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8" r:id="rId2"/>
    <p:sldId id="256" r:id="rId3"/>
    <p:sldId id="259" r:id="rId4"/>
    <p:sldId id="265" r:id="rId5"/>
    <p:sldId id="257" r:id="rId6"/>
    <p:sldId id="275" r:id="rId7"/>
    <p:sldId id="276" r:id="rId8"/>
    <p:sldId id="277" r:id="rId9"/>
    <p:sldId id="284" r:id="rId10"/>
    <p:sldId id="274" r:id="rId11"/>
    <p:sldId id="282" r:id="rId12"/>
    <p:sldId id="281" r:id="rId13"/>
    <p:sldId id="260" r:id="rId14"/>
    <p:sldId id="261" r:id="rId15"/>
    <p:sldId id="263" r:id="rId16"/>
    <p:sldId id="262" r:id="rId17"/>
    <p:sldId id="264" r:id="rId18"/>
    <p:sldId id="271" r:id="rId19"/>
    <p:sldId id="267" r:id="rId20"/>
    <p:sldId id="266" r:id="rId21"/>
    <p:sldId id="268" r:id="rId22"/>
    <p:sldId id="269" r:id="rId23"/>
    <p:sldId id="270" r:id="rId24"/>
    <p:sldId id="272" r:id="rId25"/>
    <p:sldId id="283" r:id="rId26"/>
    <p:sldId id="285" r:id="rId27"/>
    <p:sldId id="278" r:id="rId28"/>
    <p:sldId id="280" r:id="rId2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7208CD8-3B4E-4088-A1CD-834CA705B868}"/>
    <pc:docChg chg="modSld">
      <pc:chgData name="" userId="" providerId="" clId="Web-{F7208CD8-3B4E-4088-A1CD-834CA705B868}" dt="2018-02-14T19:43:43.358" v="32"/>
      <pc:docMkLst>
        <pc:docMk/>
      </pc:docMkLst>
      <pc:sldChg chg="addSp modSp">
        <pc:chgData name="" userId="" providerId="" clId="Web-{F7208CD8-3B4E-4088-A1CD-834CA705B868}" dt="2018-02-14T19:43:43.358" v="32"/>
        <pc:sldMkLst>
          <pc:docMk/>
          <pc:sldMk cId="2430351059" sldId="267"/>
        </pc:sldMkLst>
        <pc:spChg chg="mod">
          <ac:chgData name="" userId="" providerId="" clId="Web-{F7208CD8-3B4E-4088-A1CD-834CA705B868}" dt="2018-02-14T19:42:25.498" v="24"/>
          <ac:spMkLst>
            <pc:docMk/>
            <pc:sldMk cId="2430351059" sldId="267"/>
            <ac:spMk id="2" creationId="{DD7E2EA9-3C2C-4E1F-A380-C9ACC2B4EC15}"/>
          </ac:spMkLst>
        </pc:spChg>
        <pc:spChg chg="add mod">
          <ac:chgData name="" userId="" providerId="" clId="Web-{F7208CD8-3B4E-4088-A1CD-834CA705B868}" dt="2018-02-14T19:43:19.811" v="30"/>
          <ac:spMkLst>
            <pc:docMk/>
            <pc:sldMk cId="2430351059" sldId="267"/>
            <ac:spMk id="3" creationId="{53B51C38-194F-45AC-B27D-2132830D6047}"/>
          </ac:spMkLst>
        </pc:spChg>
        <pc:spChg chg="add mod">
          <ac:chgData name="" userId="" providerId="" clId="Web-{F7208CD8-3B4E-4088-A1CD-834CA705B868}" dt="2018-02-14T19:43:43.358" v="32"/>
          <ac:spMkLst>
            <pc:docMk/>
            <pc:sldMk cId="2430351059" sldId="267"/>
            <ac:spMk id="4" creationId="{B490084E-0373-4CC8-8FDA-85E5636A6299}"/>
          </ac:spMkLst>
        </pc:spChg>
      </pc:sldChg>
    </pc:docChg>
  </pc:docChgLst>
  <pc:docChgLst>
    <pc:chgData clId="Web-{65064C16-1876-4F96-8E0E-6B8D951829E8}"/>
    <pc:docChg chg="modSld">
      <pc:chgData name="" userId="" providerId="" clId="Web-{65064C16-1876-4F96-8E0E-6B8D951829E8}" dt="2018-02-14T19:45:21.485" v="19"/>
      <pc:docMkLst>
        <pc:docMk/>
      </pc:docMkLst>
      <pc:sldChg chg="modSp">
        <pc:chgData name="" userId="" providerId="" clId="Web-{65064C16-1876-4F96-8E0E-6B8D951829E8}" dt="2018-02-14T19:45:21.485" v="19"/>
        <pc:sldMkLst>
          <pc:docMk/>
          <pc:sldMk cId="2430351059" sldId="267"/>
        </pc:sldMkLst>
        <pc:spChg chg="mod">
          <ac:chgData name="" userId="" providerId="" clId="Web-{65064C16-1876-4F96-8E0E-6B8D951829E8}" dt="2018-02-14T19:45:21.485" v="19"/>
          <ac:spMkLst>
            <pc:docMk/>
            <pc:sldMk cId="2430351059" sldId="267"/>
            <ac:spMk id="4" creationId="{B490084E-0373-4CC8-8FDA-85E5636A6299}"/>
          </ac:spMkLst>
        </pc:spChg>
      </pc:sldChg>
    </pc:docChg>
  </pc:docChgLst>
  <pc:docChgLst>
    <pc:chgData clId="Web-{A12979BE-3BA6-4037-B59A-80649AFDAB4D}"/>
    <pc:docChg chg="modSld">
      <pc:chgData name="" userId="" providerId="" clId="Web-{A12979BE-3BA6-4037-B59A-80649AFDAB4D}" dt="2018-03-08T20:23:02.064" v="179"/>
      <pc:docMkLst>
        <pc:docMk/>
      </pc:docMkLst>
      <pc:sldChg chg="modSp">
        <pc:chgData name="" userId="" providerId="" clId="Web-{A12979BE-3BA6-4037-B59A-80649AFDAB4D}" dt="2018-03-08T20:18:24.326" v="55"/>
        <pc:sldMkLst>
          <pc:docMk/>
          <pc:sldMk cId="526877617" sldId="266"/>
        </pc:sldMkLst>
        <pc:spChg chg="mod">
          <ac:chgData name="" userId="" providerId="" clId="Web-{A12979BE-3BA6-4037-B59A-80649AFDAB4D}" dt="2018-03-08T20:18:24.326" v="55"/>
          <ac:spMkLst>
            <pc:docMk/>
            <pc:sldMk cId="526877617" sldId="266"/>
            <ac:spMk id="2" creationId="{DD7E2EA9-3C2C-4E1F-A380-C9ACC2B4EC15}"/>
          </ac:spMkLst>
        </pc:spChg>
      </pc:sldChg>
      <pc:sldChg chg="modSp">
        <pc:chgData name="" userId="" providerId="" clId="Web-{A12979BE-3BA6-4037-B59A-80649AFDAB4D}" dt="2018-03-08T20:19:57.218" v="70"/>
        <pc:sldMkLst>
          <pc:docMk/>
          <pc:sldMk cId="2681707587" sldId="268"/>
        </pc:sldMkLst>
        <pc:spChg chg="mod">
          <ac:chgData name="" userId="" providerId="" clId="Web-{A12979BE-3BA6-4037-B59A-80649AFDAB4D}" dt="2018-03-08T20:19:57.218" v="70"/>
          <ac:spMkLst>
            <pc:docMk/>
            <pc:sldMk cId="2681707587" sldId="268"/>
            <ac:spMk id="2" creationId="{DD7E2EA9-3C2C-4E1F-A380-C9ACC2B4EC15}"/>
          </ac:spMkLst>
        </pc:spChg>
      </pc:sldChg>
      <pc:sldChg chg="modSp">
        <pc:chgData name="" userId="" providerId="" clId="Web-{A12979BE-3BA6-4037-B59A-80649AFDAB4D}" dt="2018-03-08T20:22:10.329" v="146"/>
        <pc:sldMkLst>
          <pc:docMk/>
          <pc:sldMk cId="2191240364" sldId="269"/>
        </pc:sldMkLst>
        <pc:spChg chg="mod">
          <ac:chgData name="" userId="" providerId="" clId="Web-{A12979BE-3BA6-4037-B59A-80649AFDAB4D}" dt="2018-03-08T20:22:10.329" v="146"/>
          <ac:spMkLst>
            <pc:docMk/>
            <pc:sldMk cId="2191240364" sldId="269"/>
            <ac:spMk id="2" creationId="{DD7E2EA9-3C2C-4E1F-A380-C9ACC2B4EC15}"/>
          </ac:spMkLst>
        </pc:spChg>
        <pc:picChg chg="mod">
          <ac:chgData name="" userId="" providerId="" clId="Web-{A12979BE-3BA6-4037-B59A-80649AFDAB4D}" dt="2018-03-08T20:21:44.813" v="140"/>
          <ac:picMkLst>
            <pc:docMk/>
            <pc:sldMk cId="2191240364" sldId="269"/>
            <ac:picMk id="4" creationId="{A0A55D51-EF0F-408A-9B4C-C32D56ACE0C2}"/>
          </ac:picMkLst>
        </pc:picChg>
      </pc:sldChg>
      <pc:sldChg chg="modSp">
        <pc:chgData name="" userId="" providerId="" clId="Web-{A12979BE-3BA6-4037-B59A-80649AFDAB4D}" dt="2018-03-08T20:23:02.064" v="179"/>
        <pc:sldMkLst>
          <pc:docMk/>
          <pc:sldMk cId="2657670221" sldId="270"/>
        </pc:sldMkLst>
        <pc:spChg chg="mod">
          <ac:chgData name="" userId="" providerId="" clId="Web-{A12979BE-3BA6-4037-B59A-80649AFDAB4D}" dt="2018-03-08T20:23:02.064" v="179"/>
          <ac:spMkLst>
            <pc:docMk/>
            <pc:sldMk cId="2657670221" sldId="270"/>
            <ac:spMk id="2" creationId="{DD7E2EA9-3C2C-4E1F-A380-C9ACC2B4EC15}"/>
          </ac:spMkLst>
        </pc:spChg>
        <pc:picChg chg="mod">
          <ac:chgData name="" userId="" providerId="" clId="Web-{A12979BE-3BA6-4037-B59A-80649AFDAB4D}" dt="2018-03-08T20:22:30.345" v="157"/>
          <ac:picMkLst>
            <pc:docMk/>
            <pc:sldMk cId="2657670221" sldId="270"/>
            <ac:picMk id="4" creationId="{A1EAEA85-D29A-4BF1-A208-99E410A66970}"/>
          </ac:picMkLst>
        </pc:picChg>
      </pc:sldChg>
      <pc:sldChg chg="modSp">
        <pc:chgData name="" userId="" providerId="" clId="Web-{A12979BE-3BA6-4037-B59A-80649AFDAB4D}" dt="2018-03-08T20:13:15.838" v="31"/>
        <pc:sldMkLst>
          <pc:docMk/>
          <pc:sldMk cId="3883458552" sldId="272"/>
        </pc:sldMkLst>
        <pc:spChg chg="mod">
          <ac:chgData name="" userId="" providerId="" clId="Web-{A12979BE-3BA6-4037-B59A-80649AFDAB4D}" dt="2018-03-08T20:13:15.838" v="31"/>
          <ac:spMkLst>
            <pc:docMk/>
            <pc:sldMk cId="3883458552" sldId="272"/>
            <ac:spMk id="3" creationId="{F9BE0A02-0A14-470C-8FB6-21BFF79DB622}"/>
          </ac:spMkLst>
        </pc:spChg>
      </pc:sldChg>
    </pc:docChg>
  </pc:docChgLst>
  <pc:docChgLst>
    <pc:chgData clId="Web-{3C41DA58-7645-4D8E-BADC-94D4E8A4E04F}"/>
    <pc:docChg chg="addSld modSld">
      <pc:chgData name="" userId="" providerId="" clId="Web-{3C41DA58-7645-4D8E-BADC-94D4E8A4E04F}" dt="2018-03-08T19:54:52.915" v="84"/>
      <pc:docMkLst>
        <pc:docMk/>
      </pc:docMkLst>
      <pc:sldChg chg="addSp modSp">
        <pc:chgData name="" userId="" providerId="" clId="Web-{3C41DA58-7645-4D8E-BADC-94D4E8A4E04F}" dt="2018-03-08T19:42:59.500" v="29"/>
        <pc:sldMkLst>
          <pc:docMk/>
          <pc:sldMk cId="526877617" sldId="266"/>
        </pc:sldMkLst>
        <pc:spChg chg="mod">
          <ac:chgData name="" userId="" providerId="" clId="Web-{3C41DA58-7645-4D8E-BADC-94D4E8A4E04F}" dt="2018-03-08T19:42:59.500" v="29"/>
          <ac:spMkLst>
            <pc:docMk/>
            <pc:sldMk cId="526877617" sldId="266"/>
            <ac:spMk id="2" creationId="{DD7E2EA9-3C2C-4E1F-A380-C9ACC2B4EC15}"/>
          </ac:spMkLst>
        </pc:spChg>
        <pc:picChg chg="add mod">
          <ac:chgData name="" userId="" providerId="" clId="Web-{3C41DA58-7645-4D8E-BADC-94D4E8A4E04F}" dt="2018-03-08T19:39:10.481" v="7"/>
          <ac:picMkLst>
            <pc:docMk/>
            <pc:sldMk cId="526877617" sldId="266"/>
            <ac:picMk id="3" creationId="{DC629B9C-AFD9-4579-B404-74B432C7A2A2}"/>
          </ac:picMkLst>
        </pc:picChg>
      </pc:sldChg>
      <pc:sldChg chg="addSp delSp modSp">
        <pc:chgData name="" userId="" providerId="" clId="Web-{3C41DA58-7645-4D8E-BADC-94D4E8A4E04F}" dt="2018-03-08T19:39:57.482" v="18"/>
        <pc:sldMkLst>
          <pc:docMk/>
          <pc:sldMk cId="2430351059" sldId="267"/>
        </pc:sldMkLst>
        <pc:spChg chg="mod">
          <ac:chgData name="" userId="" providerId="" clId="Web-{3C41DA58-7645-4D8E-BADC-94D4E8A4E04F}" dt="2018-03-08T19:38:44.528" v="1"/>
          <ac:spMkLst>
            <pc:docMk/>
            <pc:sldMk cId="2430351059" sldId="267"/>
            <ac:spMk id="2" creationId="{DD7E2EA9-3C2C-4E1F-A380-C9ACC2B4EC15}"/>
          </ac:spMkLst>
        </pc:spChg>
        <pc:spChg chg="del">
          <ac:chgData name="" userId="" providerId="" clId="Web-{3C41DA58-7645-4D8E-BADC-94D4E8A4E04F}" dt="2018-03-08T19:39:48.779" v="16"/>
          <ac:spMkLst>
            <pc:docMk/>
            <pc:sldMk cId="2430351059" sldId="267"/>
            <ac:spMk id="3" creationId="{53B51C38-194F-45AC-B27D-2132830D6047}"/>
          </ac:spMkLst>
        </pc:spChg>
        <pc:spChg chg="del">
          <ac:chgData name="" userId="" providerId="" clId="Web-{3C41DA58-7645-4D8E-BADC-94D4E8A4E04F}" dt="2018-03-08T19:39:48.075" v="15"/>
          <ac:spMkLst>
            <pc:docMk/>
            <pc:sldMk cId="2430351059" sldId="267"/>
            <ac:spMk id="4" creationId="{B490084E-0373-4CC8-8FDA-85E5636A6299}"/>
          </ac:spMkLst>
        </pc:spChg>
        <pc:picChg chg="add mod">
          <ac:chgData name="" userId="" providerId="" clId="Web-{3C41DA58-7645-4D8E-BADC-94D4E8A4E04F}" dt="2018-03-08T19:39:57.482" v="18"/>
          <ac:picMkLst>
            <pc:docMk/>
            <pc:sldMk cId="2430351059" sldId="267"/>
            <ac:picMk id="6" creationId="{17C8CD5D-3311-4E20-806F-CB15FA9C75FB}"/>
          </ac:picMkLst>
        </pc:picChg>
      </pc:sldChg>
      <pc:sldChg chg="addSp delSp modSp">
        <pc:chgData name="" userId="" providerId="" clId="Web-{3C41DA58-7645-4D8E-BADC-94D4E8A4E04F}" dt="2018-03-08T19:39:45.060" v="14"/>
        <pc:sldMkLst>
          <pc:docMk/>
          <pc:sldMk cId="2681707587" sldId="268"/>
        </pc:sldMkLst>
        <pc:spChg chg="add del">
          <ac:chgData name="" userId="" providerId="" clId="Web-{3C41DA58-7645-4D8E-BADC-94D4E8A4E04F}" dt="2018-03-08T19:39:40.185" v="11"/>
          <ac:spMkLst>
            <pc:docMk/>
            <pc:sldMk cId="2681707587" sldId="268"/>
            <ac:spMk id="6" creationId="{79F3B859-BF02-4292-B27A-9A918E42B868}"/>
          </ac:spMkLst>
        </pc:spChg>
        <pc:picChg chg="add del mod">
          <ac:chgData name="" userId="" providerId="" clId="Web-{3C41DA58-7645-4D8E-BADC-94D4E8A4E04F}" dt="2018-03-08T19:39:18.778" v="9"/>
          <ac:picMkLst>
            <pc:docMk/>
            <pc:sldMk cId="2681707587" sldId="268"/>
            <ac:picMk id="3" creationId="{04A41438-3A90-4E10-A3A9-EEB6675F5529}"/>
          </ac:picMkLst>
        </pc:picChg>
        <pc:picChg chg="add mod">
          <ac:chgData name="" userId="" providerId="" clId="Web-{3C41DA58-7645-4D8E-BADC-94D4E8A4E04F}" dt="2018-03-08T19:39:45.060" v="14"/>
          <ac:picMkLst>
            <pc:docMk/>
            <pc:sldMk cId="2681707587" sldId="268"/>
            <ac:picMk id="7" creationId="{57609FFF-1832-4CFE-8A02-B56383D3A968}"/>
          </ac:picMkLst>
        </pc:picChg>
      </pc:sldChg>
      <pc:sldChg chg="addSp delSp modSp">
        <pc:chgData name="" userId="" providerId="" clId="Web-{3C41DA58-7645-4D8E-BADC-94D4E8A4E04F}" dt="2018-03-08T19:40:22.779" v="26"/>
        <pc:sldMkLst>
          <pc:docMk/>
          <pc:sldMk cId="2191240364" sldId="269"/>
        </pc:sldMkLst>
        <pc:spChg chg="add del mod">
          <ac:chgData name="" userId="" providerId="" clId="Web-{3C41DA58-7645-4D8E-BADC-94D4E8A4E04F}" dt="2018-03-08T19:40:22.779" v="26"/>
          <ac:spMkLst>
            <pc:docMk/>
            <pc:sldMk cId="2191240364" sldId="269"/>
            <ac:spMk id="2" creationId="{DD7E2EA9-3C2C-4E1F-A380-C9ACC2B4EC15}"/>
          </ac:spMkLst>
        </pc:spChg>
        <pc:spChg chg="add del mod">
          <ac:chgData name="" userId="" providerId="" clId="Web-{3C41DA58-7645-4D8E-BADC-94D4E8A4E04F}" dt="2018-03-08T19:40:13.435" v="22"/>
          <ac:spMkLst>
            <pc:docMk/>
            <pc:sldMk cId="2191240364" sldId="269"/>
            <ac:spMk id="6" creationId="{74AF19D7-5FE5-4F21-8220-CC7093D2F2E9}"/>
          </ac:spMkLst>
        </pc:spChg>
        <pc:picChg chg="add mod">
          <ac:chgData name="" userId="" providerId="" clId="Web-{3C41DA58-7645-4D8E-BADC-94D4E8A4E04F}" dt="2018-03-08T19:40:16.966" v="24"/>
          <ac:picMkLst>
            <pc:docMk/>
            <pc:sldMk cId="2191240364" sldId="269"/>
            <ac:picMk id="4" creationId="{A0A55D51-EF0F-408A-9B4C-C32D56ACE0C2}"/>
          </ac:picMkLst>
        </pc:picChg>
      </pc:sldChg>
      <pc:sldChg chg="addSp modSp">
        <pc:chgData name="" userId="" providerId="" clId="Web-{3C41DA58-7645-4D8E-BADC-94D4E8A4E04F}" dt="2018-03-08T19:43:06.203" v="30"/>
        <pc:sldMkLst>
          <pc:docMk/>
          <pc:sldMk cId="2657670221" sldId="270"/>
        </pc:sldMkLst>
        <pc:spChg chg="mod">
          <ac:chgData name="" userId="" providerId="" clId="Web-{3C41DA58-7645-4D8E-BADC-94D4E8A4E04F}" dt="2018-03-08T19:42:55.941" v="27"/>
          <ac:spMkLst>
            <pc:docMk/>
            <pc:sldMk cId="2657670221" sldId="270"/>
            <ac:spMk id="2" creationId="{DD7E2EA9-3C2C-4E1F-A380-C9ACC2B4EC15}"/>
          </ac:spMkLst>
        </pc:spChg>
        <pc:picChg chg="add">
          <ac:chgData name="" userId="" providerId="" clId="Web-{3C41DA58-7645-4D8E-BADC-94D4E8A4E04F}" dt="2018-03-08T19:43:06.203" v="30"/>
          <ac:picMkLst>
            <pc:docMk/>
            <pc:sldMk cId="2657670221" sldId="270"/>
            <ac:picMk id="4" creationId="{A1EAEA85-D29A-4BF1-A208-99E410A66970}"/>
          </ac:picMkLst>
        </pc:picChg>
      </pc:sldChg>
      <pc:sldChg chg="addSp delSp modSp new">
        <pc:chgData name="" userId="" providerId="" clId="Web-{3C41DA58-7645-4D8E-BADC-94D4E8A4E04F}" dt="2018-03-08T19:44:41.485" v="43"/>
        <pc:sldMkLst>
          <pc:docMk/>
          <pc:sldMk cId="2214723328" sldId="279"/>
        </pc:sldMkLst>
        <pc:spChg chg="del">
          <ac:chgData name="" userId="" providerId="" clId="Web-{3C41DA58-7645-4D8E-BADC-94D4E8A4E04F}" dt="2018-03-08T19:44:08.829" v="34"/>
          <ac:spMkLst>
            <pc:docMk/>
            <pc:sldMk cId="2214723328" sldId="279"/>
            <ac:spMk id="2" creationId="{EFAE316C-3C76-4BAD-95B3-3EE71F457AC9}"/>
          </ac:spMkLst>
        </pc:spChg>
        <pc:spChg chg="del">
          <ac:chgData name="" userId="" providerId="" clId="Web-{3C41DA58-7645-4D8E-BADC-94D4E8A4E04F}" dt="2018-03-08T19:44:15.985" v="36"/>
          <ac:spMkLst>
            <pc:docMk/>
            <pc:sldMk cId="2214723328" sldId="279"/>
            <ac:spMk id="3" creationId="{F15AC26E-03F1-44BB-8ADD-84F330A4751B}"/>
          </ac:spMkLst>
        </pc:spChg>
        <pc:spChg chg="del">
          <ac:chgData name="" userId="" providerId="" clId="Web-{3C41DA58-7645-4D8E-BADC-94D4E8A4E04F}" dt="2018-03-08T19:44:08.094" v="33"/>
          <ac:spMkLst>
            <pc:docMk/>
            <pc:sldMk cId="2214723328" sldId="279"/>
            <ac:spMk id="4" creationId="{FB48C3AB-3265-4410-8D2C-00CBB84D204F}"/>
          </ac:spMkLst>
        </pc:spChg>
        <pc:spChg chg="add del mod">
          <ac:chgData name="" userId="" providerId="" clId="Web-{3C41DA58-7645-4D8E-BADC-94D4E8A4E04F}" dt="2018-03-08T19:44:41.485" v="43"/>
          <ac:spMkLst>
            <pc:docMk/>
            <pc:sldMk cId="2214723328" sldId="279"/>
            <ac:spMk id="7" creationId="{4827A4BA-2DEA-422A-8511-BBE9CC10302C}"/>
          </ac:spMkLst>
        </pc:spChg>
        <pc:picChg chg="add mod">
          <ac:chgData name="" userId="" providerId="" clId="Web-{3C41DA58-7645-4D8E-BADC-94D4E8A4E04F}" dt="2018-03-08T19:44:12.969" v="35"/>
          <ac:picMkLst>
            <pc:docMk/>
            <pc:sldMk cId="2214723328" sldId="279"/>
            <ac:picMk id="5" creationId="{E66F007B-F7F5-4EAF-9666-9026B965981F}"/>
          </ac:picMkLst>
        </pc:picChg>
      </pc:sldChg>
      <pc:sldChg chg="addSp modSp add replId">
        <pc:chgData name="" userId="" providerId="" clId="Web-{3C41DA58-7645-4D8E-BADC-94D4E8A4E04F}" dt="2018-03-08T19:54:52.868" v="82"/>
        <pc:sldMkLst>
          <pc:docMk/>
          <pc:sldMk cId="1109341569" sldId="280"/>
        </pc:sldMkLst>
        <pc:spChg chg="add mod">
          <ac:chgData name="" userId="" providerId="" clId="Web-{3C41DA58-7645-4D8E-BADC-94D4E8A4E04F}" dt="2018-03-08T19:54:52.868" v="82"/>
          <ac:spMkLst>
            <pc:docMk/>
            <pc:sldMk cId="1109341569" sldId="280"/>
            <ac:spMk id="2" creationId="{D2BD92E5-FD33-45AA-A88C-DE764D376A8D}"/>
          </ac:spMkLst>
        </pc:spChg>
      </pc:sldChg>
    </pc:docChg>
  </pc:docChgLst>
  <pc:docChgLst>
    <pc:chgData clId="Web-{BF54D720-5F04-4C77-B6D8-B0BC9F13227D}"/>
    <pc:docChg chg="modSld">
      <pc:chgData name="" userId="" providerId="" clId="Web-{BF54D720-5F04-4C77-B6D8-B0BC9F13227D}" dt="2018-03-08T21:48:13.727" v="61"/>
      <pc:docMkLst>
        <pc:docMk/>
      </pc:docMkLst>
      <pc:sldChg chg="modSp">
        <pc:chgData name="" userId="" providerId="" clId="Web-{BF54D720-5F04-4C77-B6D8-B0BC9F13227D}" dt="2018-03-08T21:48:13.727" v="60"/>
        <pc:sldMkLst>
          <pc:docMk/>
          <pc:sldMk cId="2704263757" sldId="264"/>
        </pc:sldMkLst>
        <pc:spChg chg="mod">
          <ac:chgData name="" userId="" providerId="" clId="Web-{BF54D720-5F04-4C77-B6D8-B0BC9F13227D}" dt="2018-03-08T21:48:13.727" v="60"/>
          <ac:spMkLst>
            <pc:docMk/>
            <pc:sldMk cId="2704263757" sldId="264"/>
            <ac:spMk id="3" creationId="{98E1B3CE-05CA-4A61-8572-C55B491F0501}"/>
          </ac:spMkLst>
        </pc:spChg>
      </pc:sldChg>
    </pc:docChg>
  </pc:docChgLst>
  <pc:docChgLst>
    <pc:chgData clId="Web-{C9AEAA70-1B61-47CB-BCC2-CCA94EB8FA75}"/>
    <pc:docChg chg="modSld">
      <pc:chgData name="" userId="" providerId="" clId="Web-{C9AEAA70-1B61-47CB-BCC2-CCA94EB8FA75}" dt="2018-02-05T21:48:07.581" v="21"/>
      <pc:docMkLst>
        <pc:docMk/>
      </pc:docMkLst>
      <pc:sldChg chg="modSp addAnim modAnim">
        <pc:chgData name="" userId="" providerId="" clId="Web-{C9AEAA70-1B61-47CB-BCC2-CCA94EB8FA75}" dt="2018-02-05T21:48:07.581" v="21"/>
        <pc:sldMkLst>
          <pc:docMk/>
          <pc:sldMk cId="1148985491" sldId="271"/>
        </pc:sldMkLst>
        <pc:spChg chg="mod">
          <ac:chgData name="" userId="" providerId="" clId="Web-{C9AEAA70-1B61-47CB-BCC2-CCA94EB8FA75}" dt="2018-02-05T21:45:38.660" v="5"/>
          <ac:spMkLst>
            <pc:docMk/>
            <pc:sldMk cId="1148985491" sldId="271"/>
            <ac:spMk id="3" creationId="{F9BE0A02-0A14-470C-8FB6-21BFF79DB622}"/>
          </ac:spMkLst>
        </pc:spChg>
        <pc:picChg chg="mod">
          <ac:chgData name="" userId="" providerId="" clId="Web-{C9AEAA70-1B61-47CB-BCC2-CCA94EB8FA75}" dt="2018-02-05T21:47:35.081" v="18"/>
          <ac:picMkLst>
            <pc:docMk/>
            <pc:sldMk cId="1148985491" sldId="271"/>
            <ac:picMk id="2" creationId="{671E9C46-B5EC-4797-944C-0AA2758B766D}"/>
          </ac:picMkLst>
        </pc:picChg>
      </pc:sldChg>
    </pc:docChg>
  </pc:docChgLst>
  <pc:docChgLst>
    <pc:chgData clId="Web-{DBAEE964-28AA-4E9D-898F-3EE8F7289113}"/>
    <pc:docChg chg="modSld">
      <pc:chgData name="" userId="" providerId="" clId="Web-{DBAEE964-28AA-4E9D-898F-3EE8F7289113}" dt="2018-02-14T19:50:08.754" v="14"/>
      <pc:docMkLst>
        <pc:docMk/>
      </pc:docMkLst>
      <pc:sldChg chg="modSp">
        <pc:chgData name="" userId="" providerId="" clId="Web-{DBAEE964-28AA-4E9D-898F-3EE8F7289113}" dt="2018-02-14T19:50:08.754" v="14"/>
        <pc:sldMkLst>
          <pc:docMk/>
          <pc:sldMk cId="2430351059" sldId="267"/>
        </pc:sldMkLst>
        <pc:spChg chg="mod">
          <ac:chgData name="" userId="" providerId="" clId="Web-{DBAEE964-28AA-4E9D-898F-3EE8F7289113}" dt="2018-02-14T19:50:08.754" v="14"/>
          <ac:spMkLst>
            <pc:docMk/>
            <pc:sldMk cId="2430351059" sldId="267"/>
            <ac:spMk id="2" creationId="{DD7E2EA9-3C2C-4E1F-A380-C9ACC2B4EC15}"/>
          </ac:spMkLst>
        </pc:spChg>
        <pc:spChg chg="mod">
          <ac:chgData name="" userId="" providerId="" clId="Web-{DBAEE964-28AA-4E9D-898F-3EE8F7289113}" dt="2018-02-14T19:49:41.097" v="10"/>
          <ac:spMkLst>
            <pc:docMk/>
            <pc:sldMk cId="2430351059" sldId="267"/>
            <ac:spMk id="3" creationId="{53B51C38-194F-45AC-B27D-2132830D6047}"/>
          </ac:spMkLst>
        </pc:spChg>
        <pc:spChg chg="mod">
          <ac:chgData name="" userId="" providerId="" clId="Web-{DBAEE964-28AA-4E9D-898F-3EE8F7289113}" dt="2018-02-14T19:49:44.066" v="11"/>
          <ac:spMkLst>
            <pc:docMk/>
            <pc:sldMk cId="2430351059" sldId="267"/>
            <ac:spMk id="4" creationId="{B490084E-0373-4CC8-8FDA-85E5636A6299}"/>
          </ac:spMkLst>
        </pc:spChg>
      </pc:sldChg>
    </pc:docChg>
  </pc:docChgLst>
  <pc:docChgLst>
    <pc:chgData clId="Web-{390F6BCF-A39E-4C67-9489-874DB634E324}"/>
    <pc:docChg chg="modSld">
      <pc:chgData name="" userId="" providerId="" clId="Web-{390F6BCF-A39E-4C67-9489-874DB634E324}" dt="2018-02-05T21:44:10.551" v="3"/>
      <pc:docMkLst>
        <pc:docMk/>
      </pc:docMkLst>
      <pc:sldChg chg="addSp delSp modSp">
        <pc:chgData name="" userId="" providerId="" clId="Web-{390F6BCF-A39E-4C67-9489-874DB634E324}" dt="2018-02-05T21:44:10.551" v="3"/>
        <pc:sldMkLst>
          <pc:docMk/>
          <pc:sldMk cId="1148985491" sldId="271"/>
        </pc:sldMkLst>
        <pc:picChg chg="add mod">
          <ac:chgData name="" userId="" providerId="" clId="Web-{390F6BCF-A39E-4C67-9489-874DB634E324}" dt="2018-02-05T21:44:10.551" v="3"/>
          <ac:picMkLst>
            <pc:docMk/>
            <pc:sldMk cId="1148985491" sldId="271"/>
            <ac:picMk id="2" creationId="{671E9C46-B5EC-4797-944C-0AA2758B766D}"/>
          </ac:picMkLst>
        </pc:picChg>
        <pc:picChg chg="del">
          <ac:chgData name="" userId="" providerId="" clId="Web-{390F6BCF-A39E-4C67-9489-874DB634E324}" dt="2018-02-05T21:43:21.427" v="0"/>
          <ac:picMkLst>
            <pc:docMk/>
            <pc:sldMk cId="1148985491" sldId="271"/>
            <ac:picMk id="6" creationId="{5C696C66-25FC-4408-9182-3C7E5C403529}"/>
          </ac:picMkLst>
        </pc:picChg>
      </pc:sldChg>
    </pc:docChg>
  </pc:docChgLst>
  <pc:docChgLst>
    <pc:chgData clId="Web-{C46F41F4-F1C1-43BD-B709-B314E9BEF441}"/>
    <pc:docChg chg="addSld modSld">
      <pc:chgData name="" userId="" providerId="" clId="Web-{C46F41F4-F1C1-43BD-B709-B314E9BEF441}" dt="2018-03-09T14:49:19.450" v="43"/>
      <pc:docMkLst>
        <pc:docMk/>
      </pc:docMkLst>
      <pc:sldChg chg="modSp">
        <pc:chgData name="" userId="" providerId="" clId="Web-{C46F41F4-F1C1-43BD-B709-B314E9BEF441}" dt="2018-03-09T14:46:01.932" v="9"/>
        <pc:sldMkLst>
          <pc:docMk/>
          <pc:sldMk cId="4001286794" sldId="257"/>
        </pc:sldMkLst>
        <pc:spChg chg="mod">
          <ac:chgData name="" userId="" providerId="" clId="Web-{C46F41F4-F1C1-43BD-B709-B314E9BEF441}" dt="2018-03-09T14:45:45.682" v="4"/>
          <ac:spMkLst>
            <pc:docMk/>
            <pc:sldMk cId="4001286794" sldId="257"/>
            <ac:spMk id="5" creationId="{00000000-0000-0000-0000-000000000000}"/>
          </ac:spMkLst>
        </pc:spChg>
        <pc:spChg chg="mod">
          <ac:chgData name="" userId="" providerId="" clId="Web-{C46F41F4-F1C1-43BD-B709-B314E9BEF441}" dt="2018-03-09T14:46:01.932" v="9"/>
          <ac:spMkLst>
            <pc:docMk/>
            <pc:sldMk cId="4001286794" sldId="257"/>
            <ac:spMk id="6" creationId="{00000000-0000-0000-0000-000000000000}"/>
          </ac:spMkLst>
        </pc:spChg>
      </pc:sldChg>
      <pc:sldChg chg="modSp">
        <pc:chgData name="" userId="" providerId="" clId="Web-{C46F41F4-F1C1-43BD-B709-B314E9BEF441}" dt="2018-03-09T14:47:00.667" v="11"/>
        <pc:sldMkLst>
          <pc:docMk/>
          <pc:sldMk cId="1765085624" sldId="276"/>
        </pc:sldMkLst>
        <pc:spChg chg="mod">
          <ac:chgData name="" userId="" providerId="" clId="Web-{C46F41F4-F1C1-43BD-B709-B314E9BEF441}" dt="2018-03-09T14:47:00.667" v="11"/>
          <ac:spMkLst>
            <pc:docMk/>
            <pc:sldMk cId="1765085624" sldId="276"/>
            <ac:spMk id="3" creationId="{00000000-0000-0000-0000-000000000000}"/>
          </ac:spMkLst>
        </pc:spChg>
      </pc:sldChg>
      <pc:sldChg chg="addSp delSp modSp">
        <pc:chgData name="" userId="" providerId="" clId="Web-{C46F41F4-F1C1-43BD-B709-B314E9BEF441}" dt="2018-03-09T14:48:07.793" v="15"/>
        <pc:sldMkLst>
          <pc:docMk/>
          <pc:sldMk cId="468938887" sldId="277"/>
        </pc:sldMkLst>
        <pc:picChg chg="add del mod">
          <ac:chgData name="" userId="" providerId="" clId="Web-{C46F41F4-F1C1-43BD-B709-B314E9BEF441}" dt="2018-03-09T14:47:41.293" v="13"/>
          <ac:picMkLst>
            <pc:docMk/>
            <pc:sldMk cId="468938887" sldId="277"/>
            <ac:picMk id="3" creationId="{6C6890CA-E152-4F94-83FD-062355FF86F2}"/>
          </ac:picMkLst>
        </pc:picChg>
        <pc:picChg chg="add del mod">
          <ac:chgData name="" userId="" providerId="" clId="Web-{C46F41F4-F1C1-43BD-B709-B314E9BEF441}" dt="2018-03-09T14:48:07.793" v="15"/>
          <ac:picMkLst>
            <pc:docMk/>
            <pc:sldMk cId="468938887" sldId="277"/>
            <ac:picMk id="6" creationId="{44C29E62-6BB5-49C5-A119-5161F7BA956B}"/>
          </ac:picMkLst>
        </pc:picChg>
      </pc:sldChg>
      <pc:sldChg chg="modSp new">
        <pc:chgData name="" userId="" providerId="" clId="Web-{C46F41F4-F1C1-43BD-B709-B314E9BEF441}" dt="2018-03-09T14:49:19.450" v="42"/>
        <pc:sldMkLst>
          <pc:docMk/>
          <pc:sldMk cId="2914581793" sldId="284"/>
        </pc:sldMkLst>
        <pc:spChg chg="mod">
          <ac:chgData name="" userId="" providerId="" clId="Web-{C46F41F4-F1C1-43BD-B709-B314E9BEF441}" dt="2018-03-09T14:48:28.606" v="27"/>
          <ac:spMkLst>
            <pc:docMk/>
            <pc:sldMk cId="2914581793" sldId="284"/>
            <ac:spMk id="2" creationId="{24A53BD2-7FA7-4D6C-B338-7B1F7F308AA2}"/>
          </ac:spMkLst>
        </pc:spChg>
        <pc:spChg chg="mod">
          <ac:chgData name="" userId="" providerId="" clId="Web-{C46F41F4-F1C1-43BD-B709-B314E9BEF441}" dt="2018-03-09T14:49:19.450" v="42"/>
          <ac:spMkLst>
            <pc:docMk/>
            <pc:sldMk cId="2914581793" sldId="284"/>
            <ac:spMk id="3" creationId="{40C6B862-E36D-4B31-9515-AD76ECFC7272}"/>
          </ac:spMkLst>
        </pc:spChg>
      </pc:sldChg>
    </pc:docChg>
  </pc:docChgLst>
  <pc:docChgLst>
    <pc:chgData clId="Web-{76AC1D06-E4C5-4C59-B6D5-2E8A0F4C19C8}"/>
    <pc:docChg chg="addSld modSld sldOrd">
      <pc:chgData name="" userId="" providerId="" clId="Web-{76AC1D06-E4C5-4C59-B6D5-2E8A0F4C19C8}" dt="2018-03-08T21:05:26.064" v="637"/>
      <pc:docMkLst>
        <pc:docMk/>
      </pc:docMkLst>
      <pc:sldChg chg="addSp delSp modSp new ord">
        <pc:chgData name="" userId="" providerId="" clId="Web-{76AC1D06-E4C5-4C59-B6D5-2E8A0F4C19C8}" dt="2018-03-08T21:05:26.064" v="637"/>
        <pc:sldMkLst>
          <pc:docMk/>
          <pc:sldMk cId="2103532175" sldId="281"/>
        </pc:sldMkLst>
        <pc:spChg chg="mod">
          <ac:chgData name="" userId="" providerId="" clId="Web-{76AC1D06-E4C5-4C59-B6D5-2E8A0F4C19C8}" dt="2018-03-08T20:53:33.664" v="554"/>
          <ac:spMkLst>
            <pc:docMk/>
            <pc:sldMk cId="2103532175" sldId="281"/>
            <ac:spMk id="2" creationId="{BC929008-167C-4964-8265-92732304D835}"/>
          </ac:spMkLst>
        </pc:spChg>
        <pc:spChg chg="mod">
          <ac:chgData name="" userId="" providerId="" clId="Web-{76AC1D06-E4C5-4C59-B6D5-2E8A0F4C19C8}" dt="2018-03-08T20:55:59.838" v="626"/>
          <ac:spMkLst>
            <pc:docMk/>
            <pc:sldMk cId="2103532175" sldId="281"/>
            <ac:spMk id="3" creationId="{25B9052B-1260-4DCF-9330-4C1CE197A567}"/>
          </ac:spMkLst>
        </pc:spChg>
        <pc:spChg chg="add del mod">
          <ac:chgData name="" userId="" providerId="" clId="Web-{76AC1D06-E4C5-4C59-B6D5-2E8A0F4C19C8}" dt="2018-03-08T21:03:03.421" v="630"/>
          <ac:spMkLst>
            <pc:docMk/>
            <pc:sldMk cId="2103532175" sldId="281"/>
            <ac:spMk id="4" creationId="{BC5510A9-3E32-4EBD-828C-F139F81BFD1C}"/>
          </ac:spMkLst>
        </pc:spChg>
        <pc:picChg chg="add del mod">
          <ac:chgData name="" userId="" providerId="" clId="Web-{76AC1D06-E4C5-4C59-B6D5-2E8A0F4C19C8}" dt="2018-03-08T21:03:17.125" v="632"/>
          <ac:picMkLst>
            <pc:docMk/>
            <pc:sldMk cId="2103532175" sldId="281"/>
            <ac:picMk id="5" creationId="{E465345B-A616-415A-88E1-EFE9FA379C27}"/>
          </ac:picMkLst>
        </pc:picChg>
        <pc:picChg chg="add del mod">
          <ac:chgData name="" userId="" providerId="" clId="Web-{76AC1D06-E4C5-4C59-B6D5-2E8A0F4C19C8}" dt="2018-03-08T21:04:10.688" v="635"/>
          <ac:picMkLst>
            <pc:docMk/>
            <pc:sldMk cId="2103532175" sldId="281"/>
            <ac:picMk id="7" creationId="{B9C91A47-B63A-4B7B-A50D-E2A29224D896}"/>
          </ac:picMkLst>
        </pc:picChg>
        <pc:picChg chg="add mod">
          <ac:chgData name="" userId="" providerId="" clId="Web-{76AC1D06-E4C5-4C59-B6D5-2E8A0F4C19C8}" dt="2018-03-08T21:05:26.064" v="637"/>
          <ac:picMkLst>
            <pc:docMk/>
            <pc:sldMk cId="2103532175" sldId="281"/>
            <ac:picMk id="9" creationId="{1C8F3D9D-C3F0-4756-AC3C-D497F3AF3573}"/>
          </ac:picMkLst>
        </pc:picChg>
      </pc:sldChg>
    </pc:docChg>
  </pc:docChgLst>
  <pc:docChgLst>
    <pc:chgData clId="Web-{F18176C0-7D80-4FF9-A058-1A7C7F542E3E}"/>
    <pc:docChg chg="modSld sldOrd">
      <pc:chgData name="" userId="" providerId="" clId="Web-{F18176C0-7D80-4FF9-A058-1A7C7F542E3E}" dt="2018-03-08T21:41:00.612" v="64"/>
      <pc:docMkLst>
        <pc:docMk/>
      </pc:docMkLst>
      <pc:sldChg chg="addSp delSp modSp ord">
        <pc:chgData name="" userId="" providerId="" clId="Web-{F18176C0-7D80-4FF9-A058-1A7C7F542E3E}" dt="2018-03-08T21:41:00.612" v="64"/>
        <pc:sldMkLst>
          <pc:docMk/>
          <pc:sldMk cId="170704912" sldId="282"/>
        </pc:sldMkLst>
        <pc:spChg chg="mod">
          <ac:chgData name="" userId="" providerId="" clId="Web-{F18176C0-7D80-4FF9-A058-1A7C7F542E3E}" dt="2018-03-08T21:37:51" v="45"/>
          <ac:spMkLst>
            <pc:docMk/>
            <pc:sldMk cId="170704912" sldId="282"/>
            <ac:spMk id="2" creationId="{5ECE14EA-FE41-4120-A2AB-5E5234A238E9}"/>
          </ac:spMkLst>
        </pc:spChg>
        <pc:spChg chg="mod">
          <ac:chgData name="" userId="" providerId="" clId="Web-{F18176C0-7D80-4FF9-A058-1A7C7F542E3E}" dt="2018-03-08T21:40:50.690" v="61"/>
          <ac:spMkLst>
            <pc:docMk/>
            <pc:sldMk cId="170704912" sldId="282"/>
            <ac:spMk id="3" creationId="{CA31B230-8AC1-4D7E-A0DA-EF882BA71E1C}"/>
          </ac:spMkLst>
        </pc:spChg>
        <pc:picChg chg="add del mod">
          <ac:chgData name="" userId="" providerId="" clId="Web-{F18176C0-7D80-4FF9-A058-1A7C7F542E3E}" dt="2018-03-08T21:40:26.299" v="55"/>
          <ac:picMkLst>
            <pc:docMk/>
            <pc:sldMk cId="170704912" sldId="282"/>
            <ac:picMk id="18" creationId="{FD29898B-7837-4572-8834-FE2B2CFCA07A}"/>
          </ac:picMkLst>
        </pc:picChg>
        <pc:picChg chg="add del mod">
          <ac:chgData name="" userId="" providerId="" clId="Web-{F18176C0-7D80-4FF9-A058-1A7C7F542E3E}" dt="2018-03-08T21:34:35.435" v="25"/>
          <ac:picMkLst>
            <pc:docMk/>
            <pc:sldMk cId="170704912" sldId="282"/>
            <ac:picMk id="20" creationId="{27CFB8E3-41DB-4DF0-AD97-FA999FFD0F3E}"/>
          </ac:picMkLst>
        </pc:picChg>
        <pc:picChg chg="add del mod">
          <ac:chgData name="" userId="" providerId="" clId="Web-{F18176C0-7D80-4FF9-A058-1A7C7F542E3E}" dt="2018-03-08T21:36:34.140" v="34"/>
          <ac:picMkLst>
            <pc:docMk/>
            <pc:sldMk cId="170704912" sldId="282"/>
            <ac:picMk id="22" creationId="{947193E8-510D-45F6-A865-0CD3C346385B}"/>
          </ac:picMkLst>
        </pc:picChg>
        <pc:picChg chg="add mod">
          <ac:chgData name="" userId="" providerId="" clId="Web-{F18176C0-7D80-4FF9-A058-1A7C7F542E3E}" dt="2018-03-08T21:38:27.938" v="53"/>
          <ac:picMkLst>
            <pc:docMk/>
            <pc:sldMk cId="170704912" sldId="282"/>
            <ac:picMk id="24" creationId="{37B083E1-DD30-4450-86F9-31AE08A13130}"/>
          </ac:picMkLst>
        </pc:picChg>
        <pc:picChg chg="add mod">
          <ac:chgData name="" userId="" providerId="" clId="Web-{F18176C0-7D80-4FF9-A058-1A7C7F542E3E}" dt="2018-03-08T21:41:00.612" v="64"/>
          <ac:picMkLst>
            <pc:docMk/>
            <pc:sldMk cId="170704912" sldId="282"/>
            <ac:picMk id="26" creationId="{83EE33A1-F3C3-4DF8-8673-CF4196C18912}"/>
          </ac:picMkLst>
        </pc:picChg>
      </pc:sldChg>
    </pc:docChg>
  </pc:docChgLst>
  <pc:docChgLst>
    <pc:chgData clId="Web-{A732EE7F-3C02-4E65-A3D2-C2A073B5400E}"/>
    <pc:docChg chg="addSld modSld">
      <pc:chgData name="" userId="" providerId="" clId="Web-{A732EE7F-3C02-4E65-A3D2-C2A073B5400E}" dt="2018-03-08T21:27:34.237" v="708"/>
      <pc:docMkLst>
        <pc:docMk/>
      </pc:docMkLst>
      <pc:sldChg chg="modSp">
        <pc:chgData name="" userId="" providerId="" clId="Web-{A732EE7F-3C02-4E65-A3D2-C2A073B5400E}" dt="2018-03-08T21:08:27.425" v="3"/>
        <pc:sldMkLst>
          <pc:docMk/>
          <pc:sldMk cId="2103532175" sldId="281"/>
        </pc:sldMkLst>
        <pc:spChg chg="mod">
          <ac:chgData name="" userId="" providerId="" clId="Web-{A732EE7F-3C02-4E65-A3D2-C2A073B5400E}" dt="2018-03-08T21:08:27.425" v="3"/>
          <ac:spMkLst>
            <pc:docMk/>
            <pc:sldMk cId="2103532175" sldId="281"/>
            <ac:spMk id="3" creationId="{25B9052B-1260-4DCF-9330-4C1CE197A567}"/>
          </ac:spMkLst>
        </pc:spChg>
        <pc:picChg chg="mod">
          <ac:chgData name="" userId="" providerId="" clId="Web-{A732EE7F-3C02-4E65-A3D2-C2A073B5400E}" dt="2018-03-08T21:08:19.050" v="2"/>
          <ac:picMkLst>
            <pc:docMk/>
            <pc:sldMk cId="2103532175" sldId="281"/>
            <ac:picMk id="9" creationId="{1C8F3D9D-C3F0-4756-AC3C-D497F3AF3573}"/>
          </ac:picMkLst>
        </pc:picChg>
      </pc:sldChg>
      <pc:sldChg chg="addSp delSp modSp new">
        <pc:chgData name="" userId="" providerId="" clId="Web-{A732EE7F-3C02-4E65-A3D2-C2A073B5400E}" dt="2018-03-08T21:27:34.237" v="708"/>
        <pc:sldMkLst>
          <pc:docMk/>
          <pc:sldMk cId="170704912" sldId="282"/>
        </pc:sldMkLst>
        <pc:spChg chg="mod">
          <ac:chgData name="" userId="" providerId="" clId="Web-{A732EE7F-3C02-4E65-A3D2-C2A073B5400E}" dt="2018-03-08T21:20:42.107" v="411"/>
          <ac:spMkLst>
            <pc:docMk/>
            <pc:sldMk cId="170704912" sldId="282"/>
            <ac:spMk id="2" creationId="{5ECE14EA-FE41-4120-A2AB-5E5234A238E9}"/>
          </ac:spMkLst>
        </pc:spChg>
        <pc:spChg chg="mod">
          <ac:chgData name="" userId="" providerId="" clId="Web-{A732EE7F-3C02-4E65-A3D2-C2A073B5400E}" dt="2018-03-08T21:26:11.658" v="707"/>
          <ac:spMkLst>
            <pc:docMk/>
            <pc:sldMk cId="170704912" sldId="282"/>
            <ac:spMk id="3" creationId="{CA31B230-8AC1-4D7E-A0DA-EF882BA71E1C}"/>
          </ac:spMkLst>
        </pc:spChg>
        <pc:spChg chg="add del">
          <ac:chgData name="" userId="" providerId="" clId="Web-{A732EE7F-3C02-4E65-A3D2-C2A073B5400E}" dt="2018-03-08T21:17:54.980" v="303"/>
          <ac:spMkLst>
            <pc:docMk/>
            <pc:sldMk cId="170704912" sldId="282"/>
            <ac:spMk id="12" creationId="{D5757352-BF1A-4538-A58C-76879235B5C3}"/>
          </ac:spMkLst>
        </pc:spChg>
        <pc:picChg chg="add del mod">
          <ac:chgData name="" userId="" providerId="" clId="Web-{A732EE7F-3C02-4E65-A3D2-C2A073B5400E}" dt="2018-03-08T21:27:34.237" v="708"/>
          <ac:picMkLst>
            <pc:docMk/>
            <pc:sldMk cId="170704912" sldId="282"/>
            <ac:picMk id="9" creationId="{7BAC42DF-CA8E-49C7-AC80-29977863A729}"/>
          </ac:picMkLst>
        </pc:picChg>
        <pc:cxnChg chg="add del mod">
          <ac:chgData name="" userId="" providerId="" clId="Web-{A732EE7F-3C02-4E65-A3D2-C2A073B5400E}" dt="2018-03-08T21:24:41.766" v="548"/>
          <ac:cxnSpMkLst>
            <pc:docMk/>
            <pc:sldMk cId="170704912" sldId="282"/>
            <ac:cxnSpMk id="4" creationId="{86A18E76-F6FC-4D5B-806A-BEEDB498EF0A}"/>
          </ac:cxnSpMkLst>
        </pc:cxnChg>
        <pc:cxnChg chg="add del mod">
          <ac:chgData name="" userId="" providerId="" clId="Web-{A732EE7F-3C02-4E65-A3D2-C2A073B5400E}" dt="2018-03-08T21:17:32.823" v="297"/>
          <ac:cxnSpMkLst>
            <pc:docMk/>
            <pc:sldMk cId="170704912" sldId="282"/>
            <ac:cxnSpMk id="5" creationId="{EF718B07-63F6-4F29-9663-736ACE57D888}"/>
          </ac:cxnSpMkLst>
        </pc:cxnChg>
        <pc:cxnChg chg="add del mod">
          <ac:chgData name="" userId="" providerId="" clId="Web-{A732EE7F-3C02-4E65-A3D2-C2A073B5400E}" dt="2018-03-08T21:17:34.011" v="298"/>
          <ac:cxnSpMkLst>
            <pc:docMk/>
            <pc:sldMk cId="170704912" sldId="282"/>
            <ac:cxnSpMk id="6" creationId="{FC03881B-584A-465C-92AA-358E186C0215}"/>
          </ac:cxnSpMkLst>
        </pc:cxnChg>
        <pc:cxnChg chg="add del mod">
          <ac:chgData name="" userId="" providerId="" clId="Web-{A732EE7F-3C02-4E65-A3D2-C2A073B5400E}" dt="2018-03-08T21:17:34.667" v="299"/>
          <ac:cxnSpMkLst>
            <pc:docMk/>
            <pc:sldMk cId="170704912" sldId="282"/>
            <ac:cxnSpMk id="7" creationId="{E75E2114-6CA5-4491-9A26-829FFA8E009F}"/>
          </ac:cxnSpMkLst>
        </pc:cxnChg>
        <pc:cxnChg chg="add del mod">
          <ac:chgData name="" userId="" providerId="" clId="Web-{A732EE7F-3C02-4E65-A3D2-C2A073B5400E}" dt="2018-03-08T21:17:10.604" v="289"/>
          <ac:cxnSpMkLst>
            <pc:docMk/>
            <pc:sldMk cId="170704912" sldId="282"/>
            <ac:cxnSpMk id="8" creationId="{92493079-B7C6-4237-8447-1DD090C15ED7}"/>
          </ac:cxnSpMkLst>
        </pc:cxnChg>
        <pc:cxnChg chg="add del mod">
          <ac:chgData name="" userId="" providerId="" clId="Web-{A732EE7F-3C02-4E65-A3D2-C2A073B5400E}" dt="2018-03-08T21:24:46.438" v="549"/>
          <ac:cxnSpMkLst>
            <pc:docMk/>
            <pc:sldMk cId="170704912" sldId="282"/>
            <ac:cxnSpMk id="13" creationId="{253CE776-8796-42A1-80E2-25D4A09DEB7C}"/>
          </ac:cxnSpMkLst>
        </pc:cxnChg>
        <pc:cxnChg chg="add del mod">
          <ac:chgData name="" userId="" providerId="" clId="Web-{A732EE7F-3C02-4E65-A3D2-C2A073B5400E}" dt="2018-03-08T21:19:38.559" v="390"/>
          <ac:cxnSpMkLst>
            <pc:docMk/>
            <pc:sldMk cId="170704912" sldId="282"/>
            <ac:cxnSpMk id="14" creationId="{22E3046F-2E4D-4897-AF76-84BB07698569}"/>
          </ac:cxnSpMkLst>
        </pc:cxnChg>
        <pc:cxnChg chg="add del mod">
          <ac:chgData name="" userId="" providerId="" clId="Web-{A732EE7F-3C02-4E65-A3D2-C2A073B5400E}" dt="2018-03-08T21:24:47.282" v="550"/>
          <ac:cxnSpMkLst>
            <pc:docMk/>
            <pc:sldMk cId="170704912" sldId="282"/>
            <ac:cxnSpMk id="15" creationId="{25CE11BE-783D-4B81-8332-5DF9DD73A633}"/>
          </ac:cxnSpMkLst>
        </pc:cxnChg>
        <pc:cxnChg chg="add del mod">
          <ac:chgData name="" userId="" providerId="" clId="Web-{A732EE7F-3C02-4E65-A3D2-C2A073B5400E}" dt="2018-03-08T21:24:48.985" v="552"/>
          <ac:cxnSpMkLst>
            <pc:docMk/>
            <pc:sldMk cId="170704912" sldId="282"/>
            <ac:cxnSpMk id="16" creationId="{C5D599C5-D9F0-4B65-A020-C3148EC9BB42}"/>
          </ac:cxnSpMkLst>
        </pc:cxnChg>
        <pc:cxnChg chg="add del mod">
          <ac:chgData name="" userId="" providerId="" clId="Web-{A732EE7F-3C02-4E65-A3D2-C2A073B5400E}" dt="2018-03-08T21:24:48.001" v="551"/>
          <ac:cxnSpMkLst>
            <pc:docMk/>
            <pc:sldMk cId="170704912" sldId="282"/>
            <ac:cxnSpMk id="17" creationId="{6BE8634E-5053-4F1A-90B7-FF1D6B500BE5}"/>
          </ac:cxnSpMkLst>
        </pc:cxnChg>
      </pc:sldChg>
    </pc:docChg>
  </pc:docChgLst>
  <pc:docChgLst>
    <pc:chgData clId="Web-{E8326D9E-D227-46A6-8E2E-2402F6F80544}"/>
    <pc:docChg chg="addSld modSld modSection">
      <pc:chgData name="" userId="" providerId="" clId="Web-{E8326D9E-D227-46A6-8E2E-2402F6F80544}" dt="2018-02-05T18:46:22.876" v="248"/>
      <pc:docMkLst>
        <pc:docMk/>
      </pc:docMkLst>
      <pc:sldChg chg="modSp">
        <pc:chgData name="" userId="" providerId="" clId="Web-{E8326D9E-D227-46A6-8E2E-2402F6F80544}" dt="2018-02-05T18:45:08.422" v="213"/>
        <pc:sldMkLst>
          <pc:docMk/>
          <pc:sldMk cId="0" sldId="256"/>
        </pc:sldMkLst>
        <pc:spChg chg="mod">
          <ac:chgData name="" userId="" providerId="" clId="Web-{E8326D9E-D227-46A6-8E2E-2402F6F80544}" dt="2018-02-05T18:45:08.422" v="213"/>
          <ac:spMkLst>
            <pc:docMk/>
            <pc:sldMk cId="0" sldId="256"/>
            <ac:spMk id="10" creationId="{00000000-0000-0000-0000-000000000000}"/>
          </ac:spMkLst>
        </pc:spChg>
      </pc:sldChg>
      <pc:sldChg chg="modSp">
        <pc:chgData name="" userId="" providerId="" clId="Web-{E8326D9E-D227-46A6-8E2E-2402F6F80544}" dt="2018-02-05T18:44:05.249" v="162"/>
        <pc:sldMkLst>
          <pc:docMk/>
          <pc:sldMk cId="1484270481" sldId="258"/>
        </pc:sldMkLst>
        <pc:spChg chg="mod">
          <ac:chgData name="" userId="" providerId="" clId="Web-{E8326D9E-D227-46A6-8E2E-2402F6F80544}" dt="2018-02-05T18:44:05.249" v="162"/>
          <ac:spMkLst>
            <pc:docMk/>
            <pc:sldMk cId="1484270481" sldId="258"/>
            <ac:spMk id="6" creationId="{00000000-0000-0000-0000-000000000000}"/>
          </ac:spMkLst>
        </pc:spChg>
      </pc:sldChg>
      <pc:sldChg chg="modSp">
        <pc:chgData name="" userId="" providerId="" clId="Web-{E8326D9E-D227-46A6-8E2E-2402F6F80544}" dt="2018-02-05T18:46:22.876" v="247"/>
        <pc:sldMkLst>
          <pc:docMk/>
          <pc:sldMk cId="552022998" sldId="265"/>
        </pc:sldMkLst>
        <pc:spChg chg="mod">
          <ac:chgData name="" userId="" providerId="" clId="Web-{E8326D9E-D227-46A6-8E2E-2402F6F80544}" dt="2018-02-05T18:46:22.876" v="247"/>
          <ac:spMkLst>
            <pc:docMk/>
            <pc:sldMk cId="552022998" sldId="265"/>
            <ac:spMk id="24" creationId="{4BDF9B04-87FE-47D7-A68E-ED9C30328130}"/>
          </ac:spMkLst>
        </pc:spChg>
      </pc:sldChg>
      <pc:sldChg chg="addSp delSp modSp new">
        <pc:chgData name="" userId="" providerId="" clId="Web-{E8326D9E-D227-46A6-8E2E-2402F6F80544}" dt="2018-02-05T18:39:27.668" v="143"/>
        <pc:sldMkLst>
          <pc:docMk/>
          <pc:sldMk cId="2327111503" sldId="278"/>
        </pc:sldMkLst>
        <pc:spChg chg="del">
          <ac:chgData name="" userId="" providerId="" clId="Web-{E8326D9E-D227-46A6-8E2E-2402F6F80544}" dt="2018-02-05T18:29:58.644" v="1"/>
          <ac:spMkLst>
            <pc:docMk/>
            <pc:sldMk cId="2327111503" sldId="278"/>
            <ac:spMk id="2" creationId="{35F3A297-988D-4155-97F9-1FDBADDE13D7}"/>
          </ac:spMkLst>
        </pc:spChg>
        <pc:spChg chg="mod">
          <ac:chgData name="" userId="" providerId="" clId="Web-{E8326D9E-D227-46A6-8E2E-2402F6F80544}" dt="2018-02-05T18:39:27.668" v="143"/>
          <ac:spMkLst>
            <pc:docMk/>
            <pc:sldMk cId="2327111503" sldId="278"/>
            <ac:spMk id="3" creationId="{DD25B986-6557-478B-B2CB-A97A94831CD1}"/>
          </ac:spMkLst>
        </pc:spChg>
        <pc:spChg chg="add mod">
          <ac:chgData name="" userId="" providerId="" clId="Web-{E8326D9E-D227-46A6-8E2E-2402F6F80544}" dt="2018-02-05T18:31:57.208" v="31"/>
          <ac:spMkLst>
            <pc:docMk/>
            <pc:sldMk cId="2327111503" sldId="278"/>
            <ac:spMk id="7" creationId="{1E42FFB0-EDEF-4813-8141-E0C7D027BF2E}"/>
          </ac:spMkLst>
        </pc:spChg>
        <pc:picChg chg="add mod">
          <ac:chgData name="" userId="" providerId="" clId="Web-{E8326D9E-D227-46A6-8E2E-2402F6F80544}" dt="2018-02-05T18:31:13.379" v="3"/>
          <ac:picMkLst>
            <pc:docMk/>
            <pc:sldMk cId="2327111503" sldId="278"/>
            <ac:picMk id="5" creationId="{654D6D3F-59B8-4DA3-A545-DE205A09F9F1}"/>
          </ac:picMkLst>
        </pc:picChg>
      </pc:sldChg>
    </pc:docChg>
  </pc:docChgLst>
  <pc:docChgLst>
    <pc:chgData clId="Web-{2F67B094-68B3-4F31-861F-58FF8FA33CD1}"/>
    <pc:docChg chg="addSld delSld modSld sldOrd">
      <pc:chgData name="" userId="" providerId="" clId="Web-{2F67B094-68B3-4F31-861F-58FF8FA33CD1}" dt="2018-03-09T15:19:30.973" v="452"/>
      <pc:docMkLst>
        <pc:docMk/>
      </pc:docMkLst>
      <pc:sldChg chg="modSp">
        <pc:chgData name="" userId="" providerId="" clId="Web-{2F67B094-68B3-4F31-861F-58FF8FA33CD1}" dt="2018-03-09T15:12:32.656" v="335"/>
        <pc:sldMkLst>
          <pc:docMk/>
          <pc:sldMk cId="0" sldId="256"/>
        </pc:sldMkLst>
        <pc:spChg chg="mod">
          <ac:chgData name="" userId="" providerId="" clId="Web-{2F67B094-68B3-4F31-861F-58FF8FA33CD1}" dt="2018-03-09T15:12:32.656" v="335"/>
          <ac:spMkLst>
            <pc:docMk/>
            <pc:sldMk cId="0" sldId="256"/>
            <ac:spMk id="10" creationId="{00000000-0000-0000-0000-000000000000}"/>
          </ac:spMkLst>
        </pc:spChg>
        <pc:picChg chg="mod">
          <ac:chgData name="" userId="" providerId="" clId="Web-{2F67B094-68B3-4F31-861F-58FF8FA33CD1}" dt="2018-03-09T15:12:25.906" v="334"/>
          <ac:picMkLst>
            <pc:docMk/>
            <pc:sldMk cId="0" sldId="256"/>
            <ac:picMk id="9" creationId="{00000000-0000-0000-0000-000000000000}"/>
          </ac:picMkLst>
        </pc:picChg>
      </pc:sldChg>
      <pc:sldChg chg="addSp delSp modSp">
        <pc:chgData name="" userId="" providerId="" clId="Web-{2F67B094-68B3-4F31-861F-58FF8FA33CD1}" dt="2018-03-09T15:12:00.874" v="333"/>
        <pc:sldMkLst>
          <pc:docMk/>
          <pc:sldMk cId="1484270481" sldId="258"/>
        </pc:sldMkLst>
        <pc:spChg chg="add del mod">
          <ac:chgData name="" userId="" providerId="" clId="Web-{2F67B094-68B3-4F31-861F-58FF8FA33CD1}" dt="2018-03-09T15:10:28.451" v="314"/>
          <ac:spMkLst>
            <pc:docMk/>
            <pc:sldMk cId="1484270481" sldId="258"/>
            <ac:spMk id="4" creationId="{CB89C12B-9384-41EB-8ED6-CCAF85EAC77E}"/>
          </ac:spMkLst>
        </pc:spChg>
        <pc:spChg chg="mod">
          <ac:chgData name="" userId="" providerId="" clId="Web-{2F67B094-68B3-4F31-861F-58FF8FA33CD1}" dt="2018-03-09T15:11:55.436" v="331"/>
          <ac:spMkLst>
            <pc:docMk/>
            <pc:sldMk cId="1484270481" sldId="258"/>
            <ac:spMk id="6" creationId="{00000000-0000-0000-0000-000000000000}"/>
          </ac:spMkLst>
        </pc:spChg>
        <pc:picChg chg="add del mod">
          <ac:chgData name="" userId="" providerId="" clId="Web-{2F67B094-68B3-4F31-861F-58FF8FA33CD1}" dt="2018-03-09T15:08:20.652" v="311"/>
          <ac:picMkLst>
            <pc:docMk/>
            <pc:sldMk cId="1484270481" sldId="258"/>
            <ac:picMk id="2" creationId="{99F4BADA-9A97-4E1D-9236-7F53BE7F8812}"/>
          </ac:picMkLst>
        </pc:picChg>
        <pc:picChg chg="add mod">
          <ac:chgData name="" userId="" providerId="" clId="Web-{2F67B094-68B3-4F31-861F-58FF8FA33CD1}" dt="2018-03-09T15:12:00.874" v="333"/>
          <ac:picMkLst>
            <pc:docMk/>
            <pc:sldMk cId="1484270481" sldId="258"/>
            <ac:picMk id="7" creationId="{9AA11953-D94D-4C0E-9DD9-AEE0F7ABA598}"/>
          </ac:picMkLst>
        </pc:picChg>
      </pc:sldChg>
      <pc:sldChg chg="modSp">
        <pc:chgData name="" userId="" providerId="" clId="Web-{2F67B094-68B3-4F31-861F-58FF8FA33CD1}" dt="2018-03-09T15:12:56.703" v="338"/>
        <pc:sldMkLst>
          <pc:docMk/>
          <pc:sldMk cId="552022998" sldId="265"/>
        </pc:sldMkLst>
        <pc:spChg chg="mod">
          <ac:chgData name="" userId="" providerId="" clId="Web-{2F67B094-68B3-4F31-861F-58FF8FA33CD1}" dt="2018-03-09T15:12:56.703" v="338"/>
          <ac:spMkLst>
            <pc:docMk/>
            <pc:sldMk cId="552022998" sldId="265"/>
            <ac:spMk id="24" creationId="{4BDF9B04-87FE-47D7-A68E-ED9C30328130}"/>
          </ac:spMkLst>
        </pc:spChg>
        <pc:picChg chg="mod">
          <ac:chgData name="" userId="" providerId="" clId="Web-{2F67B094-68B3-4F31-861F-58FF8FA33CD1}" dt="2018-03-09T15:12:51.984" v="337"/>
          <ac:picMkLst>
            <pc:docMk/>
            <pc:sldMk cId="552022998" sldId="265"/>
            <ac:picMk id="21" creationId="{F2522BBE-473A-4E4C-B516-13F4F995A340}"/>
          </ac:picMkLst>
        </pc:picChg>
      </pc:sldChg>
      <pc:sldChg chg="del">
        <pc:chgData name="" userId="" providerId="" clId="Web-{2F67B094-68B3-4F31-861F-58FF8FA33CD1}" dt="2018-03-09T15:18:03.597" v="413"/>
        <pc:sldMkLst>
          <pc:docMk/>
          <pc:sldMk cId="2270252262" sldId="273"/>
        </pc:sldMkLst>
      </pc:sldChg>
      <pc:sldChg chg="modSp">
        <pc:chgData name="" userId="" providerId="" clId="Web-{2F67B094-68B3-4F31-861F-58FF8FA33CD1}" dt="2018-03-09T15:19:01.036" v="430"/>
        <pc:sldMkLst>
          <pc:docMk/>
          <pc:sldMk cId="2327111503" sldId="278"/>
        </pc:sldMkLst>
        <pc:spChg chg="mod">
          <ac:chgData name="" userId="" providerId="" clId="Web-{2F67B094-68B3-4F31-861F-58FF8FA33CD1}" dt="2018-03-09T15:19:01.036" v="430"/>
          <ac:spMkLst>
            <pc:docMk/>
            <pc:sldMk cId="2327111503" sldId="278"/>
            <ac:spMk id="3" creationId="{DD25B986-6557-478B-B2CB-A97A94831CD1}"/>
          </ac:spMkLst>
        </pc:spChg>
      </pc:sldChg>
      <pc:sldChg chg="del">
        <pc:chgData name="" userId="" providerId="" clId="Web-{2F67B094-68B3-4F31-861F-58FF8FA33CD1}" dt="2018-03-09T15:00:06.490" v="255"/>
        <pc:sldMkLst>
          <pc:docMk/>
          <pc:sldMk cId="2214723328" sldId="279"/>
        </pc:sldMkLst>
      </pc:sldChg>
      <pc:sldChg chg="modSp">
        <pc:chgData name="" userId="" providerId="" clId="Web-{2F67B094-68B3-4F31-861F-58FF8FA33CD1}" dt="2018-03-09T15:17:40.581" v="411"/>
        <pc:sldMkLst>
          <pc:docMk/>
          <pc:sldMk cId="2432933574" sldId="283"/>
        </pc:sldMkLst>
        <pc:spChg chg="mod">
          <ac:chgData name="" userId="" providerId="" clId="Web-{2F67B094-68B3-4F31-861F-58FF8FA33CD1}" dt="2018-03-09T15:16:22.596" v="355"/>
          <ac:spMkLst>
            <pc:docMk/>
            <pc:sldMk cId="2432933574" sldId="283"/>
            <ac:spMk id="9" creationId="{D44F4987-5048-44B2-B7D5-A73AA1B2A836}"/>
          </ac:spMkLst>
        </pc:spChg>
        <pc:spChg chg="mod">
          <ac:chgData name="" userId="" providerId="" clId="Web-{2F67B094-68B3-4F31-861F-58FF8FA33CD1}" dt="2018-03-09T15:04:19.352" v="297"/>
          <ac:spMkLst>
            <pc:docMk/>
            <pc:sldMk cId="2432933574" sldId="283"/>
            <ac:spMk id="10" creationId="{4104C8CF-3B81-41D3-B7E6-16B5F1425656}"/>
          </ac:spMkLst>
        </pc:spChg>
        <pc:spChg chg="mod">
          <ac:chgData name="" userId="" providerId="" clId="Web-{2F67B094-68B3-4F31-861F-58FF8FA33CD1}" dt="2018-03-09T15:17:40.581" v="411"/>
          <ac:spMkLst>
            <pc:docMk/>
            <pc:sldMk cId="2432933574" sldId="283"/>
            <ac:spMk id="11" creationId="{A9BD6D24-0732-46F2-8E67-9AB5EF3EB6BC}"/>
          </ac:spMkLst>
        </pc:spChg>
        <pc:cxnChg chg="mod">
          <ac:chgData name="" userId="" providerId="" clId="Web-{2F67B094-68B3-4F31-861F-58FF8FA33CD1}" dt="2018-03-09T14:57:39.832" v="220"/>
          <ac:cxnSpMkLst>
            <pc:docMk/>
            <pc:sldMk cId="2432933574" sldId="283"/>
            <ac:cxnSpMk id="12" creationId="{5C6F4615-C626-43D0-8224-9E491B5F633C}"/>
          </ac:cxnSpMkLst>
        </pc:cxnChg>
        <pc:cxnChg chg="mod">
          <ac:chgData name="" userId="" providerId="" clId="Web-{2F67B094-68B3-4F31-861F-58FF8FA33CD1}" dt="2018-03-09T14:57:36.707" v="219"/>
          <ac:cxnSpMkLst>
            <pc:docMk/>
            <pc:sldMk cId="2432933574" sldId="283"/>
            <ac:cxnSpMk id="13" creationId="{9D846C82-55DC-4BD1-8C38-52B884E4161B}"/>
          </ac:cxnSpMkLst>
        </pc:cxnChg>
      </pc:sldChg>
      <pc:sldChg chg="modSp new ord">
        <pc:chgData name="" userId="" providerId="" clId="Web-{2F67B094-68B3-4F31-861F-58FF8FA33CD1}" dt="2018-03-09T15:19:30.973" v="452"/>
        <pc:sldMkLst>
          <pc:docMk/>
          <pc:sldMk cId="3775751656" sldId="285"/>
        </pc:sldMkLst>
        <pc:spChg chg="mod">
          <ac:chgData name="" userId="" providerId="" clId="Web-{2F67B094-68B3-4F31-861F-58FF8FA33CD1}" dt="2018-03-09T15:19:30.973" v="452"/>
          <ac:spMkLst>
            <pc:docMk/>
            <pc:sldMk cId="3775751656" sldId="285"/>
            <ac:spMk id="2" creationId="{B40BBA79-F0F3-49F0-9BB4-CD75C5B5C3C9}"/>
          </ac:spMkLst>
        </pc:spChg>
      </pc:sldChg>
    </pc:docChg>
  </pc:docChgLst>
  <pc:docChgLst>
    <pc:chgData clId="Web-{89928D9D-2C3E-451C-AAAF-3D0968FE4402}"/>
    <pc:docChg chg="modSld sldOrd">
      <pc:chgData name="" userId="" providerId="" clId="Web-{89928D9D-2C3E-451C-AAAF-3D0968FE4402}" dt="2018-02-05T21:15:07.265" v="11"/>
      <pc:docMkLst>
        <pc:docMk/>
      </pc:docMkLst>
      <pc:sldChg chg="addSp delSp modSp">
        <pc:chgData name="" userId="" providerId="" clId="Web-{89928D9D-2C3E-451C-AAAF-3D0968FE4402}" dt="2018-02-05T21:15:07.265" v="11"/>
        <pc:sldMkLst>
          <pc:docMk/>
          <pc:sldMk cId="1148985491" sldId="271"/>
        </pc:sldMkLst>
        <pc:spChg chg="add del mod">
          <ac:chgData name="" userId="" providerId="" clId="Web-{89928D9D-2C3E-451C-AAAF-3D0968FE4402}" dt="2018-02-05T21:15:07.265" v="11"/>
          <ac:spMkLst>
            <pc:docMk/>
            <pc:sldMk cId="1148985491" sldId="271"/>
            <ac:spMk id="2" creationId="{C36CF4F3-6D85-4C06-8686-7B7FDEC4099E}"/>
          </ac:spMkLst>
        </pc:spChg>
        <pc:picChg chg="add del mod">
          <ac:chgData name="" userId="" providerId="" clId="Web-{89928D9D-2C3E-451C-AAAF-3D0968FE4402}" dt="2018-02-05T21:13:52.578" v="4"/>
          <ac:picMkLst>
            <pc:docMk/>
            <pc:sldMk cId="1148985491" sldId="271"/>
            <ac:picMk id="4" creationId="{EAA82F92-23E6-4CFF-8770-D1FD1DBA5680}"/>
          </ac:picMkLst>
        </pc:picChg>
        <pc:picChg chg="add mod">
          <ac:chgData name="" userId="" providerId="" clId="Web-{89928D9D-2C3E-451C-AAAF-3D0968FE4402}" dt="2018-02-05T21:14:48.750" v="6"/>
          <ac:picMkLst>
            <pc:docMk/>
            <pc:sldMk cId="1148985491" sldId="271"/>
            <ac:picMk id="6" creationId="{5C696C66-25FC-4408-9182-3C7E5C403529}"/>
          </ac:picMkLst>
        </pc:picChg>
      </pc:sldChg>
      <pc:sldChg chg="ord">
        <pc:chgData name="" userId="" providerId="" clId="Web-{89928D9D-2C3E-451C-AAAF-3D0968FE4402}" dt="2018-02-05T21:11:53.126" v="1"/>
        <pc:sldMkLst>
          <pc:docMk/>
          <pc:sldMk cId="2730304059" sldId="274"/>
        </pc:sldMkLst>
      </pc:sldChg>
    </pc:docChg>
  </pc:docChgLst>
  <pc:docChgLst>
    <pc:chgData clId="Web-{5EE2A780-C7C7-4A1E-A5C0-38FFECBAB445}"/>
    <pc:docChg chg="addSld modSld sldOrd">
      <pc:chgData name="" userId="" providerId="" clId="Web-{5EE2A780-C7C7-4A1E-A5C0-38FFECBAB445}" dt="2018-03-09T14:39:09.567" v="305"/>
      <pc:docMkLst>
        <pc:docMk/>
      </pc:docMkLst>
      <pc:sldChg chg="addSp delSp modSp new ord">
        <pc:chgData name="" userId="" providerId="" clId="Web-{5EE2A780-C7C7-4A1E-A5C0-38FFECBAB445}" dt="2018-03-09T14:39:08.489" v="304"/>
        <pc:sldMkLst>
          <pc:docMk/>
          <pc:sldMk cId="2432933574" sldId="283"/>
        </pc:sldMkLst>
        <pc:spChg chg="mod">
          <ac:chgData name="" userId="" providerId="" clId="Web-{5EE2A780-C7C7-4A1E-A5C0-38FFECBAB445}" dt="2018-03-09T14:22:18.320" v="285"/>
          <ac:spMkLst>
            <pc:docMk/>
            <pc:sldMk cId="2432933574" sldId="283"/>
            <ac:spMk id="2" creationId="{31344B5E-597F-4F43-ACDD-1D740D0FF860}"/>
          </ac:spMkLst>
        </pc:spChg>
        <pc:spChg chg="del mod">
          <ac:chgData name="" userId="" providerId="" clId="Web-{5EE2A780-C7C7-4A1E-A5C0-38FFECBAB445}" dt="2018-03-09T14:15:59.050" v="38"/>
          <ac:spMkLst>
            <pc:docMk/>
            <pc:sldMk cId="2432933574" sldId="283"/>
            <ac:spMk id="3" creationId="{64A285E3-BEF5-4280-938F-8A01B4820410}"/>
          </ac:spMkLst>
        </pc:spChg>
        <pc:spChg chg="del mod">
          <ac:chgData name="" userId="" providerId="" clId="Web-{5EE2A780-C7C7-4A1E-A5C0-38FFECBAB445}" dt="2018-03-09T14:15:50.331" v="35"/>
          <ac:spMkLst>
            <pc:docMk/>
            <pc:sldMk cId="2432933574" sldId="283"/>
            <ac:spMk id="4" creationId="{A5A247FB-E7E9-489C-A155-E174421A76C4}"/>
          </ac:spMkLst>
        </pc:spChg>
        <pc:spChg chg="add del mod">
          <ac:chgData name="" userId="" providerId="" clId="Web-{5EE2A780-C7C7-4A1E-A5C0-38FFECBAB445}" dt="2018-03-09T14:16:05.503" v="40"/>
          <ac:spMkLst>
            <pc:docMk/>
            <pc:sldMk cId="2432933574" sldId="283"/>
            <ac:spMk id="6" creationId="{2700A0EE-D38C-47A0-907A-707F4E364CA3}"/>
          </ac:spMkLst>
        </pc:spChg>
        <pc:spChg chg="add del mod">
          <ac:chgData name="" userId="" providerId="" clId="Web-{5EE2A780-C7C7-4A1E-A5C0-38FFECBAB445}" dt="2018-03-09T14:16:02.659" v="39"/>
          <ac:spMkLst>
            <pc:docMk/>
            <pc:sldMk cId="2432933574" sldId="283"/>
            <ac:spMk id="8" creationId="{8308820F-75F1-45A1-8B69-C67219A0EEF8}"/>
          </ac:spMkLst>
        </pc:spChg>
        <pc:spChg chg="add mod">
          <ac:chgData name="" userId="" providerId="" clId="Web-{5EE2A780-C7C7-4A1E-A5C0-38FFECBAB445}" dt="2018-03-09T14:39:08.489" v="304"/>
          <ac:spMkLst>
            <pc:docMk/>
            <pc:sldMk cId="2432933574" sldId="283"/>
            <ac:spMk id="9" creationId="{D44F4987-5048-44B2-B7D5-A73AA1B2A836}"/>
          </ac:spMkLst>
        </pc:spChg>
        <pc:spChg chg="add mod">
          <ac:chgData name="" userId="" providerId="" clId="Web-{5EE2A780-C7C7-4A1E-A5C0-38FFECBAB445}" dt="2018-03-09T14:19:18.646" v="93"/>
          <ac:spMkLst>
            <pc:docMk/>
            <pc:sldMk cId="2432933574" sldId="283"/>
            <ac:spMk id="10" creationId="{4104C8CF-3B81-41D3-B7E6-16B5F1425656}"/>
          </ac:spMkLst>
        </pc:spChg>
        <pc:spChg chg="add mod">
          <ac:chgData name="" userId="" providerId="" clId="Web-{5EE2A780-C7C7-4A1E-A5C0-38FFECBAB445}" dt="2018-03-09T14:19:23.927" v="96"/>
          <ac:spMkLst>
            <pc:docMk/>
            <pc:sldMk cId="2432933574" sldId="283"/>
            <ac:spMk id="11" creationId="{A9BD6D24-0732-46F2-8E67-9AB5EF3EB6BC}"/>
          </ac:spMkLst>
        </pc:spChg>
        <pc:cxnChg chg="add mod">
          <ac:chgData name="" userId="" providerId="" clId="Web-{5EE2A780-C7C7-4A1E-A5C0-38FFECBAB445}" dt="2018-03-09T14:20:26.678" v="141"/>
          <ac:cxnSpMkLst>
            <pc:docMk/>
            <pc:sldMk cId="2432933574" sldId="283"/>
            <ac:cxnSpMk id="12" creationId="{5C6F4615-C626-43D0-8224-9E491B5F633C}"/>
          </ac:cxnSpMkLst>
        </pc:cxnChg>
        <pc:cxnChg chg="add mod">
          <ac:chgData name="" userId="" providerId="" clId="Web-{5EE2A780-C7C7-4A1E-A5C0-38FFECBAB445}" dt="2018-03-09T14:18:53.661" v="86"/>
          <ac:cxnSpMkLst>
            <pc:docMk/>
            <pc:sldMk cId="2432933574" sldId="283"/>
            <ac:cxnSpMk id="13" creationId="{9D846C82-55DC-4BD1-8C38-52B884E4161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19"/>
            <a:ext cx="7772400" cy="1102520"/>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12" name="Shape 12"/>
          <p:cNvSpPr>
            <a:spLocks noGrp="1"/>
          </p:cNvSpPr>
          <p:nvPr>
            <p:ph type="body" sz="quarter" idx="1"/>
          </p:nvPr>
        </p:nvSpPr>
        <p:spPr>
          <a:xfrm>
            <a:off x="1371600" y="2914650"/>
            <a:ext cx="6400800" cy="1314450"/>
          </a:xfrm>
          <a:prstGeom prst="rect">
            <a:avLst/>
          </a:prstGeom>
          <a:extLst>
            <a:ext uri="{C572A759-6A51-4108-AA02-DFA0A04FC94B}">
              <ma14:wrappingTextBoxFlag xmlns:ma14="http://schemas.microsoft.com/office/mac/drawingml/2011/main" xmlns="" val="1"/>
            </a:ext>
          </a:extLst>
        </p:spPr>
        <p:txBody>
          <a:bodyPr/>
          <a:lstStyle>
            <a:lvl1pPr marL="0" indent="0" algn="ctr">
              <a:buSzTx/>
              <a:buFontTx/>
              <a:buNone/>
              <a:defRPr>
                <a:solidFill>
                  <a:srgbClr val="888888"/>
                </a:solidFill>
              </a:defRPr>
            </a:lvl1pPr>
          </a:lstStyle>
          <a:p>
            <a:r>
              <a:t>Click to edit Master subtitle style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xfrm>
            <a:off x="457200" y="1063228"/>
            <a:ext cx="5598917" cy="857251"/>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93" name="Shape 93"/>
          <p:cNvSpPr>
            <a:spLocks noGrp="1"/>
          </p:cNvSpPr>
          <p:nvPr>
            <p:ph type="body" idx="1"/>
          </p:nvPr>
        </p:nvSpPr>
        <p:spPr>
          <a:xfrm>
            <a:off x="457200" y="2137251"/>
            <a:ext cx="8229600" cy="2457372"/>
          </a:xfrm>
          <a:prstGeom prst="rect">
            <a:avLst/>
          </a:prstGeom>
          <a:extLst>
            <a:ext uri="{C572A759-6A51-4108-AA02-DFA0A04FC94B}">
              <ma14:wrappingTextBoxFlag xmlns:ma14="http://schemas.microsoft.com/office/mac/drawingml/2011/main" xmlns="" val="1"/>
            </a:ext>
          </a:extLst>
        </p:spPr>
        <p:txBody>
          <a:bodyPr/>
          <a:lstStyle/>
          <a:p>
            <a:r>
              <a:t>Click to 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05978"/>
            <a:ext cx="2057400" cy="4388646"/>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102" name="Shape 102"/>
          <p:cNvSpPr>
            <a:spLocks noGrp="1"/>
          </p:cNvSpPr>
          <p:nvPr>
            <p:ph type="body" idx="1"/>
          </p:nvPr>
        </p:nvSpPr>
        <p:spPr>
          <a:xfrm>
            <a:off x="457200" y="205978"/>
            <a:ext cx="6019800" cy="4388646"/>
          </a:xfrm>
          <a:prstGeom prst="rect">
            <a:avLst/>
          </a:prstGeom>
          <a:extLst>
            <a:ext uri="{C572A759-6A51-4108-AA02-DFA0A04FC94B}">
              <ma14:wrappingTextBoxFlag xmlns:ma14="http://schemas.microsoft.com/office/mac/drawingml/2011/main" xmlns="" val="1"/>
            </a:ext>
          </a:extLst>
        </p:spPr>
        <p:txBody>
          <a:bodyPr/>
          <a:lstStyle/>
          <a:p>
            <a:r>
              <a:t>Click to 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xfrm>
            <a:off x="457200" y="1063228"/>
            <a:ext cx="5598917" cy="857251"/>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21" name="Shape 21"/>
          <p:cNvSpPr>
            <a:spLocks noGrp="1"/>
          </p:cNvSpPr>
          <p:nvPr>
            <p:ph type="body" idx="1"/>
          </p:nvPr>
        </p:nvSpPr>
        <p:spPr>
          <a:xfrm>
            <a:off x="457200" y="2137251"/>
            <a:ext cx="8229600" cy="2457372"/>
          </a:xfrm>
          <a:prstGeom prst="rect">
            <a:avLst/>
          </a:prstGeom>
          <a:extLst>
            <a:ext uri="{C572A759-6A51-4108-AA02-DFA0A04FC94B}">
              <ma14:wrappingTextBoxFlag xmlns:ma14="http://schemas.microsoft.com/office/mac/drawingml/2011/main" xmlns="" val="1"/>
            </a:ext>
          </a:extLst>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3305176"/>
            <a:ext cx="7772401" cy="1021557"/>
          </a:xfrm>
          <a:prstGeom prst="rect">
            <a:avLst/>
          </a:prstGeom>
          <a:extLst>
            <a:ext uri="{C572A759-6A51-4108-AA02-DFA0A04FC94B}">
              <ma14:wrappingTextBoxFlag xmlns:ma14="http://schemas.microsoft.com/office/mac/drawingml/2011/main" xmlns="" val="1"/>
            </a:ext>
          </a:extLst>
        </p:spPr>
        <p:txBody>
          <a:bodyPr anchor="t"/>
          <a:lstStyle>
            <a:lvl1pPr>
              <a:defRPr sz="4000" b="1" cap="all"/>
            </a:lvl1pPr>
          </a:lstStyle>
          <a:p>
            <a:r>
              <a:t>Click to edit Master title style</a:t>
            </a:r>
          </a:p>
        </p:txBody>
      </p:sp>
      <p:sp>
        <p:nvSpPr>
          <p:cNvPr id="30" name="Shape 30"/>
          <p:cNvSpPr>
            <a:spLocks noGrp="1"/>
          </p:cNvSpPr>
          <p:nvPr>
            <p:ph type="body" sz="quarter" idx="1"/>
          </p:nvPr>
        </p:nvSpPr>
        <p:spPr>
          <a:xfrm>
            <a:off x="722312" y="2180034"/>
            <a:ext cx="7772401" cy="1125141"/>
          </a:xfrm>
          <a:prstGeom prst="rect">
            <a:avLst/>
          </a:prstGeom>
          <a:extLst>
            <a:ext uri="{C572A759-6A51-4108-AA02-DFA0A04FC94B}">
              <ma14:wrappingTextBoxFlag xmlns:ma14="http://schemas.microsoft.com/office/mac/drawingml/2011/main" xmlns="" val="1"/>
            </a:ext>
          </a:extLst>
        </p:spPr>
        <p:txBody>
          <a:bodyPr anchor="b"/>
          <a:lstStyle>
            <a:lvl1pPr marL="0" indent="0">
              <a:spcBef>
                <a:spcPts val="400"/>
              </a:spcBef>
              <a:buSzTx/>
              <a:buFontTx/>
              <a:buNone/>
              <a:defRPr sz="2000">
                <a:solidFill>
                  <a:srgbClr val="888888"/>
                </a:solidFill>
              </a:defRPr>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xfrm>
            <a:off x="457200" y="1063228"/>
            <a:ext cx="5598917" cy="857251"/>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39" name="Shape 39"/>
          <p:cNvSpPr>
            <a:spLocks noGrp="1"/>
          </p:cNvSpPr>
          <p:nvPr>
            <p:ph type="body" sz="half" idx="1"/>
          </p:nvPr>
        </p:nvSpPr>
        <p:spPr>
          <a:xfrm>
            <a:off x="457200" y="1200150"/>
            <a:ext cx="4038600" cy="3394473"/>
          </a:xfrm>
          <a:prstGeom prst="rect">
            <a:avLst/>
          </a:prstGeom>
          <a:extLst>
            <a:ext uri="{C572A759-6A51-4108-AA02-DFA0A04FC94B}">
              <ma14:wrappingTextBoxFlag xmlns:ma14="http://schemas.microsoft.com/office/mac/drawingml/2011/main" xmlns="" val="1"/>
            </a:ext>
          </a:extLst>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457200" y="1063228"/>
            <a:ext cx="5598917" cy="857251"/>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48" name="Shape 48"/>
          <p:cNvSpPr>
            <a:spLocks noGrp="1"/>
          </p:cNvSpPr>
          <p:nvPr>
            <p:ph type="body" sz="quarter" idx="1"/>
          </p:nvPr>
        </p:nvSpPr>
        <p:spPr>
          <a:xfrm>
            <a:off x="457200" y="1151334"/>
            <a:ext cx="4040188" cy="479823"/>
          </a:xfrm>
          <a:prstGeom prst="rect">
            <a:avLst/>
          </a:prstGeom>
          <a:extLst>
            <a:ext uri="{C572A759-6A51-4108-AA02-DFA0A04FC94B}">
              <ma14:wrappingTextBoxFlag xmlns:ma14="http://schemas.microsoft.com/office/mac/drawingml/2011/main" xmlns="" val="1"/>
            </a:ext>
          </a:extLst>
        </p:spPr>
        <p:txBody>
          <a:bodyPr anchor="b"/>
          <a:lstStyle>
            <a:lvl1pPr marL="0" indent="0">
              <a:spcBef>
                <a:spcPts val="500"/>
              </a:spcBef>
              <a:buSzTx/>
              <a:buFontTx/>
              <a:buNone/>
              <a:defRPr sz="2400" b="1"/>
            </a:lvl1pPr>
          </a:lstStyle>
          <a:p>
            <a:r>
              <a:t>Click to edit Master text styles</a:t>
            </a:r>
          </a:p>
        </p:txBody>
      </p:sp>
      <p:sp>
        <p:nvSpPr>
          <p:cNvPr id="49" name="Shape 49"/>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xfrm>
            <a:off x="457200" y="1063228"/>
            <a:ext cx="5598917" cy="857251"/>
          </a:xfrm>
          <a:prstGeom prst="rect">
            <a:avLst/>
          </a:prstGeom>
          <a:extLst>
            <a:ext uri="{C572A759-6A51-4108-AA02-DFA0A04FC94B}">
              <ma14:wrappingTextBoxFlag xmlns:ma14="http://schemas.microsoft.com/office/mac/drawingml/2011/main" xmlns="" val="1"/>
            </a:ext>
          </a:extLst>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1" y="204786"/>
            <a:ext cx="3008314" cy="871539"/>
          </a:xfrm>
          <a:prstGeom prst="rect">
            <a:avLst/>
          </a:prstGeom>
          <a:extLst>
            <a:ext uri="{C572A759-6A51-4108-AA02-DFA0A04FC94B}">
              <ma14:wrappingTextBoxFlag xmlns:ma14="http://schemas.microsoft.com/office/mac/drawingml/2011/main" xmlns="" val="1"/>
            </a:ext>
          </a:extLst>
        </p:spPr>
        <p:txBody>
          <a:bodyPr anchor="b"/>
          <a:lstStyle>
            <a:lvl1pPr>
              <a:defRPr sz="2000" b="1"/>
            </a:lvl1pPr>
          </a:lstStyle>
          <a:p>
            <a:r>
              <a:t>Click to edit Master title style</a:t>
            </a:r>
          </a:p>
        </p:txBody>
      </p:sp>
      <p:sp>
        <p:nvSpPr>
          <p:cNvPr id="73" name="Shape 73"/>
          <p:cNvSpPr>
            <a:spLocks noGrp="1"/>
          </p:cNvSpPr>
          <p:nvPr>
            <p:ph type="body" idx="1"/>
          </p:nvPr>
        </p:nvSpPr>
        <p:spPr>
          <a:xfrm>
            <a:off x="3575050" y="204788"/>
            <a:ext cx="5111750" cy="4389836"/>
          </a:xfrm>
          <a:prstGeom prst="rect">
            <a:avLst/>
          </a:prstGeom>
          <a:extLst>
            <a:ext uri="{C572A759-6A51-4108-AA02-DFA0A04FC94B}">
              <ma14:wrappingTextBoxFlag xmlns:ma14="http://schemas.microsoft.com/office/mac/drawingml/2011/main" xmlns="" val="1"/>
            </a:ext>
          </a:extLst>
        </p:spPr>
        <p:txBody>
          <a:bodyPr/>
          <a:lstStyle/>
          <a:p>
            <a:r>
              <a:t>Click to 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3600450"/>
            <a:ext cx="5486401" cy="425054"/>
          </a:xfrm>
          <a:prstGeom prst="rect">
            <a:avLst/>
          </a:prstGeom>
          <a:extLst>
            <a:ext uri="{C572A759-6A51-4108-AA02-DFA0A04FC94B}">
              <ma14:wrappingTextBoxFlag xmlns:ma14="http://schemas.microsoft.com/office/mac/drawingml/2011/main" xmlns="" val="1"/>
            </a:ext>
          </a:extLst>
        </p:spPr>
        <p:txBody>
          <a:bodyPr anchor="b"/>
          <a:lstStyle>
            <a:lvl1pPr>
              <a:defRPr sz="2000" b="1"/>
            </a:lvl1pPr>
          </a:lstStyle>
          <a:p>
            <a:r>
              <a:t>Click to edit Master title style</a:t>
            </a:r>
          </a:p>
        </p:txBody>
      </p:sp>
      <p:sp>
        <p:nvSpPr>
          <p:cNvPr id="83" name="Shape 83"/>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1792288" y="4025503"/>
            <a:ext cx="5486401" cy="603648"/>
          </a:xfrm>
          <a:prstGeom prst="rect">
            <a:avLst/>
          </a:prstGeom>
          <a:extLst>
            <a:ext uri="{C572A759-6A51-4108-AA02-DFA0A04FC94B}">
              <ma14:wrappingTextBoxFlag xmlns:ma14="http://schemas.microsoft.com/office/mac/drawingml/2011/main" xmlns="" val="1"/>
            </a:ext>
          </a:extLst>
        </p:spPr>
        <p:txBody>
          <a:bodyPr/>
          <a:lstStyle>
            <a:lvl1pPr marL="0" indent="0">
              <a:spcBef>
                <a:spcPts val="300"/>
              </a:spcBef>
              <a:buSzTx/>
              <a:buFontTx/>
              <a:buNone/>
              <a:defRPr sz="1400"/>
            </a:lvl1pPr>
          </a:lstStyle>
          <a:p>
            <a:r>
              <a:t>Click to 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69056"/>
            <a:ext cx="8229600" cy="1131094"/>
          </a:xfrm>
          <a:prstGeom prst="rect">
            <a:avLst/>
          </a:prstGeom>
          <a:ln w="12700">
            <a:miter lim="400000"/>
          </a:ln>
        </p:spPr>
        <p:txBody>
          <a:bodyPr lIns="45719" rIns="45719" anchor="ctr">
            <a:normAutofit/>
          </a:bodyPr>
          <a:lstStyle/>
          <a:p>
            <a:endParaRPr/>
          </a:p>
        </p:txBody>
      </p:sp>
      <p:sp>
        <p:nvSpPr>
          <p:cNvPr id="3" name="Shape 3"/>
          <p:cNvSpPr>
            <a:spLocks noGrp="1"/>
          </p:cNvSpPr>
          <p:nvPr>
            <p:ph type="body" idx="1"/>
          </p:nvPr>
        </p:nvSpPr>
        <p:spPr>
          <a:xfrm>
            <a:off x="457200" y="1200150"/>
            <a:ext cx="8229600" cy="3943350"/>
          </a:xfrm>
          <a:prstGeom prst="rect">
            <a:avLst/>
          </a:prstGeom>
          <a:ln w="12700">
            <a:miter lim="400000"/>
          </a:ln>
        </p:spPr>
        <p:txBody>
          <a:bodyPr lIns="45719" rIns="45719">
            <a:normAutofit/>
          </a:bodyPr>
          <a:lstStyle/>
          <a:p>
            <a:endParaRPr/>
          </a:p>
        </p:txBody>
      </p:sp>
      <p:sp>
        <p:nvSpPr>
          <p:cNvPr id="4" name="Shape 4"/>
          <p:cNvSpPr>
            <a:spLocks noGrp="1"/>
          </p:cNvSpPr>
          <p:nvPr>
            <p:ph type="sldNum" sz="quarter" idx="2"/>
          </p:nvPr>
        </p:nvSpPr>
        <p:spPr>
          <a:xfrm>
            <a:off x="6553200" y="4767262"/>
            <a:ext cx="343903" cy="358141"/>
          </a:xfrm>
          <a:prstGeom prst="rect">
            <a:avLst/>
          </a:prstGeom>
          <a:ln w="12700">
            <a:miter lim="400000"/>
          </a:ln>
        </p:spPr>
        <p:txBody>
          <a:bodyPr wrap="none" lIns="45719" rIns="45719">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22860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27432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32004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36576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6.xml"/><Relationship Id="rId7" Type="http://schemas.openxmlformats.org/officeDocument/2006/relationships/image" Target="../media/image20.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facebook.com/ilrcreditinternship/" TargetMode="External"/><Relationship Id="rId5" Type="http://schemas.openxmlformats.org/officeDocument/2006/relationships/hyperlink" Target="http://www.ilr.cornell.edu/dublin" TargetMode="External"/><Relationship Id="rId4" Type="http://schemas.openxmlformats.org/officeDocument/2006/relationships/hyperlink" Target="http://www.ilr.cornell.edu/creditinternship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tsi4@cornell.edu" TargetMode="Externa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hyperlink" Target="https://www.facebook.com/ilrcreditinternship/"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ilr.cornell.edu/Dublin" TargetMode="External"/><Relationship Id="rId5" Type="http://schemas.openxmlformats.org/officeDocument/2006/relationships/hyperlink" Target="http://www.ilr.cornell.edu/creditinternships" TargetMode="External"/><Relationship Id="rId4" Type="http://schemas.openxmlformats.org/officeDocument/2006/relationships/hyperlink" Target="mailto:bk30@cornell.edu"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mailto:mmb342@cornell.edu"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mailto:tsi4@cornell.edu" TargetMode="External"/><Relationship Id="rId4" Type="http://schemas.openxmlformats.org/officeDocument/2006/relationships/hyperlink" Target="https://experience.cornell.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Recruiting Reality Check: </a:t>
            </a:r>
            <a:br>
              <a:rPr lang="en-US" dirty="0"/>
            </a:br>
            <a:r>
              <a:rPr lang="en-US" sz="3600" dirty="0"/>
              <a:t>You Can Study Away and Find an Internship!</a:t>
            </a:r>
          </a:p>
        </p:txBody>
      </p:sp>
      <p:sp>
        <p:nvSpPr>
          <p:cNvPr id="6" name="Text Placeholder 5"/>
          <p:cNvSpPr>
            <a:spLocks noGrp="1"/>
          </p:cNvSpPr>
          <p:nvPr>
            <p:ph type="body" sz="quarter" idx="1"/>
          </p:nvPr>
        </p:nvSpPr>
        <p:spPr>
          <a:xfrm>
            <a:off x="685800" y="2019300"/>
            <a:ext cx="7376276" cy="1314450"/>
          </a:xfrm>
        </p:spPr>
        <p:txBody>
          <a:bodyPr anchor="b">
            <a:normAutofit/>
          </a:bodyPr>
          <a:lstStyle/>
          <a:p>
            <a:pPr algn="l"/>
            <a:r>
              <a:rPr lang="en-US" sz="2000" dirty="0">
                <a:solidFill>
                  <a:schemeClr val="tx1"/>
                </a:solidFill>
              </a:rPr>
              <a:t>Tamara Ingram, Brigid Beachler, and Melissa Burgess</a:t>
            </a:r>
          </a:p>
        </p:txBody>
      </p:sp>
      <p:pic>
        <p:nvPicPr>
          <p:cNvPr id="7" name="Picture 7">
            <a:extLst>
              <a:ext uri="{FF2B5EF4-FFF2-40B4-BE49-F238E27FC236}">
                <a16:creationId xmlns:a16="http://schemas.microsoft.com/office/drawing/2014/main" id="{9AA11953-D94D-4C0E-9DD9-AEE0F7ABA598}"/>
              </a:ext>
            </a:extLst>
          </p:cNvPr>
          <p:cNvPicPr>
            <a:picLocks noChangeAspect="1"/>
          </p:cNvPicPr>
          <p:nvPr/>
        </p:nvPicPr>
        <p:blipFill>
          <a:blip r:embed="rId4"/>
          <a:stretch>
            <a:fillRect/>
          </a:stretch>
        </p:blipFill>
        <p:spPr>
          <a:xfrm>
            <a:off x="5564381" y="3493553"/>
            <a:ext cx="3252504" cy="15451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Title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9666" y="93593"/>
            <a:ext cx="609600" cy="609600"/>
          </a:xfrm>
          <a:prstGeom prst="rect">
            <a:avLst/>
          </a:prstGeom>
        </p:spPr>
      </p:pic>
    </p:spTree>
    <p:extLst>
      <p:ext uri="{BB962C8B-B14F-4D97-AF65-F5344CB8AC3E}">
        <p14:creationId xmlns:p14="http://schemas.microsoft.com/office/powerpoint/2010/main" val="14842704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C841-225D-4BC5-B700-9CD2150B666D}"/>
              </a:ext>
            </a:extLst>
          </p:cNvPr>
          <p:cNvSpPr>
            <a:spLocks noGrp="1"/>
          </p:cNvSpPr>
          <p:nvPr>
            <p:ph type="title"/>
          </p:nvPr>
        </p:nvSpPr>
        <p:spPr>
          <a:xfrm>
            <a:off x="600132" y="800100"/>
            <a:ext cx="8011344" cy="857250"/>
          </a:xfrm>
        </p:spPr>
        <p:txBody>
          <a:bodyPr>
            <a:normAutofit fontScale="90000"/>
          </a:bodyPr>
          <a:lstStyle/>
          <a:p>
            <a:pPr algn="ctr"/>
            <a:r>
              <a:rPr lang="en-US" dirty="0"/>
              <a:t>ILR/UCD Semester in Dublin Program</a:t>
            </a:r>
            <a:endParaRPr lang="en-US"/>
          </a:p>
        </p:txBody>
      </p:sp>
      <p:sp>
        <p:nvSpPr>
          <p:cNvPr id="3" name="Text Placeholder 2">
            <a:extLst>
              <a:ext uri="{FF2B5EF4-FFF2-40B4-BE49-F238E27FC236}">
                <a16:creationId xmlns:a16="http://schemas.microsoft.com/office/drawing/2014/main" id="{54FF13B7-53A0-47F7-95EA-0AE222702F9A}"/>
              </a:ext>
            </a:extLst>
          </p:cNvPr>
          <p:cNvSpPr>
            <a:spLocks noGrp="1"/>
          </p:cNvSpPr>
          <p:nvPr>
            <p:ph type="body" idx="1"/>
          </p:nvPr>
        </p:nvSpPr>
        <p:spPr>
          <a:xfrm>
            <a:off x="743020" y="1752600"/>
            <a:ext cx="7940675" cy="2301837"/>
          </a:xfrm>
        </p:spPr>
        <p:txBody>
          <a:bodyPr lIns="45719" rIns="45719" anchor="t">
            <a:normAutofit/>
          </a:bodyPr>
          <a:lstStyle/>
          <a:p>
            <a:pPr marL="0" indent="0">
              <a:buNone/>
            </a:pPr>
            <a:r>
              <a:rPr lang="en-US" sz="1600" i="1" dirty="0"/>
              <a:t>The ILR/UCD Semester in Dublin Program is  a comprehensive collaboration between ILR &amp; the </a:t>
            </a:r>
            <a:r>
              <a:rPr lang="en-US" sz="1600" i="1" dirty="0" err="1"/>
              <a:t>Lochlann</a:t>
            </a:r>
            <a:r>
              <a:rPr lang="en-US" sz="1600" i="1" dirty="0"/>
              <a:t> Quinn School of Business at University College Dublin. Our mission is to afford students the opportunity to enhance their understanding of the international dimensions of the ILR field by illuminating issues of work &amp; workplace</a:t>
            </a:r>
            <a:r>
              <a:rPr lang="en-US" sz="1600" i="1" dirty="0">
                <a:solidFill>
                  <a:schemeClr val="tx1"/>
                </a:solidFill>
              </a:rPr>
              <a:t> relations affecting the 28 member nations of the EU.</a:t>
            </a:r>
            <a:endParaRPr lang="en-US" dirty="0"/>
          </a:p>
        </p:txBody>
      </p:sp>
      <p:cxnSp>
        <p:nvCxnSpPr>
          <p:cNvPr id="4" name="Straight Arrow Connector 3">
            <a:extLst>
              <a:ext uri="{FF2B5EF4-FFF2-40B4-BE49-F238E27FC236}">
                <a16:creationId xmlns:a16="http://schemas.microsoft.com/office/drawing/2014/main" id="{781BB897-93E7-4630-9EE6-F94105E038E3}"/>
              </a:ext>
            </a:extLst>
          </p:cNvPr>
          <p:cNvCxnSpPr/>
          <p:nvPr/>
        </p:nvCxnSpPr>
        <p:spPr>
          <a:xfrm flipV="1">
            <a:off x="3117817" y="1538391"/>
            <a:ext cx="2906434" cy="19278"/>
          </a:xfrm>
          <a:prstGeom prst="straightConnector1">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8" name="Picture 8" descr="A large white building&#10;&#10;Description generated with very high confidence">
            <a:extLst>
              <a:ext uri="{FF2B5EF4-FFF2-40B4-BE49-F238E27FC236}">
                <a16:creationId xmlns:a16="http://schemas.microsoft.com/office/drawing/2014/main" id="{B6235579-B1DA-4706-8CC3-77E9B4E339EE}"/>
              </a:ext>
            </a:extLst>
          </p:cNvPr>
          <p:cNvPicPr>
            <a:picLocks noChangeAspect="1"/>
          </p:cNvPicPr>
          <p:nvPr/>
        </p:nvPicPr>
        <p:blipFill>
          <a:blip r:embed="rId4"/>
          <a:stretch>
            <a:fillRect/>
          </a:stretch>
        </p:blipFill>
        <p:spPr>
          <a:xfrm>
            <a:off x="76200" y="3422650"/>
            <a:ext cx="2116138" cy="1640533"/>
          </a:xfrm>
          <a:prstGeom prst="rect">
            <a:avLst/>
          </a:prstGeom>
        </p:spPr>
      </p:pic>
      <p:pic>
        <p:nvPicPr>
          <p:cNvPr id="10" name="Picture 10" descr="A picture containing sky, grass, outdoor, water&#10;&#10;Description generated with very high confidence">
            <a:extLst>
              <a:ext uri="{FF2B5EF4-FFF2-40B4-BE49-F238E27FC236}">
                <a16:creationId xmlns:a16="http://schemas.microsoft.com/office/drawing/2014/main" id="{B43865FB-5F55-414A-B53D-9C68FB47C80D}"/>
              </a:ext>
            </a:extLst>
          </p:cNvPr>
          <p:cNvPicPr>
            <a:picLocks noChangeAspect="1"/>
          </p:cNvPicPr>
          <p:nvPr/>
        </p:nvPicPr>
        <p:blipFill>
          <a:blip r:embed="rId5"/>
          <a:stretch>
            <a:fillRect/>
          </a:stretch>
        </p:blipFill>
        <p:spPr>
          <a:xfrm>
            <a:off x="2257638" y="3400425"/>
            <a:ext cx="2200124" cy="1651665"/>
          </a:xfrm>
          <a:prstGeom prst="rect">
            <a:avLst/>
          </a:prstGeom>
        </p:spPr>
      </p:pic>
      <p:pic>
        <p:nvPicPr>
          <p:cNvPr id="18" name="Picture 18" descr="A group of people posing for a photo&#10;&#10;Description generated with very high confidence">
            <a:extLst>
              <a:ext uri="{FF2B5EF4-FFF2-40B4-BE49-F238E27FC236}">
                <a16:creationId xmlns:a16="http://schemas.microsoft.com/office/drawing/2014/main" id="{66DF3223-DCCD-411C-B8AB-D24D1ABBE38F}"/>
              </a:ext>
            </a:extLst>
          </p:cNvPr>
          <p:cNvPicPr>
            <a:picLocks noChangeAspect="1"/>
          </p:cNvPicPr>
          <p:nvPr/>
        </p:nvPicPr>
        <p:blipFill>
          <a:blip r:embed="rId6"/>
          <a:stretch>
            <a:fillRect/>
          </a:stretch>
        </p:blipFill>
        <p:spPr>
          <a:xfrm>
            <a:off x="4515912" y="3400425"/>
            <a:ext cx="2145962" cy="1684675"/>
          </a:xfrm>
          <a:prstGeom prst="rect">
            <a:avLst/>
          </a:prstGeom>
        </p:spPr>
      </p:pic>
      <p:pic>
        <p:nvPicPr>
          <p:cNvPr id="30" name="Picture 30" descr="A large brick building with a red door&#10;&#10;Description generated with very high confidence">
            <a:extLst>
              <a:ext uri="{FF2B5EF4-FFF2-40B4-BE49-F238E27FC236}">
                <a16:creationId xmlns:a16="http://schemas.microsoft.com/office/drawing/2014/main" id="{109E9468-AD6E-4ADC-BA54-16F149CF2BAC}"/>
              </a:ext>
            </a:extLst>
          </p:cNvPr>
          <p:cNvPicPr>
            <a:picLocks noChangeAspect="1"/>
          </p:cNvPicPr>
          <p:nvPr/>
        </p:nvPicPr>
        <p:blipFill>
          <a:blip r:embed="rId7"/>
          <a:stretch>
            <a:fillRect/>
          </a:stretch>
        </p:blipFill>
        <p:spPr>
          <a:xfrm>
            <a:off x="6724650" y="3408815"/>
            <a:ext cx="2363788" cy="1682298"/>
          </a:xfrm>
          <a:prstGeom prst="rect">
            <a:avLst/>
          </a:prstGeom>
        </p:spPr>
      </p:pic>
      <p:pic>
        <p:nvPicPr>
          <p:cNvPr id="5" name="Dublin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4318" y="95250"/>
            <a:ext cx="609600" cy="609600"/>
          </a:xfrm>
          <a:prstGeom prst="rect">
            <a:avLst/>
          </a:prstGeom>
        </p:spPr>
      </p:pic>
    </p:spTree>
    <p:extLst>
      <p:ext uri="{BB962C8B-B14F-4D97-AF65-F5344CB8AC3E}">
        <p14:creationId xmlns:p14="http://schemas.microsoft.com/office/powerpoint/2010/main" val="2730304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14EA-FE41-4120-A2AB-5E5234A238E9}"/>
              </a:ext>
            </a:extLst>
          </p:cNvPr>
          <p:cNvSpPr>
            <a:spLocks noGrp="1"/>
          </p:cNvSpPr>
          <p:nvPr>
            <p:ph type="title"/>
          </p:nvPr>
        </p:nvSpPr>
        <p:spPr>
          <a:xfrm>
            <a:off x="371475" y="885825"/>
            <a:ext cx="5598917" cy="857251"/>
          </a:xfrm>
        </p:spPr>
        <p:txBody>
          <a:bodyPr/>
          <a:lstStyle/>
          <a:p>
            <a:r>
              <a:rPr lang="en-US" sz="4000" dirty="0"/>
              <a:t>Eligibility Requirement</a:t>
            </a:r>
            <a:r>
              <a:rPr lang="en-US" dirty="0"/>
              <a:t>s</a:t>
            </a:r>
          </a:p>
        </p:txBody>
      </p:sp>
      <p:sp>
        <p:nvSpPr>
          <p:cNvPr id="3" name="Text Placeholder 2">
            <a:extLst>
              <a:ext uri="{FF2B5EF4-FFF2-40B4-BE49-F238E27FC236}">
                <a16:creationId xmlns:a16="http://schemas.microsoft.com/office/drawing/2014/main" id="{CA31B230-8AC1-4D7E-A0DA-EF882BA71E1C}"/>
              </a:ext>
            </a:extLst>
          </p:cNvPr>
          <p:cNvSpPr>
            <a:spLocks noGrp="1"/>
          </p:cNvSpPr>
          <p:nvPr>
            <p:ph type="body" idx="1"/>
          </p:nvPr>
        </p:nvSpPr>
        <p:spPr>
          <a:xfrm>
            <a:off x="2276475" y="1832339"/>
            <a:ext cx="6836731" cy="2986088"/>
          </a:xfrm>
        </p:spPr>
        <p:txBody>
          <a:bodyPr lIns="45719" rIns="45719" anchor="t">
            <a:normAutofit/>
          </a:bodyPr>
          <a:lstStyle/>
          <a:p>
            <a:r>
              <a:rPr lang="en-US" sz="2400" dirty="0"/>
              <a:t>Minimum 3.0 GPA</a:t>
            </a:r>
            <a:endParaRPr lang="en-US" dirty="0"/>
          </a:p>
          <a:p>
            <a:r>
              <a:rPr lang="en-US" sz="2400" dirty="0"/>
              <a:t>Completed most of the core ILR curriculum  </a:t>
            </a:r>
          </a:p>
          <a:p>
            <a:r>
              <a:rPr lang="en-US" sz="2400" dirty="0"/>
              <a:t>Interview &amp; Application</a:t>
            </a:r>
            <a:endParaRPr lang="en-US" sz="2400" dirty="0">
              <a:solidFill>
                <a:schemeClr val="tx1"/>
              </a:solidFill>
            </a:endParaRPr>
          </a:p>
          <a:p>
            <a:r>
              <a:rPr lang="en-US" sz="2400" dirty="0"/>
              <a:t>Good academic standing</a:t>
            </a:r>
          </a:p>
          <a:p>
            <a:r>
              <a:rPr lang="en-US" sz="2400" dirty="0"/>
              <a:t>No open JA violations</a:t>
            </a:r>
          </a:p>
        </p:txBody>
      </p:sp>
      <p:pic>
        <p:nvPicPr>
          <p:cNvPr id="24" name="Picture 24" descr="A group of people standing in front of a building&#10;&#10;Description generated with very high confidence">
            <a:extLst>
              <a:ext uri="{FF2B5EF4-FFF2-40B4-BE49-F238E27FC236}">
                <a16:creationId xmlns:a16="http://schemas.microsoft.com/office/drawing/2014/main" id="{37B083E1-DD30-4450-86F9-31AE08A13130}"/>
              </a:ext>
            </a:extLst>
          </p:cNvPr>
          <p:cNvPicPr>
            <a:picLocks noChangeAspect="1"/>
          </p:cNvPicPr>
          <p:nvPr/>
        </p:nvPicPr>
        <p:blipFill>
          <a:blip r:embed="rId4"/>
          <a:stretch>
            <a:fillRect/>
          </a:stretch>
        </p:blipFill>
        <p:spPr>
          <a:xfrm rot="1140000">
            <a:off x="6217765" y="3105150"/>
            <a:ext cx="2573353" cy="19305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26" descr="A group of people posing for the camera&#10;&#10;Description generated with very high confidence">
            <a:extLst>
              <a:ext uri="{FF2B5EF4-FFF2-40B4-BE49-F238E27FC236}">
                <a16:creationId xmlns:a16="http://schemas.microsoft.com/office/drawing/2014/main" id="{83EE33A1-F3C3-4DF8-8673-CF4196C18912}"/>
              </a:ext>
            </a:extLst>
          </p:cNvPr>
          <p:cNvPicPr>
            <a:picLocks noChangeAspect="1"/>
          </p:cNvPicPr>
          <p:nvPr/>
        </p:nvPicPr>
        <p:blipFill>
          <a:blip r:embed="rId5"/>
          <a:stretch>
            <a:fillRect/>
          </a:stretch>
        </p:blipFill>
        <p:spPr>
          <a:xfrm>
            <a:off x="-95250" y="3162300"/>
            <a:ext cx="2275934" cy="1707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Dublin Eligibi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2696" y="73715"/>
            <a:ext cx="609600" cy="609600"/>
          </a:xfrm>
          <a:prstGeom prst="rect">
            <a:avLst/>
          </a:prstGeom>
        </p:spPr>
      </p:pic>
    </p:spTree>
    <p:extLst>
      <p:ext uri="{BB962C8B-B14F-4D97-AF65-F5344CB8AC3E}">
        <p14:creationId xmlns:p14="http://schemas.microsoft.com/office/powerpoint/2010/main" val="1707049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9008-167C-4964-8265-92732304D835}"/>
              </a:ext>
            </a:extLst>
          </p:cNvPr>
          <p:cNvSpPr>
            <a:spLocks noGrp="1"/>
          </p:cNvSpPr>
          <p:nvPr>
            <p:ph type="title"/>
          </p:nvPr>
        </p:nvSpPr>
        <p:spPr>
          <a:xfrm>
            <a:off x="457200" y="952500"/>
            <a:ext cx="5598917" cy="857251"/>
          </a:xfrm>
        </p:spPr>
        <p:txBody>
          <a:bodyPr>
            <a:normAutofit/>
          </a:bodyPr>
          <a:lstStyle/>
          <a:p>
            <a:r>
              <a:rPr lang="en-US" sz="4000" dirty="0"/>
              <a:t>Program Highlights</a:t>
            </a:r>
          </a:p>
        </p:txBody>
      </p:sp>
      <p:sp>
        <p:nvSpPr>
          <p:cNvPr id="3" name="Text Placeholder 2">
            <a:extLst>
              <a:ext uri="{FF2B5EF4-FFF2-40B4-BE49-F238E27FC236}">
                <a16:creationId xmlns:a16="http://schemas.microsoft.com/office/drawing/2014/main" id="{25B9052B-1260-4DCF-9330-4C1CE197A567}"/>
              </a:ext>
            </a:extLst>
          </p:cNvPr>
          <p:cNvSpPr>
            <a:spLocks noGrp="1"/>
          </p:cNvSpPr>
          <p:nvPr>
            <p:ph type="body" idx="1"/>
          </p:nvPr>
        </p:nvSpPr>
        <p:spPr>
          <a:xfrm>
            <a:off x="457200" y="1962150"/>
            <a:ext cx="8229600" cy="3337784"/>
          </a:xfrm>
        </p:spPr>
        <p:txBody>
          <a:bodyPr lIns="45719" rIns="45719" anchor="t">
            <a:normAutofit fontScale="70000" lnSpcReduction="20000"/>
          </a:bodyPr>
          <a:lstStyle/>
          <a:p>
            <a:r>
              <a:rPr lang="en-US" dirty="0"/>
              <a:t>Receive full-semester of ILR credit </a:t>
            </a:r>
          </a:p>
          <a:p>
            <a:r>
              <a:rPr lang="en-US" dirty="0"/>
              <a:t>Courses will count toward your GPA</a:t>
            </a:r>
          </a:p>
          <a:p>
            <a:r>
              <a:rPr lang="en-US" dirty="0"/>
              <a:t>Guaranteed on or off-campus housing</a:t>
            </a:r>
          </a:p>
          <a:p>
            <a:r>
              <a:rPr lang="en-US" dirty="0"/>
              <a:t>Visits to multi-nationals operating in Dublin</a:t>
            </a:r>
          </a:p>
          <a:p>
            <a:r>
              <a:rPr lang="en-US" dirty="0"/>
              <a:t>Special study trip to the European Parliament in Brussels, Belgium</a:t>
            </a:r>
          </a:p>
          <a:p>
            <a:r>
              <a:rPr lang="en-US" dirty="0"/>
              <a:t>Special study trip to the European University Institute in Florence, Italy</a:t>
            </a:r>
          </a:p>
          <a:p>
            <a:r>
              <a:rPr lang="en-US" dirty="0"/>
              <a:t>Exciting social &amp; cultural program throughout Dublin &amp; Ireland</a:t>
            </a:r>
          </a:p>
          <a:p>
            <a:endParaRPr lang="en-US" dirty="0"/>
          </a:p>
          <a:p>
            <a:pPr marL="0" indent="0">
              <a:buNone/>
            </a:pPr>
            <a:endParaRPr lang="en-US" dirty="0"/>
          </a:p>
        </p:txBody>
      </p:sp>
      <p:pic>
        <p:nvPicPr>
          <p:cNvPr id="9" name="Picture 9">
            <a:extLst>
              <a:ext uri="{FF2B5EF4-FFF2-40B4-BE49-F238E27FC236}">
                <a16:creationId xmlns:a16="http://schemas.microsoft.com/office/drawing/2014/main" id="{1C8F3D9D-C3F0-4756-AC3C-D497F3AF3573}"/>
              </a:ext>
            </a:extLst>
          </p:cNvPr>
          <p:cNvPicPr>
            <a:picLocks noChangeAspect="1"/>
          </p:cNvPicPr>
          <p:nvPr/>
        </p:nvPicPr>
        <p:blipFill>
          <a:blip r:embed="rId4"/>
          <a:stretch>
            <a:fillRect/>
          </a:stretch>
        </p:blipFill>
        <p:spPr>
          <a:xfrm>
            <a:off x="6467475" y="809625"/>
            <a:ext cx="1770527" cy="23656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Dublin Highlig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2574" y="71438"/>
            <a:ext cx="609600" cy="609600"/>
          </a:xfrm>
          <a:prstGeom prst="rect">
            <a:avLst/>
          </a:prstGeom>
        </p:spPr>
      </p:pic>
    </p:spTree>
    <p:extLst>
      <p:ext uri="{BB962C8B-B14F-4D97-AF65-F5344CB8AC3E}">
        <p14:creationId xmlns:p14="http://schemas.microsoft.com/office/powerpoint/2010/main" val="21035321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xfrm>
            <a:off x="801756" y="990342"/>
            <a:ext cx="7606748" cy="85725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l"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algn="ctr" hangingPunct="1">
              <a:defRPr/>
            </a:pPr>
            <a:r>
              <a:rPr lang="en-US" sz="3400" dirty="0">
                <a:latin typeface="Comic Sans MS" pitchFamily="66" charset="0"/>
              </a:rPr>
              <a:t>ILR Credit Internship Program</a:t>
            </a:r>
          </a:p>
        </p:txBody>
      </p:sp>
      <p:sp>
        <p:nvSpPr>
          <p:cNvPr id="5" name="TextBox 4"/>
          <p:cNvSpPr txBox="1"/>
          <p:nvPr/>
        </p:nvSpPr>
        <p:spPr>
          <a:xfrm>
            <a:off x="1849183" y="1632150"/>
            <a:ext cx="521713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altLang="en-US" sz="1100" b="1" i="1" dirty="0">
                <a:latin typeface="Arial" panose="020B0604020202020204" pitchFamily="34" charset="0"/>
              </a:rPr>
              <a:t>Your future, Your career, Your Internship:  the ILR Credit Internship Program</a:t>
            </a:r>
          </a:p>
          <a:p>
            <a:pPr marL="0" marR="0" indent="0" algn="l" defTabSz="4572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000000"/>
              </a:solidFill>
              <a:effectLst/>
              <a:uFillTx/>
              <a:sym typeface="Calibri"/>
            </a:endParaRPr>
          </a:p>
        </p:txBody>
      </p:sp>
      <p:sp>
        <p:nvSpPr>
          <p:cNvPr id="7" name="TextBox 6"/>
          <p:cNvSpPr txBox="1"/>
          <p:nvPr/>
        </p:nvSpPr>
        <p:spPr>
          <a:xfrm>
            <a:off x="983010" y="2436420"/>
            <a:ext cx="7661711" cy="2185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altLang="en-US" sz="1400" dirty="0">
                <a:latin typeface="Arial" panose="020B0604020202020204" pitchFamily="34" charset="0"/>
              </a:rPr>
              <a:t>Created over 40 years ago to complement the academic mission of the ILR School by affording </a:t>
            </a:r>
          </a:p>
          <a:p>
            <a:r>
              <a:rPr lang="en-US" altLang="en-US" sz="1400" dirty="0">
                <a:latin typeface="Arial" panose="020B0604020202020204" pitchFamily="34" charset="0"/>
              </a:rPr>
              <a:t>advanced ILR undergrads the opportunity to enhance their understanding of the field of </a:t>
            </a:r>
          </a:p>
          <a:p>
            <a:r>
              <a:rPr lang="en-US" altLang="en-US" sz="1400" dirty="0">
                <a:latin typeface="Arial" panose="020B0604020202020204" pitchFamily="34" charset="0"/>
              </a:rPr>
              <a:t>industrial &amp; labor relations by working for a semester in one of the professional careers it </a:t>
            </a:r>
          </a:p>
          <a:p>
            <a:r>
              <a:rPr lang="en-US" altLang="en-US" sz="1400" dirty="0">
                <a:latin typeface="Arial" panose="020B0604020202020204" pitchFamily="34" charset="0"/>
              </a:rPr>
              <a:t>encompasses.</a:t>
            </a:r>
          </a:p>
          <a:p>
            <a:pPr lvl="7" indent="0" hangingPunct="1">
              <a:spcBef>
                <a:spcPct val="0"/>
              </a:spcBef>
            </a:pPr>
            <a:endParaRPr lang="en-US" altLang="en-US" sz="1400" dirty="0">
              <a:latin typeface="Arial" panose="020B0604020202020204" pitchFamily="34" charset="0"/>
            </a:endParaRPr>
          </a:p>
          <a:p>
            <a:pPr lvl="8" indent="0" hangingPunct="1">
              <a:spcBef>
                <a:spcPct val="0"/>
              </a:spcBef>
            </a:pPr>
            <a:r>
              <a:rPr lang="en-US" altLang="en-US" sz="1400" dirty="0">
                <a:latin typeface="Arial" panose="020B0604020202020204" pitchFamily="34" charset="0"/>
              </a:rPr>
              <a:t>		</a:t>
            </a:r>
            <a:r>
              <a:rPr lang="en-US" altLang="en-US" sz="1600" dirty="0">
                <a:latin typeface="Arial" panose="020B0604020202020204" pitchFamily="34" charset="0"/>
              </a:rPr>
              <a:t>Human resources      		Government</a:t>
            </a:r>
          </a:p>
          <a:p>
            <a:pPr lvl="3" indent="0" hangingPunct="1">
              <a:spcBef>
                <a:spcPct val="0"/>
              </a:spcBef>
            </a:pPr>
            <a:r>
              <a:rPr lang="en-US" altLang="en-US" sz="1600" dirty="0">
                <a:latin typeface="Arial" panose="020B0604020202020204" pitchFamily="34" charset="0"/>
              </a:rPr>
              <a:t>		Trade unions              		Labor &amp; Employment Law firms</a:t>
            </a:r>
          </a:p>
          <a:p>
            <a:pPr lvl="3" indent="0" hangingPunct="1">
              <a:spcBef>
                <a:spcPct val="0"/>
              </a:spcBef>
            </a:pPr>
            <a:r>
              <a:rPr lang="en-US" altLang="en-US" sz="1600" dirty="0">
                <a:latin typeface="Arial" panose="020B0604020202020204" pitchFamily="34" charset="0"/>
              </a:rPr>
              <a:t>		NGOs/non-profits       		HR consulting</a:t>
            </a:r>
            <a:endParaRPr lang="en-US" altLang="en-US" sz="1100" dirty="0">
              <a:latin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724" y="4350043"/>
            <a:ext cx="649994" cy="649994"/>
          </a:xfrm>
          <a:prstGeom prst="rect">
            <a:avLst/>
          </a:prstGeom>
        </p:spPr>
      </p:pic>
      <p:cxnSp>
        <p:nvCxnSpPr>
          <p:cNvPr id="10" name="Straight Arrow Connector 9"/>
          <p:cNvCxnSpPr/>
          <p:nvPr/>
        </p:nvCxnSpPr>
        <p:spPr>
          <a:xfrm>
            <a:off x="1268591" y="3679871"/>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Arrow Connector 10"/>
          <p:cNvCxnSpPr/>
          <p:nvPr/>
        </p:nvCxnSpPr>
        <p:spPr>
          <a:xfrm>
            <a:off x="1268591" y="3938289"/>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1268591" y="4190080"/>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p:cNvCxnSpPr/>
          <p:nvPr/>
        </p:nvCxnSpPr>
        <p:spPr>
          <a:xfrm>
            <a:off x="4134138" y="3679871"/>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4134138" y="3938289"/>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4134138" y="4190080"/>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 name="Internship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287" y="96025"/>
            <a:ext cx="609600" cy="609600"/>
          </a:xfrm>
          <a:prstGeom prst="rect">
            <a:avLst/>
          </a:prstGeom>
        </p:spPr>
      </p:pic>
    </p:spTree>
    <p:extLst>
      <p:ext uri="{BB962C8B-B14F-4D97-AF65-F5344CB8AC3E}">
        <p14:creationId xmlns:p14="http://schemas.microsoft.com/office/powerpoint/2010/main" val="31764697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34" y="915181"/>
            <a:ext cx="8388626" cy="857251"/>
          </a:xfrm>
        </p:spPr>
        <p:txBody>
          <a:bodyPr>
            <a:noAutofit/>
          </a:bodyPr>
          <a:lstStyle/>
          <a:p>
            <a:pPr algn="ctr"/>
            <a:r>
              <a:rPr lang="en-US" sz="2800" dirty="0"/>
              <a:t>Credit Internships available throughout the United States &amp; in a variety of international locations</a:t>
            </a:r>
          </a:p>
        </p:txBody>
      </p:sp>
      <p:grpSp>
        <p:nvGrpSpPr>
          <p:cNvPr id="6" name="Group 5"/>
          <p:cNvGrpSpPr/>
          <p:nvPr/>
        </p:nvGrpSpPr>
        <p:grpSpPr>
          <a:xfrm>
            <a:off x="251177" y="3279747"/>
            <a:ext cx="1230616" cy="1765545"/>
            <a:chOff x="457200" y="2252363"/>
            <a:chExt cx="1469155" cy="2174316"/>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252363"/>
              <a:ext cx="1469155" cy="1958874"/>
            </a:xfrm>
            <a:prstGeom prst="rect">
              <a:avLst/>
            </a:prstGeom>
          </p:spPr>
        </p:pic>
        <p:sp>
          <p:nvSpPr>
            <p:cNvPr id="5" name="TextBox 4"/>
            <p:cNvSpPr txBox="1"/>
            <p:nvPr/>
          </p:nvSpPr>
          <p:spPr>
            <a:xfrm>
              <a:off x="492310" y="4211237"/>
              <a:ext cx="1313819"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800" b="1" i="1" u="none" strike="noStrike" cap="none" spc="0" normalizeH="0" baseline="0" dirty="0" err="1">
                  <a:ln>
                    <a:noFill/>
                  </a:ln>
                  <a:solidFill>
                    <a:srgbClr val="000000"/>
                  </a:solidFill>
                  <a:effectLst/>
                  <a:uFillTx/>
                  <a:latin typeface="+mn-lt"/>
                  <a:ea typeface="+mn-ea"/>
                  <a:cs typeface="+mn-cs"/>
                  <a:sym typeface="Calibri"/>
                </a:rPr>
                <a:t>Jaylexia</a:t>
              </a:r>
              <a:r>
                <a:rPr kumimoji="0" lang="en-US" sz="800" b="1" i="1" u="none" strike="noStrike" cap="none" spc="0" normalizeH="0" baseline="0" dirty="0">
                  <a:ln>
                    <a:noFill/>
                  </a:ln>
                  <a:solidFill>
                    <a:srgbClr val="000000"/>
                  </a:solidFill>
                  <a:effectLst/>
                  <a:uFillTx/>
                  <a:latin typeface="+mn-lt"/>
                  <a:ea typeface="+mn-ea"/>
                  <a:cs typeface="+mn-cs"/>
                  <a:sym typeface="Calibri"/>
                </a:rPr>
                <a:t> Clark:  EEOC,</a:t>
              </a:r>
              <a:r>
                <a:rPr kumimoji="0" lang="en-US" sz="800" b="1" i="1" u="none" strike="noStrike" cap="none" spc="0" normalizeH="0" dirty="0">
                  <a:ln>
                    <a:noFill/>
                  </a:ln>
                  <a:solidFill>
                    <a:srgbClr val="000000"/>
                  </a:solidFill>
                  <a:effectLst/>
                  <a:uFillTx/>
                  <a:latin typeface="+mn-lt"/>
                  <a:ea typeface="+mn-ea"/>
                  <a:cs typeface="+mn-cs"/>
                  <a:sym typeface="Calibri"/>
                </a:rPr>
                <a:t> Tampa</a:t>
              </a:r>
              <a:endParaRPr kumimoji="0" lang="en-US" sz="800" b="1" i="1" u="none" strike="noStrike" cap="none" spc="0" normalizeH="0" baseline="0" dirty="0">
                <a:ln>
                  <a:noFill/>
                </a:ln>
                <a:solidFill>
                  <a:srgbClr val="000000"/>
                </a:solidFill>
                <a:effectLst/>
                <a:uFillTx/>
                <a:latin typeface="+mn-lt"/>
                <a:ea typeface="+mn-ea"/>
                <a:cs typeface="+mn-cs"/>
                <a:sym typeface="Calibri"/>
              </a:endParaRPr>
            </a:p>
          </p:txBody>
        </p:sp>
      </p:grpSp>
      <p:sp>
        <p:nvSpPr>
          <p:cNvPr id="7" name="TextBox 6"/>
          <p:cNvSpPr txBox="1"/>
          <p:nvPr/>
        </p:nvSpPr>
        <p:spPr>
          <a:xfrm>
            <a:off x="2895600" y="271549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10" name="Group 9"/>
          <p:cNvGrpSpPr/>
          <p:nvPr/>
        </p:nvGrpSpPr>
        <p:grpSpPr>
          <a:xfrm>
            <a:off x="1676473" y="3375820"/>
            <a:ext cx="1865619" cy="1695300"/>
            <a:chOff x="1745675" y="3111255"/>
            <a:chExt cx="2299849" cy="1839732"/>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675" y="3111255"/>
              <a:ext cx="2299849" cy="1556355"/>
            </a:xfrm>
            <a:prstGeom prst="rect">
              <a:avLst/>
            </a:prstGeom>
          </p:spPr>
        </p:pic>
        <p:sp>
          <p:nvSpPr>
            <p:cNvPr id="9" name="TextBox 8"/>
            <p:cNvSpPr txBox="1"/>
            <p:nvPr/>
          </p:nvSpPr>
          <p:spPr>
            <a:xfrm>
              <a:off x="2088027" y="4735545"/>
              <a:ext cx="1272142"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800" b="1" i="1" u="none" strike="noStrike" cap="none" spc="0" normalizeH="0" baseline="0" dirty="0">
                  <a:ln>
                    <a:noFill/>
                  </a:ln>
                  <a:solidFill>
                    <a:srgbClr val="000000"/>
                  </a:solidFill>
                  <a:effectLst/>
                  <a:uFillTx/>
                  <a:latin typeface="+mn-lt"/>
                  <a:ea typeface="+mn-ea"/>
                  <a:cs typeface="+mn-cs"/>
                  <a:sym typeface="Calibri"/>
                </a:rPr>
                <a:t>Jackie </a:t>
              </a:r>
              <a:r>
                <a:rPr kumimoji="0" lang="en-US" sz="800" b="1" i="1" u="none" strike="noStrike" cap="none" spc="0" normalizeH="0" baseline="0" dirty="0" err="1">
                  <a:ln>
                    <a:noFill/>
                  </a:ln>
                  <a:solidFill>
                    <a:srgbClr val="000000"/>
                  </a:solidFill>
                  <a:effectLst/>
                  <a:uFillTx/>
                  <a:latin typeface="+mn-lt"/>
                  <a:ea typeface="+mn-ea"/>
                  <a:cs typeface="+mn-cs"/>
                  <a:sym typeface="Calibri"/>
                </a:rPr>
                <a:t>Dack</a:t>
              </a:r>
              <a:r>
                <a:rPr kumimoji="0" lang="en-US" sz="800" b="1" i="1" u="none" strike="noStrike" cap="none" spc="0" normalizeH="0" baseline="0" dirty="0">
                  <a:ln>
                    <a:noFill/>
                  </a:ln>
                  <a:solidFill>
                    <a:srgbClr val="000000"/>
                  </a:solidFill>
                  <a:effectLst/>
                  <a:uFillTx/>
                  <a:latin typeface="+mn-lt"/>
                  <a:ea typeface="+mn-ea"/>
                  <a:cs typeface="+mn-cs"/>
                  <a:sym typeface="Calibri"/>
                </a:rPr>
                <a:t>, </a:t>
              </a:r>
              <a:r>
                <a:rPr kumimoji="0" lang="en-US" sz="800" b="1" i="1" u="none" strike="noStrike" cap="none" spc="0" normalizeH="0" baseline="0" dirty="0" err="1">
                  <a:ln>
                    <a:noFill/>
                  </a:ln>
                  <a:solidFill>
                    <a:srgbClr val="000000"/>
                  </a:solidFill>
                  <a:effectLst/>
                  <a:uFillTx/>
                  <a:latin typeface="+mn-lt"/>
                  <a:ea typeface="+mn-ea"/>
                  <a:cs typeface="+mn-cs"/>
                  <a:sym typeface="Calibri"/>
                </a:rPr>
                <a:t>DisneyLand</a:t>
              </a:r>
              <a:r>
                <a:rPr kumimoji="0" lang="en-US" sz="800" b="1" i="1" u="none" strike="noStrike" cap="none" spc="0" normalizeH="0" baseline="0" dirty="0">
                  <a:ln>
                    <a:noFill/>
                  </a:ln>
                  <a:solidFill>
                    <a:srgbClr val="000000"/>
                  </a:solidFill>
                  <a:effectLst/>
                  <a:uFillTx/>
                  <a:latin typeface="+mn-lt"/>
                  <a:ea typeface="+mn-ea"/>
                  <a:cs typeface="+mn-cs"/>
                  <a:sym typeface="Calibri"/>
                </a:rPr>
                <a:t>,</a:t>
              </a:r>
              <a:r>
                <a:rPr kumimoji="0" lang="en-US" sz="800" b="1" i="1" u="none" strike="noStrike" cap="none" spc="0" normalizeH="0" dirty="0">
                  <a:ln>
                    <a:noFill/>
                  </a:ln>
                  <a:solidFill>
                    <a:srgbClr val="000000"/>
                  </a:solidFill>
                  <a:effectLst/>
                  <a:uFillTx/>
                  <a:latin typeface="+mn-lt"/>
                  <a:ea typeface="+mn-ea"/>
                  <a:cs typeface="+mn-cs"/>
                  <a:sym typeface="Calibri"/>
                </a:rPr>
                <a:t> LA</a:t>
              </a:r>
              <a:endParaRPr kumimoji="0" lang="en-US" sz="800" b="1" i="1" u="none" strike="noStrike" cap="none" spc="0" normalizeH="0" baseline="0" dirty="0">
                <a:ln>
                  <a:noFill/>
                </a:ln>
                <a:solidFill>
                  <a:srgbClr val="000000"/>
                </a:solidFill>
                <a:effectLst/>
                <a:uFillTx/>
                <a:latin typeface="+mn-lt"/>
                <a:ea typeface="+mn-ea"/>
                <a:cs typeface="+mn-cs"/>
                <a:sym typeface="Calibri"/>
              </a:endParaRPr>
            </a:p>
          </p:txBody>
        </p:sp>
      </p:grpSp>
      <p:grpSp>
        <p:nvGrpSpPr>
          <p:cNvPr id="20" name="Group 19"/>
          <p:cNvGrpSpPr/>
          <p:nvPr/>
        </p:nvGrpSpPr>
        <p:grpSpPr>
          <a:xfrm>
            <a:off x="5305908" y="3375820"/>
            <a:ext cx="1793846" cy="1652358"/>
            <a:chOff x="4339155" y="3266632"/>
            <a:chExt cx="2044031" cy="1867409"/>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9155" y="3266632"/>
              <a:ext cx="2044031" cy="1619557"/>
            </a:xfrm>
            <a:prstGeom prst="rect">
              <a:avLst/>
            </a:prstGeom>
          </p:spPr>
        </p:pic>
        <p:sp>
          <p:nvSpPr>
            <p:cNvPr id="19" name="TextBox 18"/>
            <p:cNvSpPr txBox="1"/>
            <p:nvPr/>
          </p:nvSpPr>
          <p:spPr>
            <a:xfrm>
              <a:off x="4427848" y="4918599"/>
              <a:ext cx="1737011"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800" b="1" i="1" u="none" strike="noStrike" cap="none" spc="0" normalizeH="0" baseline="0" dirty="0">
                  <a:ln>
                    <a:noFill/>
                  </a:ln>
                  <a:solidFill>
                    <a:srgbClr val="000000"/>
                  </a:solidFill>
                  <a:effectLst/>
                  <a:uFillTx/>
                  <a:latin typeface="+mn-lt"/>
                  <a:ea typeface="+mn-ea"/>
                  <a:cs typeface="+mn-cs"/>
                  <a:sym typeface="Calibri"/>
                </a:rPr>
                <a:t>Imani </a:t>
              </a:r>
              <a:r>
                <a:rPr kumimoji="0" lang="en-US" sz="800" b="1" i="1" u="none" strike="noStrike" cap="none" spc="0" normalizeH="0" baseline="0" dirty="0" err="1">
                  <a:ln>
                    <a:noFill/>
                  </a:ln>
                  <a:solidFill>
                    <a:srgbClr val="000000"/>
                  </a:solidFill>
                  <a:effectLst/>
                  <a:uFillTx/>
                  <a:latin typeface="+mn-lt"/>
                  <a:ea typeface="+mn-ea"/>
                  <a:cs typeface="+mn-cs"/>
                  <a:sym typeface="Calibri"/>
                </a:rPr>
                <a:t>Majied</a:t>
              </a:r>
              <a:r>
                <a:rPr kumimoji="0" lang="en-US" sz="800" b="1" i="1" u="none" strike="noStrike" cap="none" spc="0" normalizeH="0" baseline="0" dirty="0">
                  <a:ln>
                    <a:noFill/>
                  </a:ln>
                  <a:solidFill>
                    <a:srgbClr val="000000"/>
                  </a:solidFill>
                  <a:effectLst/>
                  <a:uFillTx/>
                  <a:latin typeface="+mn-lt"/>
                  <a:ea typeface="+mn-ea"/>
                  <a:cs typeface="+mn-cs"/>
                  <a:sym typeface="Calibri"/>
                </a:rPr>
                <a:t>, Lien Institute,</a:t>
              </a:r>
              <a:r>
                <a:rPr kumimoji="0" lang="en-US" sz="800" b="1" i="1" u="none" strike="noStrike" cap="none" spc="0" normalizeH="0" dirty="0">
                  <a:ln>
                    <a:noFill/>
                  </a:ln>
                  <a:solidFill>
                    <a:srgbClr val="000000"/>
                  </a:solidFill>
                  <a:effectLst/>
                  <a:uFillTx/>
                  <a:latin typeface="+mn-lt"/>
                  <a:ea typeface="+mn-ea"/>
                  <a:cs typeface="+mn-cs"/>
                  <a:sym typeface="Calibri"/>
                </a:rPr>
                <a:t> Singapore</a:t>
              </a:r>
              <a:endParaRPr kumimoji="0" lang="en-US" sz="800" b="1" i="1" u="none" strike="noStrike" cap="none" spc="0" normalizeH="0" baseline="0" dirty="0">
                <a:ln>
                  <a:noFill/>
                </a:ln>
                <a:solidFill>
                  <a:srgbClr val="000000"/>
                </a:solidFill>
                <a:effectLst/>
                <a:uFillTx/>
                <a:latin typeface="+mn-lt"/>
                <a:ea typeface="+mn-ea"/>
                <a:cs typeface="+mn-cs"/>
                <a:sym typeface="Calibri"/>
              </a:endParaRPr>
            </a:p>
          </p:txBody>
        </p:sp>
      </p:grpSp>
      <p:grpSp>
        <p:nvGrpSpPr>
          <p:cNvPr id="25" name="Group 24"/>
          <p:cNvGrpSpPr/>
          <p:nvPr/>
        </p:nvGrpSpPr>
        <p:grpSpPr>
          <a:xfrm>
            <a:off x="3619375" y="3270583"/>
            <a:ext cx="1658914" cy="1767015"/>
            <a:chOff x="5980641" y="3288998"/>
            <a:chExt cx="1520607" cy="1767015"/>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4532" y="3288998"/>
              <a:ext cx="1203111" cy="1590606"/>
            </a:xfrm>
            <a:prstGeom prst="rect">
              <a:avLst/>
            </a:prstGeom>
          </p:spPr>
        </p:pic>
        <p:sp>
          <p:nvSpPr>
            <p:cNvPr id="24" name="TextBox 23"/>
            <p:cNvSpPr txBox="1"/>
            <p:nvPr/>
          </p:nvSpPr>
          <p:spPr>
            <a:xfrm>
              <a:off x="5980641" y="4855960"/>
              <a:ext cx="1520607" cy="200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1" i="1" u="none" strike="noStrike" cap="none" spc="0" normalizeH="0" baseline="0" dirty="0">
                  <a:ln>
                    <a:noFill/>
                  </a:ln>
                  <a:solidFill>
                    <a:srgbClr val="000000"/>
                  </a:solidFill>
                  <a:effectLst/>
                  <a:uFillTx/>
                  <a:latin typeface="+mn-lt"/>
                  <a:ea typeface="+mn-ea"/>
                  <a:cs typeface="+mn-cs"/>
                  <a:sym typeface="Calibri"/>
                </a:rPr>
                <a:t>Rebecca Robb, Sibson Consulting, NYC</a:t>
              </a:r>
            </a:p>
          </p:txBody>
        </p:sp>
      </p:grpSp>
      <p:grpSp>
        <p:nvGrpSpPr>
          <p:cNvPr id="30" name="Group 29"/>
          <p:cNvGrpSpPr/>
          <p:nvPr/>
        </p:nvGrpSpPr>
        <p:grpSpPr>
          <a:xfrm>
            <a:off x="7259496" y="3270583"/>
            <a:ext cx="1586330" cy="1774709"/>
            <a:chOff x="7070431" y="3269674"/>
            <a:chExt cx="1586330" cy="1774709"/>
          </a:xfrm>
        </p:grpSpPr>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9523" y="3269674"/>
              <a:ext cx="1428147" cy="1591515"/>
            </a:xfrm>
            <a:prstGeom prst="rect">
              <a:avLst/>
            </a:prstGeom>
          </p:spPr>
        </p:pic>
        <p:sp>
          <p:nvSpPr>
            <p:cNvPr id="29" name="TextBox 28"/>
            <p:cNvSpPr txBox="1"/>
            <p:nvPr/>
          </p:nvSpPr>
          <p:spPr>
            <a:xfrm>
              <a:off x="7070431" y="4836636"/>
              <a:ext cx="1586330" cy="207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50" b="1" i="1" u="none" strike="noStrike" cap="none" spc="0" normalizeH="0" baseline="0" dirty="0" err="1">
                  <a:ln>
                    <a:noFill/>
                  </a:ln>
                  <a:solidFill>
                    <a:srgbClr val="000000"/>
                  </a:solidFill>
                  <a:effectLst/>
                  <a:uFillTx/>
                  <a:latin typeface="+mn-lt"/>
                  <a:ea typeface="+mn-ea"/>
                  <a:cs typeface="+mn-cs"/>
                  <a:sym typeface="Calibri"/>
                </a:rPr>
                <a:t>Kyonne</a:t>
              </a:r>
              <a:r>
                <a:rPr kumimoji="0" lang="en-US" sz="750" b="1" i="1" u="none" strike="noStrike" cap="none" spc="0" normalizeH="0" baseline="0" dirty="0">
                  <a:ln>
                    <a:noFill/>
                  </a:ln>
                  <a:solidFill>
                    <a:srgbClr val="000000"/>
                  </a:solidFill>
                  <a:effectLst/>
                  <a:uFillTx/>
                  <a:latin typeface="+mn-lt"/>
                  <a:ea typeface="+mn-ea"/>
                  <a:cs typeface="+mn-cs"/>
                  <a:sym typeface="Calibri"/>
                </a:rPr>
                <a:t> Rowe, Dept. of Education, DC</a:t>
              </a:r>
            </a:p>
          </p:txBody>
        </p:sp>
      </p:grpSp>
      <p:sp>
        <p:nvSpPr>
          <p:cNvPr id="31" name="TextBox 30"/>
          <p:cNvSpPr txBox="1"/>
          <p:nvPr/>
        </p:nvSpPr>
        <p:spPr>
          <a:xfrm>
            <a:off x="315040" y="2045250"/>
            <a:ext cx="867294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NYC					</a:t>
            </a:r>
            <a:r>
              <a:rPr lang="en-US" dirty="0"/>
              <a:t>Washington, DC		</a:t>
            </a:r>
            <a:r>
              <a:rPr kumimoji="0" lang="en-US" sz="1800" b="0" i="0" u="none" strike="noStrike" cap="none" spc="0" normalizeH="0" baseline="0" dirty="0">
                <a:ln>
                  <a:noFill/>
                </a:ln>
                <a:solidFill>
                  <a:srgbClr val="000000"/>
                </a:solidFill>
                <a:effectLst/>
                <a:uFillTx/>
                <a:latin typeface="+mn-lt"/>
                <a:ea typeface="+mn-ea"/>
                <a:cs typeface="+mn-cs"/>
                <a:sym typeface="Calibri"/>
              </a:rPr>
              <a:t>Australia 			</a:t>
            </a:r>
            <a:r>
              <a:rPr lang="en-US" dirty="0"/>
              <a:t>Boston</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Redmond,</a:t>
            </a:r>
            <a:r>
              <a:rPr kumimoji="0" lang="en-US" sz="1800" b="0" i="0" u="none" strike="noStrike" cap="none" spc="0" normalizeH="0" dirty="0">
                <a:ln>
                  <a:noFill/>
                </a:ln>
                <a:solidFill>
                  <a:srgbClr val="000000"/>
                </a:solidFill>
                <a:effectLst/>
                <a:uFillTx/>
                <a:latin typeface="+mn-lt"/>
                <a:ea typeface="+mn-ea"/>
                <a:cs typeface="+mn-cs"/>
                <a:sym typeface="Calibri"/>
              </a:rPr>
              <a:t> WA			</a:t>
            </a:r>
            <a:r>
              <a:rPr lang="en-US" baseline="0" dirty="0"/>
              <a:t>Zambia				</a:t>
            </a:r>
            <a:r>
              <a:rPr kumimoji="0" lang="en-US" sz="1800" b="0" i="0" u="none" strike="noStrike" cap="none" spc="0" normalizeH="0" dirty="0">
                <a:ln>
                  <a:noFill/>
                </a:ln>
                <a:solidFill>
                  <a:srgbClr val="000000"/>
                </a:solidFill>
                <a:effectLst/>
                <a:uFillTx/>
                <a:latin typeface="+mn-lt"/>
                <a:ea typeface="+mn-ea"/>
                <a:cs typeface="+mn-cs"/>
                <a:sym typeface="Calibri"/>
              </a:rPr>
              <a:t>Singapore		Ithaca</a:t>
            </a:r>
          </a:p>
          <a:p>
            <a:pPr marL="0" marR="0" indent="0" algn="l" defTabSz="457200" rtl="0" fontAlgn="auto" latinLnBrk="0" hangingPunct="0">
              <a:lnSpc>
                <a:spcPct val="100000"/>
              </a:lnSpc>
              <a:spcBef>
                <a:spcPts val="0"/>
              </a:spcBef>
              <a:spcAft>
                <a:spcPts val="0"/>
              </a:spcAft>
              <a:buClrTx/>
              <a:buSzTx/>
              <a:buFontTx/>
              <a:buNone/>
              <a:tabLst/>
            </a:pPr>
            <a:r>
              <a:rPr lang="en-US" dirty="0"/>
              <a:t>Los Angeles			Orlando				Denver			</a:t>
            </a:r>
            <a:r>
              <a:rPr lang="en-US" baseline="0" dirty="0"/>
              <a:t>Among</a:t>
            </a:r>
            <a:r>
              <a:rPr lang="en-US" dirty="0"/>
              <a:t> many others!</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3" name="5-Point Star 32"/>
          <p:cNvSpPr/>
          <p:nvPr/>
        </p:nvSpPr>
        <p:spPr>
          <a:xfrm>
            <a:off x="1954186" y="2423336"/>
            <a:ext cx="253390" cy="264133"/>
          </a:xfrm>
          <a:prstGeom prst="star5">
            <a:avLst/>
          </a:prstGeom>
          <a:solidFill>
            <a:srgbClr val="FFFFFF"/>
          </a:solid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34" name="5-Point Star 33"/>
          <p:cNvSpPr/>
          <p:nvPr/>
        </p:nvSpPr>
        <p:spPr>
          <a:xfrm>
            <a:off x="4195442" y="2423337"/>
            <a:ext cx="253390" cy="264133"/>
          </a:xfrm>
          <a:prstGeom prst="star5">
            <a:avLst/>
          </a:prstGeom>
          <a:solidFill>
            <a:srgbClr val="FFFFFF"/>
          </a:solid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35" name="5-Point Star 34"/>
          <p:cNvSpPr/>
          <p:nvPr/>
        </p:nvSpPr>
        <p:spPr>
          <a:xfrm>
            <a:off x="6198990" y="2423336"/>
            <a:ext cx="253390" cy="264133"/>
          </a:xfrm>
          <a:prstGeom prst="star5">
            <a:avLst/>
          </a:prstGeom>
          <a:solidFill>
            <a:srgbClr val="FFFFFF"/>
          </a:solid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pic>
        <p:nvPicPr>
          <p:cNvPr id="11" name="CIP op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6993" y="32763"/>
            <a:ext cx="609600" cy="609600"/>
          </a:xfrm>
          <a:prstGeom prst="rect">
            <a:avLst/>
          </a:prstGeom>
        </p:spPr>
      </p:pic>
    </p:spTree>
    <p:extLst>
      <p:ext uri="{BB962C8B-B14F-4D97-AF65-F5344CB8AC3E}">
        <p14:creationId xmlns:p14="http://schemas.microsoft.com/office/powerpoint/2010/main" val="1136239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6755-31F0-4725-837D-F17B58373EC0}"/>
              </a:ext>
            </a:extLst>
          </p:cNvPr>
          <p:cNvSpPr>
            <a:spLocks noGrp="1"/>
          </p:cNvSpPr>
          <p:nvPr>
            <p:ph type="title"/>
          </p:nvPr>
        </p:nvSpPr>
        <p:spPr/>
        <p:txBody>
          <a:bodyPr/>
          <a:lstStyle/>
          <a:p>
            <a:r>
              <a:rPr lang="en-US" dirty="0"/>
              <a:t>Eligibility Requirements</a:t>
            </a:r>
          </a:p>
        </p:txBody>
      </p:sp>
      <p:sp>
        <p:nvSpPr>
          <p:cNvPr id="3" name="Text Placeholder 2">
            <a:extLst>
              <a:ext uri="{FF2B5EF4-FFF2-40B4-BE49-F238E27FC236}">
                <a16:creationId xmlns:a16="http://schemas.microsoft.com/office/drawing/2014/main" id="{A511245A-87EF-4F79-AAD7-CFD109C92B88}"/>
              </a:ext>
            </a:extLst>
          </p:cNvPr>
          <p:cNvSpPr>
            <a:spLocks noGrp="1"/>
          </p:cNvSpPr>
          <p:nvPr>
            <p:ph type="body" idx="1"/>
          </p:nvPr>
        </p:nvSpPr>
        <p:spPr/>
        <p:txBody>
          <a:bodyPr lIns="45719" rIns="45719" anchor="t">
            <a:normAutofit fontScale="77500" lnSpcReduction="20000"/>
          </a:bodyPr>
          <a:lstStyle/>
          <a:p>
            <a:pPr marL="0" indent="0">
              <a:buNone/>
            </a:pPr>
            <a:r>
              <a:rPr lang="en-US" dirty="0"/>
              <a:t>              2.7 GPA minimum </a:t>
            </a:r>
          </a:p>
          <a:p>
            <a:pPr marL="0" indent="0">
              <a:buNone/>
            </a:pPr>
            <a:r>
              <a:rPr lang="en-US" dirty="0"/>
              <a:t>              Completed most of the core required courses</a:t>
            </a:r>
          </a:p>
          <a:p>
            <a:pPr marL="0" indent="0">
              <a:buNone/>
            </a:pPr>
            <a:r>
              <a:rPr lang="en-US" dirty="0"/>
              <a:t>              Good Academic Standing</a:t>
            </a:r>
          </a:p>
          <a:p>
            <a:pPr marL="0" indent="0">
              <a:buNone/>
            </a:pPr>
            <a:r>
              <a:rPr lang="en-US" dirty="0"/>
              <a:t>              No open JA violations</a:t>
            </a:r>
            <a:endParaRPr lang="en-US" dirty="0">
              <a:solidFill>
                <a:schemeClr val="tx1"/>
              </a:solidFill>
            </a:endParaRPr>
          </a:p>
          <a:p>
            <a:pPr marL="0" indent="0">
              <a:buNone/>
            </a:pPr>
            <a:r>
              <a:rPr lang="en-US" dirty="0"/>
              <a:t>              Interview</a:t>
            </a:r>
          </a:p>
          <a:p>
            <a:pPr marL="0" indent="0">
              <a:buNone/>
            </a:pPr>
            <a:r>
              <a:rPr lang="en-US" dirty="0"/>
              <a:t>             Complete application</a:t>
            </a:r>
          </a:p>
          <a:p>
            <a:endParaRPr lang="en-US" dirty="0"/>
          </a:p>
        </p:txBody>
      </p:sp>
      <p:pic>
        <p:nvPicPr>
          <p:cNvPr id="7" name="Picture 7" descr="A sign on the side of a brick building&#10;&#10;Description generated with very high confidence">
            <a:extLst>
              <a:ext uri="{FF2B5EF4-FFF2-40B4-BE49-F238E27FC236}">
                <a16:creationId xmlns:a16="http://schemas.microsoft.com/office/drawing/2014/main" id="{A2C28E50-4E91-4F3E-985B-2BD3CBE954F5}"/>
              </a:ext>
            </a:extLst>
          </p:cNvPr>
          <p:cNvPicPr>
            <a:picLocks noChangeAspect="1"/>
          </p:cNvPicPr>
          <p:nvPr/>
        </p:nvPicPr>
        <p:blipFill>
          <a:blip r:embed="rId4"/>
          <a:stretch>
            <a:fillRect/>
          </a:stretch>
        </p:blipFill>
        <p:spPr>
          <a:xfrm>
            <a:off x="6438900" y="2971800"/>
            <a:ext cx="2144205" cy="21205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13" name="Straight Arrow Connector 12">
            <a:extLst>
              <a:ext uri="{FF2B5EF4-FFF2-40B4-BE49-F238E27FC236}">
                <a16:creationId xmlns:a16="http://schemas.microsoft.com/office/drawing/2014/main" id="{31108789-AC63-4980-8547-82FA70E0A51A}"/>
              </a:ext>
            </a:extLst>
          </p:cNvPr>
          <p:cNvCxnSpPr/>
          <p:nvPr/>
        </p:nvCxnSpPr>
        <p:spPr>
          <a:xfrm>
            <a:off x="762000" y="2314575"/>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DBC5E314-0921-469D-AB4E-261D0BF9E3C4}"/>
              </a:ext>
            </a:extLst>
          </p:cNvPr>
          <p:cNvCxnSpPr/>
          <p:nvPr/>
        </p:nvCxnSpPr>
        <p:spPr>
          <a:xfrm>
            <a:off x="762000" y="2724150"/>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58B77633-EC82-427F-9EA8-6CA1AE86A37D}"/>
              </a:ext>
            </a:extLst>
          </p:cNvPr>
          <p:cNvCxnSpPr/>
          <p:nvPr/>
        </p:nvCxnSpPr>
        <p:spPr>
          <a:xfrm>
            <a:off x="762000" y="3095625"/>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A0311615-B896-4BD5-9DB1-51CA927C6DAF}"/>
              </a:ext>
            </a:extLst>
          </p:cNvPr>
          <p:cNvCxnSpPr/>
          <p:nvPr/>
        </p:nvCxnSpPr>
        <p:spPr>
          <a:xfrm>
            <a:off x="762000" y="3467100"/>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A681C991-1662-4EB8-883E-72FFAE54C714}"/>
              </a:ext>
            </a:extLst>
          </p:cNvPr>
          <p:cNvCxnSpPr/>
          <p:nvPr/>
        </p:nvCxnSpPr>
        <p:spPr>
          <a:xfrm>
            <a:off x="762000" y="4295775"/>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3BED0F74-2535-465E-9102-BD1CBFC84AC7}"/>
              </a:ext>
            </a:extLst>
          </p:cNvPr>
          <p:cNvCxnSpPr/>
          <p:nvPr/>
        </p:nvCxnSpPr>
        <p:spPr>
          <a:xfrm>
            <a:off x="754480" y="3876675"/>
            <a:ext cx="47099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4" name="CIP Eligibi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313" y="82154"/>
            <a:ext cx="609600" cy="609600"/>
          </a:xfrm>
          <a:prstGeom prst="rect">
            <a:avLst/>
          </a:prstGeom>
        </p:spPr>
      </p:pic>
    </p:spTree>
    <p:extLst>
      <p:ext uri="{BB962C8B-B14F-4D97-AF65-F5344CB8AC3E}">
        <p14:creationId xmlns:p14="http://schemas.microsoft.com/office/powerpoint/2010/main" val="3223319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4BDC-2898-48C4-9BE5-C91B022FEC65}"/>
              </a:ext>
            </a:extLst>
          </p:cNvPr>
          <p:cNvSpPr>
            <a:spLocks noGrp="1"/>
          </p:cNvSpPr>
          <p:nvPr>
            <p:ph type="title"/>
          </p:nvPr>
        </p:nvSpPr>
        <p:spPr>
          <a:xfrm>
            <a:off x="485775" y="800100"/>
            <a:ext cx="5598917" cy="857251"/>
          </a:xfrm>
        </p:spPr>
        <p:txBody>
          <a:bodyPr/>
          <a:lstStyle/>
          <a:p>
            <a:r>
              <a:rPr lang="en-US" dirty="0"/>
              <a:t>Program Highlights</a:t>
            </a:r>
          </a:p>
        </p:txBody>
      </p:sp>
      <p:sp>
        <p:nvSpPr>
          <p:cNvPr id="3" name="Text Placeholder 2">
            <a:extLst>
              <a:ext uri="{FF2B5EF4-FFF2-40B4-BE49-F238E27FC236}">
                <a16:creationId xmlns:a16="http://schemas.microsoft.com/office/drawing/2014/main" id="{09F9CE32-2DCB-4F14-B675-47759AB38A0A}"/>
              </a:ext>
            </a:extLst>
          </p:cNvPr>
          <p:cNvSpPr>
            <a:spLocks noGrp="1"/>
          </p:cNvSpPr>
          <p:nvPr>
            <p:ph type="body" idx="1"/>
          </p:nvPr>
        </p:nvSpPr>
        <p:spPr>
          <a:xfrm>
            <a:off x="257175" y="1866900"/>
            <a:ext cx="8229600" cy="2946734"/>
          </a:xfrm>
        </p:spPr>
        <p:txBody>
          <a:bodyPr lIns="45719" rIns="45719" anchor="t">
            <a:noAutofit/>
          </a:bodyPr>
          <a:lstStyle/>
          <a:p>
            <a:r>
              <a:rPr lang="en-US" sz="2400" dirty="0"/>
              <a:t>Professional quality, full-time internships in the ILR field</a:t>
            </a:r>
          </a:p>
          <a:p>
            <a:r>
              <a:rPr lang="en-US" sz="2400" dirty="0"/>
              <a:t>Receive a full-semester's credit (12-16 credits)</a:t>
            </a:r>
          </a:p>
          <a:p>
            <a:r>
              <a:rPr lang="en-US" sz="2400" dirty="0">
                <a:solidFill>
                  <a:schemeClr val="tx1"/>
                </a:solidFill>
              </a:rPr>
              <a:t>Mentorship &amp; Networking</a:t>
            </a:r>
          </a:p>
          <a:p>
            <a:r>
              <a:rPr lang="en-US" sz="2400" dirty="0">
                <a:solidFill>
                  <a:schemeClr val="tx1"/>
                </a:solidFill>
              </a:rPr>
              <a:t>Continue making progress toward graduation</a:t>
            </a:r>
          </a:p>
          <a:p>
            <a:r>
              <a:rPr lang="en-US" sz="2400" dirty="0">
                <a:solidFill>
                  <a:schemeClr val="tx1"/>
                </a:solidFill>
              </a:rPr>
              <a:t>Build professional skills </a:t>
            </a:r>
          </a:p>
          <a:p>
            <a:r>
              <a:rPr lang="en-US" sz="2400" dirty="0">
                <a:solidFill>
                  <a:schemeClr val="tx1"/>
                </a:solidFill>
              </a:rPr>
              <a:t>Clarify academic &amp; career goals</a:t>
            </a:r>
          </a:p>
          <a:p>
            <a:r>
              <a:rPr lang="en-US" sz="2400" dirty="0">
                <a:solidFill>
                  <a:schemeClr val="tx1"/>
                </a:solidFill>
              </a:rPr>
              <a:t>Cookies at every event! </a:t>
            </a:r>
          </a:p>
          <a:p>
            <a:endParaRPr lang="en-US" sz="2400" dirty="0">
              <a:solidFill>
                <a:schemeClr val="tx1"/>
              </a:solidFill>
            </a:endParaRPr>
          </a:p>
        </p:txBody>
      </p:sp>
      <p:pic>
        <p:nvPicPr>
          <p:cNvPr id="8" name="Picture 8" descr="A close up of food&#10;&#10;Description generated with very high confidence">
            <a:extLst>
              <a:ext uri="{FF2B5EF4-FFF2-40B4-BE49-F238E27FC236}">
                <a16:creationId xmlns:a16="http://schemas.microsoft.com/office/drawing/2014/main" id="{22140CD1-F15C-4F8A-93BD-773CCA1B07C6}"/>
              </a:ext>
            </a:extLst>
          </p:cNvPr>
          <p:cNvPicPr>
            <a:picLocks noChangeAspect="1"/>
          </p:cNvPicPr>
          <p:nvPr/>
        </p:nvPicPr>
        <p:blipFill>
          <a:blip r:embed="rId4"/>
          <a:stretch>
            <a:fillRect/>
          </a:stretch>
        </p:blipFill>
        <p:spPr>
          <a:xfrm rot="1140000">
            <a:off x="5991225" y="3267075"/>
            <a:ext cx="2743200" cy="1790700"/>
          </a:xfrm>
          <a:prstGeom prst="rect">
            <a:avLst/>
          </a:prstGeom>
        </p:spPr>
      </p:pic>
      <p:pic>
        <p:nvPicPr>
          <p:cNvPr id="4" name="CIP Program Highlig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452" y="85726"/>
            <a:ext cx="609600" cy="609600"/>
          </a:xfrm>
          <a:prstGeom prst="rect">
            <a:avLst/>
          </a:prstGeom>
        </p:spPr>
      </p:pic>
    </p:spTree>
    <p:extLst>
      <p:ext uri="{BB962C8B-B14F-4D97-AF65-F5344CB8AC3E}">
        <p14:creationId xmlns:p14="http://schemas.microsoft.com/office/powerpoint/2010/main" val="470772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9B869-814B-45AC-876D-1F61B4844476}"/>
              </a:ext>
            </a:extLst>
          </p:cNvPr>
          <p:cNvSpPr>
            <a:spLocks noGrp="1"/>
          </p:cNvSpPr>
          <p:nvPr>
            <p:ph type="title"/>
          </p:nvPr>
        </p:nvSpPr>
        <p:spPr>
          <a:xfrm>
            <a:off x="447675" y="866775"/>
            <a:ext cx="5598917" cy="857251"/>
          </a:xfrm>
        </p:spPr>
        <p:txBody>
          <a:bodyPr/>
          <a:lstStyle/>
          <a:p>
            <a:r>
              <a:rPr lang="en-US" dirty="0"/>
              <a:t>Next Steps...</a:t>
            </a:r>
          </a:p>
        </p:txBody>
      </p:sp>
      <p:sp>
        <p:nvSpPr>
          <p:cNvPr id="3" name="Text Placeholder 2">
            <a:extLst>
              <a:ext uri="{FF2B5EF4-FFF2-40B4-BE49-F238E27FC236}">
                <a16:creationId xmlns:a16="http://schemas.microsoft.com/office/drawing/2014/main" id="{98E1B3CE-05CA-4A61-8572-C55B491F0501}"/>
              </a:ext>
            </a:extLst>
          </p:cNvPr>
          <p:cNvSpPr>
            <a:spLocks noGrp="1"/>
          </p:cNvSpPr>
          <p:nvPr>
            <p:ph type="body" idx="1"/>
          </p:nvPr>
        </p:nvSpPr>
        <p:spPr>
          <a:xfrm>
            <a:off x="104775" y="1333500"/>
            <a:ext cx="9267825" cy="3299660"/>
          </a:xfrm>
        </p:spPr>
        <p:txBody>
          <a:bodyPr lIns="45719" rIns="45719" anchor="t">
            <a:normAutofit lnSpcReduction="10000"/>
          </a:bodyPr>
          <a:lstStyle/>
          <a:p>
            <a:pPr marL="0" indent="0" algn="ctr">
              <a:buNone/>
            </a:pPr>
            <a:endParaRPr lang="en-US" sz="3600" dirty="0"/>
          </a:p>
          <a:p>
            <a:pPr>
              <a:buFont typeface="Wingdings"/>
              <a:buChar char="§"/>
            </a:pPr>
            <a:r>
              <a:rPr lang="en-US" sz="2800" dirty="0"/>
              <a:t>Email Brigid Beachler (bk30) for an </a:t>
            </a:r>
            <a:r>
              <a:rPr lang="en-US" dirty="0">
                <a:solidFill>
                  <a:schemeClr val="tx1"/>
                </a:solidFill>
                <a:latin typeface="+mn-ea"/>
                <a:cs typeface="+mn-ea"/>
              </a:rPr>
              <a:t/>
            </a:r>
            <a:br>
              <a:rPr lang="en-US" dirty="0">
                <a:solidFill>
                  <a:schemeClr val="tx1"/>
                </a:solidFill>
                <a:latin typeface="+mn-ea"/>
                <a:cs typeface="+mn-ea"/>
              </a:rPr>
            </a:br>
            <a:r>
              <a:rPr lang="en-US" sz="2800" dirty="0"/>
              <a:t>appointment</a:t>
            </a:r>
            <a:endParaRPr lang="en-US" dirty="0"/>
          </a:p>
          <a:p>
            <a:pPr>
              <a:buFont typeface="Wingdings"/>
              <a:buChar char="§"/>
            </a:pPr>
            <a:r>
              <a:rPr lang="en-US" sz="2800" dirty="0"/>
              <a:t>Stop by 119 Ives</a:t>
            </a:r>
          </a:p>
          <a:p>
            <a:pPr>
              <a:buFont typeface="Wingdings"/>
              <a:buChar char="§"/>
            </a:pPr>
            <a:r>
              <a:rPr lang="en-US" sz="2800" dirty="0"/>
              <a:t>Visit our webpages:  </a:t>
            </a:r>
            <a:r>
              <a:rPr lang="en-US" sz="2000" dirty="0">
                <a:hlinkClick r:id="rId4"/>
              </a:rPr>
              <a:t>www.ilr.cornell.edu/creditinternships</a:t>
            </a:r>
            <a:r>
              <a:rPr lang="en-US" dirty="0">
                <a:solidFill>
                  <a:schemeClr val="tx1"/>
                </a:solidFill>
              </a:rPr>
              <a:t/>
            </a:r>
            <a:br>
              <a:rPr lang="en-US" dirty="0">
                <a:solidFill>
                  <a:schemeClr val="tx1"/>
                </a:solidFill>
              </a:rPr>
            </a:br>
            <a:r>
              <a:rPr lang="en-US" sz="2800" dirty="0"/>
              <a:t>                                    </a:t>
            </a:r>
            <a:r>
              <a:rPr lang="en-US" sz="2000" dirty="0"/>
              <a:t>  </a:t>
            </a:r>
            <a:r>
              <a:rPr lang="en-US" sz="2000" dirty="0">
                <a:hlinkClick r:id="rId5"/>
              </a:rPr>
              <a:t>www.ilr.cornell.edu/dublin</a:t>
            </a:r>
            <a:r>
              <a:rPr lang="en-US" sz="2800" dirty="0"/>
              <a:t> </a:t>
            </a:r>
            <a:endParaRPr lang="en-US" sz="2000" dirty="0"/>
          </a:p>
          <a:p>
            <a:pPr>
              <a:buFont typeface="Wingdings"/>
              <a:buChar char="§"/>
            </a:pPr>
            <a:r>
              <a:rPr lang="en-US" sz="2800" dirty="0"/>
              <a:t>Visit our Facebook page: </a:t>
            </a:r>
            <a:r>
              <a:rPr lang="en-US" sz="2000" dirty="0">
                <a:hlinkClick r:id="rId6"/>
              </a:rPr>
              <a:t>https://www.facebook.com/ilrcreditinternship/</a:t>
            </a:r>
            <a:r>
              <a:rPr lang="en-US" sz="2000" dirty="0"/>
              <a:t> </a:t>
            </a:r>
            <a:endParaRPr lang="en-US" sz="2000" dirty="0">
              <a:solidFill>
                <a:schemeClr val="tx1"/>
              </a:solidFill>
            </a:endParaRPr>
          </a:p>
        </p:txBody>
      </p:sp>
      <p:pic>
        <p:nvPicPr>
          <p:cNvPr id="4" name="Picture 4" descr="A picture containing text&#10;&#10;Description generated with high confidence">
            <a:extLst>
              <a:ext uri="{FF2B5EF4-FFF2-40B4-BE49-F238E27FC236}">
                <a16:creationId xmlns:a16="http://schemas.microsoft.com/office/drawing/2014/main" id="{70D8B32D-4815-417D-A885-8F49E29830B5}"/>
              </a:ext>
            </a:extLst>
          </p:cNvPr>
          <p:cNvPicPr>
            <a:picLocks noChangeAspect="1"/>
          </p:cNvPicPr>
          <p:nvPr/>
        </p:nvPicPr>
        <p:blipFill>
          <a:blip r:embed="rId7"/>
          <a:stretch>
            <a:fillRect/>
          </a:stretch>
        </p:blipFill>
        <p:spPr>
          <a:xfrm>
            <a:off x="6486525" y="1724025"/>
            <a:ext cx="2100724" cy="1617578"/>
          </a:xfrm>
          <a:prstGeom prst="rect">
            <a:avLst/>
          </a:prstGeom>
        </p:spPr>
      </p:pic>
      <p:pic>
        <p:nvPicPr>
          <p:cNvPr id="5" name="CIP Next ste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2696" y="80341"/>
            <a:ext cx="609600" cy="609600"/>
          </a:xfrm>
          <a:prstGeom prst="rect">
            <a:avLst/>
          </a:prstGeom>
        </p:spPr>
      </p:pic>
    </p:spTree>
    <p:extLst>
      <p:ext uri="{BB962C8B-B14F-4D97-AF65-F5344CB8AC3E}">
        <p14:creationId xmlns:p14="http://schemas.microsoft.com/office/powerpoint/2010/main" val="2704263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BE0A02-0A14-470C-8FB6-21BFF79DB622}"/>
              </a:ext>
            </a:extLst>
          </p:cNvPr>
          <p:cNvSpPr>
            <a:spLocks noGrp="1"/>
          </p:cNvSpPr>
          <p:nvPr>
            <p:ph type="body" idx="1"/>
          </p:nvPr>
        </p:nvSpPr>
        <p:spPr>
          <a:xfrm>
            <a:off x="438191" y="753367"/>
            <a:ext cx="8229600" cy="2457372"/>
          </a:xfrm>
        </p:spPr>
        <p:txBody>
          <a:bodyPr lIns="45719" rIns="45719" anchor="t">
            <a:noAutofit/>
          </a:bodyPr>
          <a:lstStyle/>
          <a:p>
            <a:pPr algn="ctr">
              <a:buNone/>
            </a:pPr>
            <a:r>
              <a:rPr lang="en-US" sz="8000" b="1" dirty="0">
                <a:latin typeface="Gill Sans MT"/>
              </a:rPr>
              <a:t>Commonly </a:t>
            </a:r>
            <a:r>
              <a:rPr lang="en-US" sz="8000" b="1" dirty="0">
                <a:solidFill>
                  <a:schemeClr val="tx1"/>
                </a:solidFill>
                <a:latin typeface="Gill Sans MT"/>
              </a:rPr>
              <a:t>Believed Myths</a:t>
            </a:r>
            <a:endParaRPr lang="en-US" dirty="0">
              <a:solidFill>
                <a:schemeClr val="tx1"/>
              </a:solidFill>
            </a:endParaRPr>
          </a:p>
        </p:txBody>
      </p:sp>
      <p:pic>
        <p:nvPicPr>
          <p:cNvPr id="2" name="Picture 3" descr="A close up of a sign&#10;&#10;Description generated with very high confidence">
            <a:extLst>
              <a:ext uri="{FF2B5EF4-FFF2-40B4-BE49-F238E27FC236}">
                <a16:creationId xmlns:a16="http://schemas.microsoft.com/office/drawing/2014/main" id="{671E9C46-B5EC-4797-944C-0AA2758B766D}"/>
              </a:ext>
            </a:extLst>
          </p:cNvPr>
          <p:cNvPicPr>
            <a:picLocks noChangeAspect="1"/>
          </p:cNvPicPr>
          <p:nvPr/>
        </p:nvPicPr>
        <p:blipFill>
          <a:blip r:embed="rId4"/>
          <a:stretch>
            <a:fillRect/>
          </a:stretch>
        </p:blipFill>
        <p:spPr>
          <a:xfrm rot="-480000">
            <a:off x="2095698" y="3505200"/>
            <a:ext cx="5132345" cy="9576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Myths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322" y="67089"/>
            <a:ext cx="609600" cy="609600"/>
          </a:xfrm>
          <a:prstGeom prst="rect">
            <a:avLst/>
          </a:prstGeom>
        </p:spPr>
      </p:pic>
    </p:spTree>
    <p:extLst>
      <p:ext uri="{BB962C8B-B14F-4D97-AF65-F5344CB8AC3E}">
        <p14:creationId xmlns:p14="http://schemas.microsoft.com/office/powerpoint/2010/main" val="11489854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EA9-3C2C-4E1F-A380-C9ACC2B4EC15}"/>
              </a:ext>
            </a:extLst>
          </p:cNvPr>
          <p:cNvSpPr>
            <a:spLocks noGrp="1"/>
          </p:cNvSpPr>
          <p:nvPr>
            <p:ph type="title"/>
          </p:nvPr>
        </p:nvSpPr>
        <p:spPr>
          <a:xfrm>
            <a:off x="428666" y="2324100"/>
            <a:ext cx="7918632" cy="857250"/>
          </a:xfrm>
        </p:spPr>
        <p:txBody>
          <a:bodyPr lIns="45719" rIns="45719" anchor="ctr">
            <a:noAutofit/>
          </a:bodyPr>
          <a:lstStyle/>
          <a:p>
            <a:pPr marL="457200"/>
            <a:r>
              <a:rPr lang="en-US" sz="3000" b="1" dirty="0"/>
              <a:t>Myth 1:  There is nothing I can do to prepare </a:t>
            </a:r>
            <a:r>
              <a:rPr lang="en-US" dirty="0">
                <a:solidFill>
                  <a:schemeClr val="tx1"/>
                </a:solidFill>
                <a:latin typeface="+mn-ea"/>
                <a:cs typeface="+mn-ea"/>
              </a:rPr>
              <a:t/>
            </a:r>
            <a:br>
              <a:rPr lang="en-US" dirty="0">
                <a:solidFill>
                  <a:schemeClr val="tx1"/>
                </a:solidFill>
                <a:latin typeface="+mn-ea"/>
                <a:cs typeface="+mn-ea"/>
              </a:rPr>
            </a:br>
            <a:r>
              <a:rPr lang="en-US" sz="3000" b="1" dirty="0"/>
              <a:t>                 for a job search before I go off-</a:t>
            </a:r>
            <a:r>
              <a:rPr lang="en-US" dirty="0">
                <a:solidFill>
                  <a:schemeClr val="tx1"/>
                </a:solidFill>
                <a:latin typeface="+mn-ea"/>
                <a:cs typeface="+mn-ea"/>
              </a:rPr>
              <a:t/>
            </a:r>
            <a:br>
              <a:rPr lang="en-US" dirty="0">
                <a:solidFill>
                  <a:schemeClr val="tx1"/>
                </a:solidFill>
                <a:latin typeface="+mn-ea"/>
                <a:cs typeface="+mn-ea"/>
              </a:rPr>
            </a:br>
            <a:r>
              <a:rPr lang="en-US" sz="3000" b="1" dirty="0"/>
              <a:t>                 campus</a:t>
            </a:r>
            <a:r>
              <a:rPr lang="en-US" sz="3000" b="1" dirty="0">
                <a:solidFill>
                  <a:schemeClr val="tx1"/>
                </a:solidFill>
              </a:rPr>
              <a:t>.</a:t>
            </a:r>
          </a:p>
          <a:p>
            <a:pPr marL="457200"/>
            <a:endParaRPr lang="en-US" sz="3000" b="1" dirty="0">
              <a:solidFill>
                <a:schemeClr val="tx1"/>
              </a:solidFill>
            </a:endParaRPr>
          </a:p>
          <a:p>
            <a:endParaRPr lang="en-US" dirty="0"/>
          </a:p>
        </p:txBody>
      </p:sp>
      <p:pic>
        <p:nvPicPr>
          <p:cNvPr id="6" name="Picture 7" descr="A close up of a sign&#10;&#10;Description generated with very high confidence">
            <a:extLst>
              <a:ext uri="{FF2B5EF4-FFF2-40B4-BE49-F238E27FC236}">
                <a16:creationId xmlns:a16="http://schemas.microsoft.com/office/drawing/2014/main" id="{17C8CD5D-3311-4E20-806F-CB15FA9C75FB}"/>
              </a:ext>
            </a:extLst>
          </p:cNvPr>
          <p:cNvPicPr>
            <a:picLocks noChangeAspect="1"/>
          </p:cNvPicPr>
          <p:nvPr/>
        </p:nvPicPr>
        <p:blipFill>
          <a:blip r:embed="rId4"/>
          <a:stretch>
            <a:fillRect/>
          </a:stretch>
        </p:blipFill>
        <p:spPr>
          <a:xfrm>
            <a:off x="3981450" y="2556304"/>
            <a:ext cx="3793524" cy="2579937"/>
          </a:xfrm>
          <a:prstGeom prst="rect">
            <a:avLst/>
          </a:prstGeom>
        </p:spPr>
      </p:pic>
      <p:pic>
        <p:nvPicPr>
          <p:cNvPr id="3" name="Myth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191" y="64409"/>
            <a:ext cx="609600" cy="609600"/>
          </a:xfrm>
          <a:prstGeom prst="rect">
            <a:avLst/>
          </a:prstGeom>
        </p:spPr>
      </p:pic>
    </p:spTree>
    <p:extLst>
      <p:ext uri="{BB962C8B-B14F-4D97-AF65-F5344CB8AC3E}">
        <p14:creationId xmlns:p14="http://schemas.microsoft.com/office/powerpoint/2010/main" val="2430351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78" y="971550"/>
            <a:ext cx="3029522" cy="3029225"/>
          </a:xfrm>
          <a:prstGeom prst="rect">
            <a:avLst/>
          </a:prstGeom>
        </p:spPr>
      </p:pic>
      <p:sp>
        <p:nvSpPr>
          <p:cNvPr id="10" name="TextBox 9"/>
          <p:cNvSpPr txBox="1"/>
          <p:nvPr/>
        </p:nvSpPr>
        <p:spPr>
          <a:xfrm>
            <a:off x="3563491" y="1972910"/>
            <a:ext cx="4303058"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Tamara Ingram</a:t>
            </a:r>
          </a:p>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n-lt"/>
                <a:ea typeface="+mn-ea"/>
                <a:cs typeface="+mn-cs"/>
                <a:sym typeface="Calibri"/>
              </a:rPr>
              <a:t>Assistant Director of International Programs </a:t>
            </a:r>
          </a:p>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n-lt"/>
                <a:ea typeface="+mn-ea"/>
                <a:cs typeface="+mn-cs"/>
                <a:sym typeface="Calibri"/>
              </a:rPr>
              <a:t>ILR Exchange/Study</a:t>
            </a:r>
            <a:r>
              <a:rPr kumimoji="0" lang="en-US" b="0" i="0" u="none" strike="noStrike" cap="none" spc="0" normalizeH="0" dirty="0">
                <a:ln>
                  <a:noFill/>
                </a:ln>
                <a:solidFill>
                  <a:srgbClr val="000000"/>
                </a:solidFill>
                <a:effectLst/>
                <a:uFillTx/>
                <a:latin typeface="+mn-lt"/>
                <a:ea typeface="+mn-ea"/>
                <a:cs typeface="+mn-cs"/>
                <a:sym typeface="Calibri"/>
              </a:rPr>
              <a:t> Abroad Advisor</a:t>
            </a:r>
            <a:endParaRPr lang="en-US" b="0" i="0" u="none" strike="noStrike" cap="none" spc="0" dirty="0">
              <a:solidFill>
                <a:srgbClr val="000000"/>
              </a:solidFill>
              <a:latin typeface="+mn-lt"/>
              <a:ea typeface="+mn-ea"/>
              <a:cs typeface="+mn-cs"/>
            </a:endParaRPr>
          </a:p>
          <a:p>
            <a:endParaRPr lang="en-US" dirty="0"/>
          </a:p>
          <a:p>
            <a:r>
              <a:rPr lang="en-US" dirty="0"/>
              <a:t>Email:  </a:t>
            </a:r>
            <a:r>
              <a:rPr lang="en-US" dirty="0">
                <a:hlinkClick r:id="rId6"/>
              </a:rPr>
              <a:t>tsi4@cornell.edu</a:t>
            </a:r>
          </a:p>
          <a:p>
            <a:r>
              <a:rPr lang="en-US" dirty="0"/>
              <a:t>Phone: 255-1621</a:t>
            </a:r>
          </a:p>
          <a:p>
            <a:r>
              <a:rPr lang="en-US" dirty="0"/>
              <a:t>Office:  121 Ives Hall</a:t>
            </a:r>
          </a:p>
        </p:txBody>
      </p:sp>
      <p:pic>
        <p:nvPicPr>
          <p:cNvPr id="2" name="Tamara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4305" y="100221"/>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EA9-3C2C-4E1F-A380-C9ACC2B4EC15}"/>
              </a:ext>
            </a:extLst>
          </p:cNvPr>
          <p:cNvSpPr>
            <a:spLocks noGrp="1"/>
          </p:cNvSpPr>
          <p:nvPr>
            <p:ph type="title"/>
          </p:nvPr>
        </p:nvSpPr>
        <p:spPr>
          <a:xfrm>
            <a:off x="838279" y="1590675"/>
            <a:ext cx="7918632" cy="857250"/>
          </a:xfrm>
        </p:spPr>
        <p:txBody>
          <a:bodyPr lIns="45719" rIns="45719" anchor="ctr">
            <a:noAutofit/>
          </a:bodyPr>
          <a:lstStyle/>
          <a:p>
            <a:pPr marL="457200"/>
            <a:r>
              <a:rPr lang="en-US" sz="3000" b="1" dirty="0"/>
              <a:t>Myth 2:   I CAN apply for a job or an </a:t>
            </a:r>
            <a:r>
              <a:rPr lang="en-US" dirty="0">
                <a:solidFill>
                  <a:schemeClr val="tx1"/>
                </a:solidFill>
                <a:latin typeface="+mn-ea"/>
                <a:cs typeface="+mn-ea"/>
              </a:rPr>
              <a:t/>
            </a:r>
            <a:br>
              <a:rPr lang="en-US" dirty="0">
                <a:solidFill>
                  <a:schemeClr val="tx1"/>
                </a:solidFill>
                <a:latin typeface="+mn-ea"/>
                <a:cs typeface="+mn-ea"/>
              </a:rPr>
            </a:br>
            <a:r>
              <a:rPr lang="en-US" sz="3000" b="1" dirty="0"/>
              <a:t>                 internship if I am off campus.</a:t>
            </a:r>
            <a:endParaRPr lang="en-US" sz="3000" dirty="0">
              <a:solidFill>
                <a:schemeClr val="tx1"/>
              </a:solidFill>
            </a:endParaRPr>
          </a:p>
          <a:p>
            <a:endParaRPr lang="en-US" dirty="0"/>
          </a:p>
        </p:txBody>
      </p:sp>
      <p:pic>
        <p:nvPicPr>
          <p:cNvPr id="3" name="Picture 3" descr="A close up of a sign&#10;&#10;Description generated with very high confidence">
            <a:extLst>
              <a:ext uri="{FF2B5EF4-FFF2-40B4-BE49-F238E27FC236}">
                <a16:creationId xmlns:a16="http://schemas.microsoft.com/office/drawing/2014/main" id="{DC629B9C-AFD9-4579-B404-74B432C7A2A2}"/>
              </a:ext>
            </a:extLst>
          </p:cNvPr>
          <p:cNvPicPr>
            <a:picLocks noChangeAspect="1"/>
          </p:cNvPicPr>
          <p:nvPr/>
        </p:nvPicPr>
        <p:blipFill>
          <a:blip r:embed="rId4"/>
          <a:stretch>
            <a:fillRect/>
          </a:stretch>
        </p:blipFill>
        <p:spPr>
          <a:xfrm>
            <a:off x="2790825" y="2828925"/>
            <a:ext cx="3631341" cy="1527796"/>
          </a:xfrm>
          <a:prstGeom prst="rect">
            <a:avLst/>
          </a:prstGeom>
        </p:spPr>
      </p:pic>
      <p:pic>
        <p:nvPicPr>
          <p:cNvPr id="4" name="Myth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818" y="93593"/>
            <a:ext cx="609600" cy="609600"/>
          </a:xfrm>
          <a:prstGeom prst="rect">
            <a:avLst/>
          </a:prstGeom>
        </p:spPr>
      </p:pic>
    </p:spTree>
    <p:extLst>
      <p:ext uri="{BB962C8B-B14F-4D97-AF65-F5344CB8AC3E}">
        <p14:creationId xmlns:p14="http://schemas.microsoft.com/office/powerpoint/2010/main" val="5268776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EA9-3C2C-4E1F-A380-C9ACC2B4EC15}"/>
              </a:ext>
            </a:extLst>
          </p:cNvPr>
          <p:cNvSpPr>
            <a:spLocks noGrp="1"/>
          </p:cNvSpPr>
          <p:nvPr>
            <p:ph type="title"/>
          </p:nvPr>
        </p:nvSpPr>
        <p:spPr>
          <a:xfrm>
            <a:off x="809702" y="1943100"/>
            <a:ext cx="7918632" cy="857250"/>
          </a:xfrm>
        </p:spPr>
        <p:txBody>
          <a:bodyPr lIns="45719" rIns="45719" anchor="ctr">
            <a:noAutofit/>
          </a:bodyPr>
          <a:lstStyle/>
          <a:p>
            <a:pPr marL="457200"/>
            <a:r>
              <a:rPr lang="en-US" sz="3000" b="1" dirty="0"/>
              <a:t>Myth 3:  I cannot network while I am </a:t>
            </a:r>
            <a:r>
              <a:rPr lang="en-US" sz="3000" b="1" dirty="0">
                <a:solidFill>
                  <a:schemeClr val="tx1"/>
                </a:solidFill>
              </a:rPr>
              <a:t>off-</a:t>
            </a:r>
            <a:r>
              <a:rPr lang="en-US" dirty="0">
                <a:solidFill>
                  <a:schemeClr val="tx1"/>
                </a:solidFill>
                <a:latin typeface="+mn-ea"/>
                <a:cs typeface="+mn-ea"/>
              </a:rPr>
              <a:t/>
            </a:r>
            <a:br>
              <a:rPr lang="en-US" dirty="0">
                <a:solidFill>
                  <a:schemeClr val="tx1"/>
                </a:solidFill>
                <a:latin typeface="+mn-ea"/>
                <a:cs typeface="+mn-ea"/>
              </a:rPr>
            </a:br>
            <a:r>
              <a:rPr lang="en-US" sz="3000" b="1" dirty="0">
                <a:solidFill>
                  <a:schemeClr val="tx1"/>
                </a:solidFill>
              </a:rPr>
              <a:t>                campus.</a:t>
            </a:r>
            <a:endParaRPr lang="en-US" dirty="0">
              <a:solidFill>
                <a:schemeClr val="tx1"/>
              </a:solidFill>
            </a:endParaRPr>
          </a:p>
          <a:p>
            <a:pPr marL="457200"/>
            <a:endParaRPr lang="en-US" sz="3000" b="1" dirty="0">
              <a:solidFill>
                <a:schemeClr val="tx1"/>
              </a:solidFill>
            </a:endParaRPr>
          </a:p>
          <a:p>
            <a:pPr marL="457200"/>
            <a:endParaRPr lang="en-US" sz="3000" b="1" dirty="0">
              <a:solidFill>
                <a:schemeClr val="tx1"/>
              </a:solidFill>
            </a:endParaRPr>
          </a:p>
          <a:p>
            <a:endParaRPr lang="en-US" dirty="0"/>
          </a:p>
        </p:txBody>
      </p:sp>
      <p:pic>
        <p:nvPicPr>
          <p:cNvPr id="7" name="Picture 7" descr="A close up of a sign&#10;&#10;Description generated with very high confidence">
            <a:extLst>
              <a:ext uri="{FF2B5EF4-FFF2-40B4-BE49-F238E27FC236}">
                <a16:creationId xmlns:a16="http://schemas.microsoft.com/office/drawing/2014/main" id="{57609FFF-1832-4CFE-8A02-B56383D3A968}"/>
              </a:ext>
            </a:extLst>
          </p:cNvPr>
          <p:cNvPicPr>
            <a:picLocks noChangeAspect="1"/>
          </p:cNvPicPr>
          <p:nvPr/>
        </p:nvPicPr>
        <p:blipFill>
          <a:blip r:embed="rId4"/>
          <a:stretch>
            <a:fillRect/>
          </a:stretch>
        </p:blipFill>
        <p:spPr>
          <a:xfrm>
            <a:off x="2543175" y="2085975"/>
            <a:ext cx="3793524" cy="2579937"/>
          </a:xfrm>
          <a:prstGeom prst="rect">
            <a:avLst/>
          </a:prstGeom>
        </p:spPr>
      </p:pic>
      <p:pic>
        <p:nvPicPr>
          <p:cNvPr id="3" name="Myth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322" y="77538"/>
            <a:ext cx="609600" cy="609600"/>
          </a:xfrm>
          <a:prstGeom prst="rect">
            <a:avLst/>
          </a:prstGeom>
        </p:spPr>
      </p:pic>
    </p:spTree>
    <p:extLst>
      <p:ext uri="{BB962C8B-B14F-4D97-AF65-F5344CB8AC3E}">
        <p14:creationId xmlns:p14="http://schemas.microsoft.com/office/powerpoint/2010/main" val="2681707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EA9-3C2C-4E1F-A380-C9ACC2B4EC15}"/>
              </a:ext>
            </a:extLst>
          </p:cNvPr>
          <p:cNvSpPr>
            <a:spLocks noGrp="1"/>
          </p:cNvSpPr>
          <p:nvPr>
            <p:ph type="title"/>
          </p:nvPr>
        </p:nvSpPr>
        <p:spPr>
          <a:xfrm>
            <a:off x="704917" y="2190750"/>
            <a:ext cx="7918632" cy="857250"/>
          </a:xfrm>
        </p:spPr>
        <p:txBody>
          <a:bodyPr lIns="45719" rIns="45719" anchor="ctr">
            <a:noAutofit/>
          </a:bodyPr>
          <a:lstStyle/>
          <a:p>
            <a:pPr marL="457200"/>
            <a:r>
              <a:rPr lang="en-US" sz="3000" b="1" dirty="0">
                <a:solidFill>
                  <a:schemeClr val="tx1"/>
                </a:solidFill>
              </a:rPr>
              <a:t>Myth 4:  I can only participate in on-campus </a:t>
            </a:r>
            <a:r>
              <a:rPr lang="en-US" dirty="0">
                <a:solidFill>
                  <a:schemeClr val="tx1"/>
                </a:solidFill>
                <a:latin typeface="+mn-ea"/>
                <a:cs typeface="+mn-ea"/>
              </a:rPr>
              <a:t/>
            </a:r>
            <a:br>
              <a:rPr lang="en-US" dirty="0">
                <a:solidFill>
                  <a:schemeClr val="tx1"/>
                </a:solidFill>
                <a:latin typeface="+mn-ea"/>
                <a:cs typeface="+mn-ea"/>
              </a:rPr>
            </a:br>
            <a:r>
              <a:rPr lang="en-US" sz="3000" b="1" dirty="0">
                <a:solidFill>
                  <a:schemeClr val="tx1"/>
                </a:solidFill>
              </a:rPr>
              <a:t>                recruiting if I am on campus</a:t>
            </a:r>
            <a:endParaRPr lang="en-US" dirty="0">
              <a:solidFill>
                <a:schemeClr val="tx1"/>
              </a:solidFill>
            </a:endParaRPr>
          </a:p>
          <a:p>
            <a:pPr marL="457200"/>
            <a:endParaRPr lang="en-US" sz="3000" b="1" dirty="0">
              <a:solidFill>
                <a:schemeClr val="tx1"/>
              </a:solidFill>
            </a:endParaRPr>
          </a:p>
          <a:p>
            <a:pPr marL="457200"/>
            <a:endParaRPr lang="en-US" sz="3000" b="1" dirty="0">
              <a:solidFill>
                <a:schemeClr val="tx1"/>
              </a:solidFill>
            </a:endParaRPr>
          </a:p>
          <a:p>
            <a:endParaRPr lang="en-US" dirty="0"/>
          </a:p>
        </p:txBody>
      </p:sp>
      <p:pic>
        <p:nvPicPr>
          <p:cNvPr id="4" name="Picture 7" descr="A close up of a sign&#10;&#10;Description generated with very high confidence">
            <a:extLst>
              <a:ext uri="{FF2B5EF4-FFF2-40B4-BE49-F238E27FC236}">
                <a16:creationId xmlns:a16="http://schemas.microsoft.com/office/drawing/2014/main" id="{A0A55D51-EF0F-408A-9B4C-C32D56ACE0C2}"/>
              </a:ext>
            </a:extLst>
          </p:cNvPr>
          <p:cNvPicPr>
            <a:picLocks noChangeAspect="1"/>
          </p:cNvPicPr>
          <p:nvPr/>
        </p:nvPicPr>
        <p:blipFill>
          <a:blip r:embed="rId4"/>
          <a:stretch>
            <a:fillRect/>
          </a:stretch>
        </p:blipFill>
        <p:spPr>
          <a:xfrm>
            <a:off x="3829412" y="2276475"/>
            <a:ext cx="3793524" cy="2579937"/>
          </a:xfrm>
          <a:prstGeom prst="rect">
            <a:avLst/>
          </a:prstGeom>
        </p:spPr>
      </p:pic>
      <p:pic>
        <p:nvPicPr>
          <p:cNvPr id="3" name="Myth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687" y="77538"/>
            <a:ext cx="609600" cy="609600"/>
          </a:xfrm>
          <a:prstGeom prst="rect">
            <a:avLst/>
          </a:prstGeom>
        </p:spPr>
      </p:pic>
    </p:spTree>
    <p:extLst>
      <p:ext uri="{BB962C8B-B14F-4D97-AF65-F5344CB8AC3E}">
        <p14:creationId xmlns:p14="http://schemas.microsoft.com/office/powerpoint/2010/main" val="21912403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EA9-3C2C-4E1F-A380-C9ACC2B4EC15}"/>
              </a:ext>
            </a:extLst>
          </p:cNvPr>
          <p:cNvSpPr>
            <a:spLocks noGrp="1"/>
          </p:cNvSpPr>
          <p:nvPr>
            <p:ph type="title"/>
          </p:nvPr>
        </p:nvSpPr>
        <p:spPr>
          <a:xfrm>
            <a:off x="933538" y="2619375"/>
            <a:ext cx="7918632" cy="857250"/>
          </a:xfrm>
        </p:spPr>
        <p:txBody>
          <a:bodyPr lIns="45719" rIns="45719" anchor="ctr">
            <a:noAutofit/>
          </a:bodyPr>
          <a:lstStyle/>
          <a:p>
            <a:pPr marL="457200"/>
            <a:r>
              <a:rPr lang="en-US" sz="3000" b="1" dirty="0">
                <a:solidFill>
                  <a:schemeClr val="tx1"/>
                </a:solidFill>
              </a:rPr>
              <a:t>Myth 5:  I WILL be able to land an </a:t>
            </a:r>
            <a:r>
              <a:rPr lang="en-US" dirty="0">
                <a:solidFill>
                  <a:schemeClr val="tx1"/>
                </a:solidFill>
                <a:latin typeface="+mn-ea"/>
                <a:cs typeface="+mn-ea"/>
              </a:rPr>
              <a:t/>
            </a:r>
            <a:br>
              <a:rPr lang="en-US" dirty="0">
                <a:solidFill>
                  <a:schemeClr val="tx1"/>
                </a:solidFill>
                <a:latin typeface="+mn-ea"/>
                <a:cs typeface="+mn-ea"/>
              </a:rPr>
            </a:br>
            <a:r>
              <a:rPr lang="en-US" sz="3000" b="1" dirty="0">
                <a:solidFill>
                  <a:schemeClr val="tx1"/>
                </a:solidFill>
              </a:rPr>
              <a:t>                internship/job in finance or </a:t>
            </a:r>
            <a:r>
              <a:rPr lang="en-US" dirty="0">
                <a:solidFill>
                  <a:schemeClr val="tx1"/>
                </a:solidFill>
                <a:latin typeface="+mn-ea"/>
                <a:cs typeface="+mn-ea"/>
              </a:rPr>
              <a:t/>
            </a:r>
            <a:br>
              <a:rPr lang="en-US" dirty="0">
                <a:solidFill>
                  <a:schemeClr val="tx1"/>
                </a:solidFill>
                <a:latin typeface="+mn-ea"/>
                <a:cs typeface="+mn-ea"/>
              </a:rPr>
            </a:br>
            <a:r>
              <a:rPr lang="en-US" sz="3000" b="1" dirty="0">
                <a:solidFill>
                  <a:schemeClr val="tx1"/>
                </a:solidFill>
              </a:rPr>
              <a:t>                consulting if I study away in the fall </a:t>
            </a:r>
            <a:endParaRPr lang="en-US" dirty="0">
              <a:solidFill>
                <a:schemeClr val="tx1"/>
              </a:solidFill>
            </a:endParaRPr>
          </a:p>
          <a:p>
            <a:pPr marL="457200"/>
            <a:endParaRPr lang="en-US" sz="3000" b="1" dirty="0">
              <a:solidFill>
                <a:schemeClr val="tx1"/>
              </a:solidFill>
            </a:endParaRPr>
          </a:p>
          <a:p>
            <a:pPr marL="457200"/>
            <a:endParaRPr lang="en-US" sz="3000" b="1" dirty="0">
              <a:solidFill>
                <a:schemeClr val="tx1"/>
              </a:solidFill>
            </a:endParaRPr>
          </a:p>
          <a:p>
            <a:pPr marL="457200"/>
            <a:endParaRPr lang="en-US" sz="3000" b="1" dirty="0">
              <a:solidFill>
                <a:schemeClr val="tx1"/>
              </a:solidFill>
            </a:endParaRPr>
          </a:p>
          <a:p>
            <a:endParaRPr lang="en-US" dirty="0"/>
          </a:p>
        </p:txBody>
      </p:sp>
      <p:pic>
        <p:nvPicPr>
          <p:cNvPr id="4" name="Picture 3" descr="A close up of a sign&#10;&#10;Description generated with very high confidence">
            <a:extLst>
              <a:ext uri="{FF2B5EF4-FFF2-40B4-BE49-F238E27FC236}">
                <a16:creationId xmlns:a16="http://schemas.microsoft.com/office/drawing/2014/main" id="{A1EAEA85-D29A-4BF1-A208-99E410A66970}"/>
              </a:ext>
            </a:extLst>
          </p:cNvPr>
          <p:cNvPicPr>
            <a:picLocks noChangeAspect="1"/>
          </p:cNvPicPr>
          <p:nvPr/>
        </p:nvPicPr>
        <p:blipFill>
          <a:blip r:embed="rId4"/>
          <a:stretch>
            <a:fillRect/>
          </a:stretch>
        </p:blipFill>
        <p:spPr>
          <a:xfrm>
            <a:off x="2857770" y="3152775"/>
            <a:ext cx="3631341" cy="1527796"/>
          </a:xfrm>
          <a:prstGeom prst="rect">
            <a:avLst/>
          </a:prstGeom>
        </p:spPr>
      </p:pic>
      <p:pic>
        <p:nvPicPr>
          <p:cNvPr id="3" name="Myth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818" y="80342"/>
            <a:ext cx="609600" cy="609600"/>
          </a:xfrm>
          <a:prstGeom prst="rect">
            <a:avLst/>
          </a:prstGeom>
        </p:spPr>
      </p:pic>
    </p:spTree>
    <p:extLst>
      <p:ext uri="{BB962C8B-B14F-4D97-AF65-F5344CB8AC3E}">
        <p14:creationId xmlns:p14="http://schemas.microsoft.com/office/powerpoint/2010/main" val="26576702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BE0A02-0A14-470C-8FB6-21BFF79DB622}"/>
              </a:ext>
            </a:extLst>
          </p:cNvPr>
          <p:cNvSpPr>
            <a:spLocks noGrp="1"/>
          </p:cNvSpPr>
          <p:nvPr>
            <p:ph type="body" idx="1"/>
          </p:nvPr>
        </p:nvSpPr>
        <p:spPr>
          <a:xfrm>
            <a:off x="428625" y="1390650"/>
            <a:ext cx="8229600" cy="2457372"/>
          </a:xfrm>
        </p:spPr>
        <p:txBody>
          <a:bodyPr lIns="45719" rIns="45719" anchor="t">
            <a:noAutofit/>
          </a:bodyPr>
          <a:lstStyle/>
          <a:p>
            <a:pPr algn="ctr">
              <a:buNone/>
            </a:pPr>
            <a:r>
              <a:rPr lang="en-US" sz="8000" b="1" dirty="0">
                <a:latin typeface="Gill Sans MT"/>
              </a:rPr>
              <a:t>Your</a:t>
            </a:r>
            <a:r>
              <a:rPr lang="en-US" sz="8000" b="1" dirty="0">
                <a:solidFill>
                  <a:schemeClr val="tx1"/>
                </a:solidFill>
                <a:latin typeface="Gill Sans MT"/>
              </a:rPr>
              <a:t> </a:t>
            </a:r>
            <a:endParaRPr lang="en-US" dirty="0">
              <a:solidFill>
                <a:schemeClr val="tx1"/>
              </a:solidFill>
              <a:latin typeface="Calibri"/>
            </a:endParaRPr>
          </a:p>
          <a:p>
            <a:pPr algn="ctr">
              <a:buNone/>
            </a:pPr>
            <a:r>
              <a:rPr lang="en-US" sz="8000" b="1" dirty="0">
                <a:solidFill>
                  <a:schemeClr val="tx1"/>
                </a:solidFill>
                <a:latin typeface="Gill Sans MT"/>
              </a:rPr>
              <a:t>Planning Toolkit</a:t>
            </a:r>
            <a:endParaRPr lang="en-US" dirty="0">
              <a:solidFill>
                <a:schemeClr val="tx1"/>
              </a:solidFill>
            </a:endParaRPr>
          </a:p>
        </p:txBody>
      </p:sp>
      <p:pic>
        <p:nvPicPr>
          <p:cNvPr id="2" name="Toolkit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443" y="100220"/>
            <a:ext cx="609600" cy="609600"/>
          </a:xfrm>
          <a:prstGeom prst="rect">
            <a:avLst/>
          </a:prstGeom>
        </p:spPr>
      </p:pic>
    </p:spTree>
    <p:extLst>
      <p:ext uri="{BB962C8B-B14F-4D97-AF65-F5344CB8AC3E}">
        <p14:creationId xmlns:p14="http://schemas.microsoft.com/office/powerpoint/2010/main" val="38834585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4B5E-597F-4F43-ACDD-1D740D0FF860}"/>
              </a:ext>
            </a:extLst>
          </p:cNvPr>
          <p:cNvSpPr>
            <a:spLocks noGrp="1"/>
          </p:cNvSpPr>
          <p:nvPr>
            <p:ph type="title"/>
          </p:nvPr>
        </p:nvSpPr>
        <p:spPr>
          <a:xfrm>
            <a:off x="1590825" y="704850"/>
            <a:ext cx="7209861" cy="857250"/>
          </a:xfrm>
        </p:spPr>
        <p:txBody>
          <a:bodyPr>
            <a:normAutofit/>
          </a:bodyPr>
          <a:lstStyle/>
          <a:p>
            <a:r>
              <a:rPr lang="en-US" dirty="0"/>
              <a:t>Tips for a successful search</a:t>
            </a:r>
          </a:p>
        </p:txBody>
      </p:sp>
      <p:sp>
        <p:nvSpPr>
          <p:cNvPr id="9" name="TextBox 8">
            <a:extLst>
              <a:ext uri="{FF2B5EF4-FFF2-40B4-BE49-F238E27FC236}">
                <a16:creationId xmlns:a16="http://schemas.microsoft.com/office/drawing/2014/main" id="{D44F4987-5048-44B2-B7D5-A73AA1B2A836}"/>
              </a:ext>
            </a:extLst>
          </p:cNvPr>
          <p:cNvSpPr txBox="1"/>
          <p:nvPr/>
        </p:nvSpPr>
        <p:spPr>
          <a:xfrm>
            <a:off x="446088" y="1560513"/>
            <a:ext cx="2396370" cy="3231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b="1" dirty="0"/>
              <a:t>Pre-Departure:</a:t>
            </a:r>
            <a:endParaRPr lang="en-US"/>
          </a:p>
          <a:p>
            <a:endParaRPr lang="en-US" b="1" dirty="0"/>
          </a:p>
          <a:p>
            <a:pPr marL="285750" indent="-285750">
              <a:buFont typeface="Wingdings"/>
              <a:buChar char="q"/>
            </a:pPr>
            <a:r>
              <a:rPr lang="en-US" sz="1200" dirty="0"/>
              <a:t>Meet with OCS to discuss your recruiting goals</a:t>
            </a:r>
          </a:p>
          <a:p>
            <a:pPr marL="285750" indent="-285750">
              <a:buFont typeface="Wingdings"/>
              <a:buChar char="q"/>
            </a:pPr>
            <a:r>
              <a:rPr lang="en-US" sz="1200" dirty="0"/>
              <a:t>Network with other </a:t>
            </a:r>
            <a:r>
              <a:rPr lang="en-US" sz="1200" dirty="0" err="1"/>
              <a:t>ILRies</a:t>
            </a:r>
            <a:r>
              <a:rPr lang="en-US" sz="1200" dirty="0"/>
              <a:t> who have successfully </a:t>
            </a:r>
            <a:r>
              <a:rPr lang="en-US" sz="1200" dirty="0">
                <a:solidFill>
                  <a:schemeClr val="tx1"/>
                </a:solidFill>
              </a:rPr>
              <a:t>navigated</a:t>
            </a:r>
            <a:r>
              <a:rPr lang="en-US" dirty="0">
                <a:solidFill>
                  <a:schemeClr val="tx1"/>
                </a:solidFill>
                <a:latin typeface="+mn-ea"/>
                <a:cs typeface="+mn-ea"/>
              </a:rPr>
              <a:t/>
            </a:r>
            <a:br>
              <a:rPr lang="en-US" dirty="0">
                <a:solidFill>
                  <a:schemeClr val="tx1"/>
                </a:solidFill>
                <a:latin typeface="+mn-ea"/>
                <a:cs typeface="+mn-ea"/>
              </a:rPr>
            </a:br>
            <a:r>
              <a:rPr lang="en-US" sz="1200" dirty="0"/>
              <a:t>recruitment from off-campus</a:t>
            </a:r>
          </a:p>
          <a:p>
            <a:pPr marL="285750" indent="-285750">
              <a:buFont typeface="Wingdings"/>
              <a:buChar char="q"/>
            </a:pPr>
            <a:r>
              <a:rPr lang="en-US" sz="1200" dirty="0"/>
              <a:t>Do a practice interview (including a phone/skype)</a:t>
            </a:r>
          </a:p>
          <a:p>
            <a:pPr marL="285750" indent="-285750">
              <a:buFont typeface="Wingdings"/>
              <a:buChar char="q"/>
            </a:pPr>
            <a:r>
              <a:rPr lang="en-US" sz="1200" dirty="0"/>
              <a:t>Get a resume/cover letter critique</a:t>
            </a:r>
          </a:p>
          <a:p>
            <a:pPr marL="285750" indent="-285750">
              <a:buFont typeface="Wingdings"/>
              <a:buChar char="q"/>
            </a:pPr>
            <a:r>
              <a:rPr lang="en-US" sz="1200" dirty="0"/>
              <a:t>Learn about ways to reach out to recruiters before you leave campus</a:t>
            </a:r>
          </a:p>
          <a:p>
            <a:pPr marL="285750" indent="-285750">
              <a:buFont typeface="Wingdings"/>
              <a:buChar char="q"/>
            </a:pPr>
            <a:r>
              <a:rPr lang="en-US" sz="1200" dirty="0"/>
              <a:t>Attend info sessions &amp; workshops</a:t>
            </a:r>
          </a:p>
        </p:txBody>
      </p:sp>
      <p:sp>
        <p:nvSpPr>
          <p:cNvPr id="10" name="TextBox 9">
            <a:extLst>
              <a:ext uri="{FF2B5EF4-FFF2-40B4-BE49-F238E27FC236}">
                <a16:creationId xmlns:a16="http://schemas.microsoft.com/office/drawing/2014/main" id="{4104C8CF-3B81-41D3-B7E6-16B5F1425656}"/>
              </a:ext>
            </a:extLst>
          </p:cNvPr>
          <p:cNvSpPr txBox="1"/>
          <p:nvPr/>
        </p:nvSpPr>
        <p:spPr>
          <a:xfrm>
            <a:off x="3096616" y="1572417"/>
            <a:ext cx="2663401" cy="3877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t>Off-Campus:</a:t>
            </a:r>
            <a:r>
              <a:rPr lang="en-US" dirty="0">
                <a:solidFill>
                  <a:schemeClr val="tx1"/>
                </a:solidFill>
                <a:latin typeface="+mn-ea"/>
                <a:cs typeface="+mn-ea"/>
              </a:rPr>
              <a:t/>
            </a:r>
            <a:br>
              <a:rPr lang="en-US" dirty="0">
                <a:solidFill>
                  <a:schemeClr val="tx1"/>
                </a:solidFill>
                <a:latin typeface="+mn-ea"/>
                <a:cs typeface="+mn-ea"/>
              </a:rPr>
            </a:br>
            <a:endParaRPr lang="en-US" dirty="0"/>
          </a:p>
          <a:p>
            <a:pPr marL="285750" indent="-285750">
              <a:buFont typeface="Wingdings"/>
              <a:buChar char="q"/>
            </a:pPr>
            <a:r>
              <a:rPr lang="en-US" sz="1200" dirty="0"/>
              <a:t>Maintain regular contact with OCS</a:t>
            </a:r>
            <a:r>
              <a:rPr lang="en-US" dirty="0">
                <a:solidFill>
                  <a:schemeClr val="tx1"/>
                </a:solidFill>
                <a:latin typeface="+mn-ea"/>
                <a:cs typeface="+mn-ea"/>
              </a:rPr>
              <a:t/>
            </a:r>
            <a:br>
              <a:rPr lang="en-US" dirty="0">
                <a:solidFill>
                  <a:schemeClr val="tx1"/>
                </a:solidFill>
                <a:latin typeface="+mn-ea"/>
                <a:cs typeface="+mn-ea"/>
              </a:rPr>
            </a:br>
            <a:endParaRPr lang="en-US" sz="1200"/>
          </a:p>
          <a:p>
            <a:pPr marL="285750" indent="-285750">
              <a:buFont typeface="Wingdings"/>
              <a:buChar char="q"/>
            </a:pPr>
            <a:r>
              <a:rPr lang="en-US" sz="1200" dirty="0"/>
              <a:t>Stay up-to-date with opportunities in Handshake</a:t>
            </a:r>
            <a:r>
              <a:rPr lang="en-US" dirty="0">
                <a:solidFill>
                  <a:schemeClr val="tx1"/>
                </a:solidFill>
                <a:latin typeface="+mn-ea"/>
                <a:cs typeface="+mn-ea"/>
              </a:rPr>
              <a:t/>
            </a:r>
            <a:br>
              <a:rPr lang="en-US" dirty="0">
                <a:solidFill>
                  <a:schemeClr val="tx1"/>
                </a:solidFill>
                <a:latin typeface="+mn-ea"/>
                <a:cs typeface="+mn-ea"/>
              </a:rPr>
            </a:br>
            <a:endParaRPr lang="en-US" sz="1200" dirty="0"/>
          </a:p>
          <a:p>
            <a:pPr marL="285750" indent="-285750">
              <a:buFont typeface="Wingdings"/>
              <a:buChar char="q"/>
            </a:pPr>
            <a:r>
              <a:rPr lang="en-US" sz="1200" dirty="0"/>
              <a:t>Reach out to employers to set up alternative interviews (phone, zoom, skype, on-site)</a:t>
            </a:r>
            <a:r>
              <a:rPr lang="en-US" dirty="0">
                <a:solidFill>
                  <a:schemeClr val="tx1"/>
                </a:solidFill>
                <a:latin typeface="+mn-ea"/>
                <a:cs typeface="+mn-ea"/>
              </a:rPr>
              <a:t/>
            </a:r>
            <a:br>
              <a:rPr lang="en-US" dirty="0">
                <a:solidFill>
                  <a:schemeClr val="tx1"/>
                </a:solidFill>
                <a:latin typeface="+mn-ea"/>
                <a:cs typeface="+mn-ea"/>
              </a:rPr>
            </a:br>
            <a:endParaRPr lang="en-US" sz="1200"/>
          </a:p>
          <a:p>
            <a:pPr marL="285750" indent="-285750">
              <a:buFont typeface="Wingdings"/>
              <a:buChar char="q"/>
            </a:pPr>
            <a:r>
              <a:rPr lang="en-US" sz="1200" dirty="0"/>
              <a:t>Seek ways to do informational </a:t>
            </a:r>
          </a:p>
          <a:p>
            <a:r>
              <a:rPr lang="en-US" sz="1200" dirty="0"/>
              <a:t>        networking with sponsors</a:t>
            </a:r>
            <a:r>
              <a:rPr lang="en-US" dirty="0">
                <a:solidFill>
                  <a:schemeClr val="tx1"/>
                </a:solidFill>
              </a:rPr>
              <a:t/>
            </a:r>
            <a:br>
              <a:rPr lang="en-US" dirty="0">
                <a:solidFill>
                  <a:schemeClr val="tx1"/>
                </a:solidFill>
              </a:rPr>
            </a:br>
            <a:endParaRPr lang="en-US" sz="1200">
              <a:solidFill>
                <a:schemeClr val="tx1"/>
              </a:solidFill>
            </a:endParaRPr>
          </a:p>
          <a:p>
            <a:pPr marL="171450" indent="-171450">
              <a:buFont typeface="Wingdings"/>
              <a:buChar char="q"/>
            </a:pPr>
            <a:r>
              <a:rPr lang="en-US" sz="1200" dirty="0"/>
              <a:t>  Network with alums in your host city</a:t>
            </a:r>
          </a:p>
          <a:p>
            <a:pPr marL="171450" indent="-171450">
              <a:buFont typeface="Wingdings"/>
              <a:buChar char="q"/>
            </a:pPr>
            <a:endParaRPr lang="en-US" sz="1200" dirty="0"/>
          </a:p>
          <a:p>
            <a:endParaRPr lang="en-US" sz="1200" dirty="0"/>
          </a:p>
          <a:p>
            <a:pPr marL="285750" indent="-285750">
              <a:buFont typeface="Wingdings"/>
              <a:buChar char="q"/>
            </a:pPr>
            <a:endParaRPr lang="en-US" sz="1200" dirty="0"/>
          </a:p>
          <a:p>
            <a:endParaRPr lang="en-US" b="1" dirty="0"/>
          </a:p>
        </p:txBody>
      </p:sp>
      <p:sp>
        <p:nvSpPr>
          <p:cNvPr id="11" name="TextBox 10">
            <a:extLst>
              <a:ext uri="{FF2B5EF4-FFF2-40B4-BE49-F238E27FC236}">
                <a16:creationId xmlns:a16="http://schemas.microsoft.com/office/drawing/2014/main" id="{A9BD6D24-0732-46F2-8E67-9AB5EF3EB6BC}"/>
              </a:ext>
            </a:extLst>
          </p:cNvPr>
          <p:cNvSpPr txBox="1"/>
          <p:nvPr/>
        </p:nvSpPr>
        <p:spPr>
          <a:xfrm>
            <a:off x="6107480" y="1600200"/>
            <a:ext cx="274320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b="1" dirty="0"/>
              <a:t>Post-experience:</a:t>
            </a:r>
            <a:endParaRPr lang="en-US"/>
          </a:p>
          <a:p>
            <a:endParaRPr lang="en-US" b="1" dirty="0"/>
          </a:p>
          <a:p>
            <a:pPr marL="285750" indent="-285750">
              <a:buFont typeface="Wingdings"/>
              <a:buChar char="q"/>
            </a:pPr>
            <a:r>
              <a:rPr lang="en-US" sz="1200" dirty="0"/>
              <a:t>Practice your story</a:t>
            </a:r>
            <a:r>
              <a:rPr lang="en-US" dirty="0">
                <a:solidFill>
                  <a:schemeClr val="tx1"/>
                </a:solidFill>
                <a:latin typeface="+mn-ea"/>
                <a:cs typeface="+mn-ea"/>
              </a:rPr>
              <a:t/>
            </a:r>
            <a:br>
              <a:rPr lang="en-US" dirty="0">
                <a:solidFill>
                  <a:schemeClr val="tx1"/>
                </a:solidFill>
                <a:latin typeface="+mn-ea"/>
                <a:cs typeface="+mn-ea"/>
              </a:rPr>
            </a:br>
            <a:endParaRPr lang="en-US" sz="1200"/>
          </a:p>
          <a:p>
            <a:pPr marL="285750" indent="-285750">
              <a:buFont typeface="Wingdings"/>
              <a:buChar char="q"/>
            </a:pPr>
            <a:r>
              <a:rPr lang="en-US" sz="1200" dirty="0"/>
              <a:t>Update resume, cover letter, </a:t>
            </a:r>
            <a:r>
              <a:rPr lang="en-US" dirty="0">
                <a:solidFill>
                  <a:schemeClr val="tx1"/>
                </a:solidFill>
                <a:latin typeface="+mn-ea"/>
                <a:cs typeface="+mn-ea"/>
              </a:rPr>
              <a:t/>
            </a:r>
            <a:br>
              <a:rPr lang="en-US" dirty="0">
                <a:solidFill>
                  <a:schemeClr val="tx1"/>
                </a:solidFill>
                <a:latin typeface="+mn-ea"/>
                <a:cs typeface="+mn-ea"/>
              </a:rPr>
            </a:br>
            <a:r>
              <a:rPr lang="en-US" sz="1200" dirty="0"/>
              <a:t>personal statement</a:t>
            </a:r>
          </a:p>
          <a:p>
            <a:pPr marL="285750" indent="-285750">
              <a:buFont typeface="Wingdings"/>
              <a:buChar char="q"/>
            </a:pPr>
            <a:endParaRPr lang="en-US" sz="1200" dirty="0"/>
          </a:p>
          <a:p>
            <a:pPr marL="285750" indent="-285750">
              <a:buFont typeface="Wingdings"/>
              <a:buChar char="q"/>
            </a:pPr>
            <a:r>
              <a:rPr lang="en-US" sz="1200" dirty="0"/>
              <a:t>Update LinkedIn profile</a:t>
            </a:r>
          </a:p>
          <a:p>
            <a:endParaRPr lang="en-US" sz="1200" dirty="0"/>
          </a:p>
          <a:p>
            <a:pPr marL="285750" indent="-285750">
              <a:buFont typeface="Wingdings"/>
              <a:buChar char="q"/>
            </a:pPr>
            <a:r>
              <a:rPr lang="en-US" sz="1200" dirty="0"/>
              <a:t>Meet with ILR staff to reflect on your experience!</a:t>
            </a:r>
          </a:p>
        </p:txBody>
      </p:sp>
      <p:cxnSp>
        <p:nvCxnSpPr>
          <p:cNvPr id="12" name="Straight Arrow Connector 11">
            <a:extLst>
              <a:ext uri="{FF2B5EF4-FFF2-40B4-BE49-F238E27FC236}">
                <a16:creationId xmlns:a16="http://schemas.microsoft.com/office/drawing/2014/main" id="{5C6F4615-C626-43D0-8224-9E491B5F633C}"/>
              </a:ext>
            </a:extLst>
          </p:cNvPr>
          <p:cNvCxnSpPr/>
          <p:nvPr/>
        </p:nvCxnSpPr>
        <p:spPr>
          <a:xfrm>
            <a:off x="2998041" y="2333319"/>
            <a:ext cx="11759" cy="1988128"/>
          </a:xfrm>
          <a:prstGeom prst="straightConnector1">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9D846C82-55DC-4BD1-8C38-52B884E4161B}"/>
              </a:ext>
            </a:extLst>
          </p:cNvPr>
          <p:cNvCxnSpPr>
            <a:cxnSpLocks/>
          </p:cNvCxnSpPr>
          <p:nvPr/>
        </p:nvCxnSpPr>
        <p:spPr>
          <a:xfrm>
            <a:off x="5840694" y="2333210"/>
            <a:ext cx="11759" cy="1988128"/>
          </a:xfrm>
          <a:prstGeom prst="straightConnector1">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 name="Ti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313" y="95250"/>
            <a:ext cx="609600" cy="609600"/>
          </a:xfrm>
          <a:prstGeom prst="rect">
            <a:avLst/>
          </a:prstGeom>
        </p:spPr>
      </p:pic>
    </p:spTree>
    <p:extLst>
      <p:ext uri="{BB962C8B-B14F-4D97-AF65-F5344CB8AC3E}">
        <p14:creationId xmlns:p14="http://schemas.microsoft.com/office/powerpoint/2010/main" val="2432933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BA79-F0F3-49F0-9BB4-CD75C5B5C3C9}"/>
              </a:ext>
            </a:extLst>
          </p:cNvPr>
          <p:cNvSpPr>
            <a:spLocks noGrp="1"/>
          </p:cNvSpPr>
          <p:nvPr>
            <p:ph type="title"/>
          </p:nvPr>
        </p:nvSpPr>
        <p:spPr>
          <a:xfrm>
            <a:off x="1619769" y="2228850"/>
            <a:ext cx="5598917" cy="857251"/>
          </a:xfrm>
        </p:spPr>
        <p:txBody>
          <a:bodyPr/>
          <a:lstStyle/>
          <a:p>
            <a:r>
              <a:rPr lang="en-US" dirty="0"/>
              <a:t>Student Success Stories</a:t>
            </a:r>
          </a:p>
        </p:txBody>
      </p:sp>
      <p:pic>
        <p:nvPicPr>
          <p:cNvPr id="4" name="Success Stories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6191" y="93594"/>
            <a:ext cx="609600" cy="609600"/>
          </a:xfrm>
          <a:prstGeom prst="rect">
            <a:avLst/>
          </a:prstGeom>
        </p:spPr>
      </p:pic>
    </p:spTree>
    <p:extLst>
      <p:ext uri="{BB962C8B-B14F-4D97-AF65-F5344CB8AC3E}">
        <p14:creationId xmlns:p14="http://schemas.microsoft.com/office/powerpoint/2010/main" val="37757516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25B986-6557-478B-B2CB-A97A94831CD1}"/>
              </a:ext>
            </a:extLst>
          </p:cNvPr>
          <p:cNvSpPr>
            <a:spLocks noGrp="1"/>
          </p:cNvSpPr>
          <p:nvPr>
            <p:ph type="body" idx="1"/>
          </p:nvPr>
        </p:nvSpPr>
        <p:spPr>
          <a:xfrm>
            <a:off x="3619842" y="1076326"/>
            <a:ext cx="5368925" cy="3945941"/>
          </a:xfrm>
        </p:spPr>
        <p:txBody>
          <a:bodyPr lIns="45719" rIns="45719" anchor="t">
            <a:noAutofit/>
          </a:bodyPr>
          <a:lstStyle/>
          <a:p>
            <a:pPr marL="0" indent="0">
              <a:buNone/>
            </a:pPr>
            <a:r>
              <a:rPr lang="en-US" sz="1400" dirty="0"/>
              <a:t> </a:t>
            </a:r>
            <a:r>
              <a:rPr lang="en-US" sz="1300" dirty="0"/>
              <a:t>    During the Fall semester of my senior year I worked as a Global HR Policy intern at Thomson Reuters through the Credit Internship Program. My position required me to research, draft, and assist my team in implementing sick leave laws and extending parental leave policies in the U.S. and Costa Rica. From drafting HR project proposals to managing the plan, I had the opportunity to use all the theory learned in class in a practical setting.</a:t>
            </a:r>
            <a:r>
              <a:rPr lang="en-US" dirty="0">
                <a:solidFill>
                  <a:schemeClr val="tx1"/>
                </a:solidFill>
                <a:latin typeface="+mn-ea"/>
                <a:cs typeface="+mn-ea"/>
              </a:rPr>
              <a:t/>
            </a:r>
            <a:br>
              <a:rPr lang="en-US" dirty="0">
                <a:solidFill>
                  <a:schemeClr val="tx1"/>
                </a:solidFill>
                <a:latin typeface="+mn-ea"/>
                <a:cs typeface="+mn-ea"/>
              </a:rPr>
            </a:br>
            <a:r>
              <a:rPr lang="en-US" sz="1300" dirty="0"/>
              <a:t> </a:t>
            </a:r>
            <a:r>
              <a:rPr lang="en-US" dirty="0">
                <a:solidFill>
                  <a:schemeClr val="tx1"/>
                </a:solidFill>
                <a:latin typeface="+mn-ea"/>
                <a:cs typeface="+mn-ea"/>
              </a:rPr>
              <a:t/>
            </a:r>
            <a:br>
              <a:rPr lang="en-US" dirty="0">
                <a:solidFill>
                  <a:schemeClr val="tx1"/>
                </a:solidFill>
                <a:latin typeface="+mn-ea"/>
                <a:cs typeface="+mn-ea"/>
              </a:rPr>
            </a:br>
            <a:r>
              <a:rPr lang="en-US" sz="1300" dirty="0"/>
              <a:t>    As a senior, I was a little hesitant about going through recruiting season away from campus, but I can assure you that it did not limit my opportunities. If anything, I think companies appreciated my effort of having to reach out to them and deal with the process away from school. My advice would be to stay organized and reach out to Career Services. I used a spreadsheet in excel to keep track of all important dates and requirements, and I called the office of Career Services as often as needed.  Now, I am happy to say that I accepted a full-time offer to join Harris Corp. this upcoming fall as an HR Business Partner, and I got to work with an amazing team and enjoy all the wonderful benefits from doing the Credit Internship Program. </a:t>
            </a:r>
          </a:p>
        </p:txBody>
      </p:sp>
      <p:sp>
        <p:nvSpPr>
          <p:cNvPr id="4" name="Text Placeholder 3">
            <a:extLst>
              <a:ext uri="{FF2B5EF4-FFF2-40B4-BE49-F238E27FC236}">
                <a16:creationId xmlns:a16="http://schemas.microsoft.com/office/drawing/2014/main" id="{4F13B00B-A8FA-42FF-AB63-C86905099589}"/>
              </a:ext>
            </a:extLst>
          </p:cNvPr>
          <p:cNvSpPr>
            <a:spLocks noGrp="1"/>
          </p:cNvSpPr>
          <p:nvPr>
            <p:ph type="body" sz="half" idx="13"/>
          </p:nvPr>
        </p:nvSpPr>
        <p:spPr/>
        <p:txBody>
          <a:bodyPr/>
          <a:lstStyle/>
          <a:p>
            <a:endParaRPr lang="en-US"/>
          </a:p>
        </p:txBody>
      </p:sp>
      <p:pic>
        <p:nvPicPr>
          <p:cNvPr id="5" name="Picture 5" descr="A person smiling for the camera&#10;&#10;Description generated with very high confidence">
            <a:extLst>
              <a:ext uri="{FF2B5EF4-FFF2-40B4-BE49-F238E27FC236}">
                <a16:creationId xmlns:a16="http://schemas.microsoft.com/office/drawing/2014/main" id="{654D6D3F-59B8-4DA3-A545-DE205A09F9F1}"/>
              </a:ext>
            </a:extLst>
          </p:cNvPr>
          <p:cNvPicPr>
            <a:picLocks noChangeAspect="1"/>
          </p:cNvPicPr>
          <p:nvPr/>
        </p:nvPicPr>
        <p:blipFill>
          <a:blip r:embed="rId2"/>
          <a:stretch>
            <a:fillRect/>
          </a:stretch>
        </p:blipFill>
        <p:spPr>
          <a:xfrm>
            <a:off x="504873" y="1123950"/>
            <a:ext cx="2743459" cy="2743200"/>
          </a:xfrm>
          <a:prstGeom prst="rect">
            <a:avLst/>
          </a:prstGeom>
        </p:spPr>
      </p:pic>
      <p:sp>
        <p:nvSpPr>
          <p:cNvPr id="7" name="TextBox 6">
            <a:extLst>
              <a:ext uri="{FF2B5EF4-FFF2-40B4-BE49-F238E27FC236}">
                <a16:creationId xmlns:a16="http://schemas.microsoft.com/office/drawing/2014/main" id="{1E42FFB0-EDEF-4813-8141-E0C7D027BF2E}"/>
              </a:ext>
            </a:extLst>
          </p:cNvPr>
          <p:cNvSpPr txBox="1"/>
          <p:nvPr/>
        </p:nvSpPr>
        <p:spPr>
          <a:xfrm>
            <a:off x="647761" y="3947931"/>
            <a:ext cx="27432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i="1" dirty="0"/>
              <a:t>Estefania Palacios</a:t>
            </a:r>
            <a:endParaRPr lang="en-US"/>
          </a:p>
          <a:p>
            <a:pPr algn="ctr"/>
            <a:r>
              <a:rPr lang="en-US" b="1" i="1" dirty="0"/>
              <a:t>BSILR '18</a:t>
            </a:r>
          </a:p>
        </p:txBody>
      </p:sp>
    </p:spTree>
    <p:extLst>
      <p:ext uri="{BB962C8B-B14F-4D97-AF65-F5344CB8AC3E}">
        <p14:creationId xmlns:p14="http://schemas.microsoft.com/office/powerpoint/2010/main" val="232711150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ainting of a person&#10;&#10;Description generated with very high confidence">
            <a:extLst>
              <a:ext uri="{FF2B5EF4-FFF2-40B4-BE49-F238E27FC236}">
                <a16:creationId xmlns:a16="http://schemas.microsoft.com/office/drawing/2014/main" id="{E66F007B-F7F5-4EAF-9666-9026B965981F}"/>
              </a:ext>
            </a:extLst>
          </p:cNvPr>
          <p:cNvPicPr>
            <a:picLocks noChangeAspect="1"/>
          </p:cNvPicPr>
          <p:nvPr/>
        </p:nvPicPr>
        <p:blipFill>
          <a:blip r:embed="rId2"/>
          <a:stretch>
            <a:fillRect/>
          </a:stretch>
        </p:blipFill>
        <p:spPr>
          <a:xfrm>
            <a:off x="0" y="904875"/>
            <a:ext cx="2314575" cy="4114800"/>
          </a:xfrm>
          <a:prstGeom prst="rect">
            <a:avLst/>
          </a:prstGeom>
        </p:spPr>
      </p:pic>
      <p:sp>
        <p:nvSpPr>
          <p:cNvPr id="2" name="TextBox 1">
            <a:extLst>
              <a:ext uri="{FF2B5EF4-FFF2-40B4-BE49-F238E27FC236}">
                <a16:creationId xmlns:a16="http://schemas.microsoft.com/office/drawing/2014/main" id="{D2BD92E5-FD33-45AA-A88C-DE764D376A8D}"/>
              </a:ext>
            </a:extLst>
          </p:cNvPr>
          <p:cNvSpPr txBox="1"/>
          <p:nvPr/>
        </p:nvSpPr>
        <p:spPr>
          <a:xfrm>
            <a:off x="2619375" y="904875"/>
            <a:ext cx="603164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1200" kern="1200" dirty="0">
                <a:solidFill>
                  <a:schemeClr val="tx1"/>
                </a:solidFill>
                <a:latin typeface="Calibri Light"/>
              </a:rPr>
              <a:t>“I was very reluctant to go abroad during the fall of my junior year because of heavy fall recruiting, especially for junior summer internships. However, </a:t>
            </a:r>
            <a:r>
              <a:rPr lang="en-US" sz="1200" b="1" kern="1200" dirty="0">
                <a:solidFill>
                  <a:srgbClr val="7030A0"/>
                </a:solidFill>
                <a:latin typeface="Calibri Light"/>
              </a:rPr>
              <a:t>being abroad was actually advantageous.</a:t>
            </a:r>
            <a:r>
              <a:rPr lang="en-US" sz="1200" kern="1200" dirty="0">
                <a:solidFill>
                  <a:schemeClr val="tx1"/>
                </a:solidFill>
                <a:latin typeface="Calibri Light"/>
              </a:rPr>
              <a:t> Like most study abroad students, I experienced a lighter course load. With a lighter course load, no work-study job, and smaller extracurricular commitments, I was able to focus more time on my search and be well rested for interviews. </a:t>
            </a:r>
            <a:r>
              <a:rPr lang="en-US" sz="1200" b="1" kern="1200" dirty="0">
                <a:solidFill>
                  <a:srgbClr val="7030A0"/>
                </a:solidFill>
                <a:latin typeface="Calibri Light"/>
              </a:rPr>
              <a:t>By being abroad you are less influenced by your on-campus peers' recruiting anxiety, which I found refreshing.</a:t>
            </a:r>
          </a:p>
          <a:p>
            <a:endParaRPr lang="en-US" sz="1200" kern="1200" dirty="0">
              <a:solidFill>
                <a:schemeClr val="tx1"/>
              </a:solidFill>
              <a:latin typeface="Calibri Light"/>
            </a:endParaRPr>
          </a:p>
          <a:p>
            <a:r>
              <a:rPr lang="en-US" sz="1200" kern="1200" dirty="0">
                <a:solidFill>
                  <a:schemeClr val="tx1"/>
                </a:solidFill>
                <a:latin typeface="Calibri Light"/>
              </a:rPr>
              <a:t>If you decide to go abroad in the fall, proactively network in the spring semester and summer before you go abroad, and tell recruiters you will be abroad in the fall. </a:t>
            </a:r>
            <a:r>
              <a:rPr lang="en-US" sz="1200" b="1" kern="1200" dirty="0">
                <a:solidFill>
                  <a:srgbClr val="7030A0"/>
                </a:solidFill>
                <a:latin typeface="Calibri Light"/>
              </a:rPr>
              <a:t>Networking calls are much easier to do when you have an American phone plan and are probably in the same time zone as your contact.</a:t>
            </a:r>
            <a:r>
              <a:rPr lang="en-US" sz="1200" kern="1200" dirty="0">
                <a:solidFill>
                  <a:schemeClr val="tx1"/>
                </a:solidFill>
                <a:latin typeface="Calibri Light"/>
              </a:rPr>
              <a:t> However, networking while abroad is possible, and always quote your availability in your contact's time zone. Everyone I talked to was very eager to hear about what I was doing abroad, and some will make travel recommendations (one GE representative sent me a detailed list of things to do in Berlin). </a:t>
            </a:r>
          </a:p>
          <a:p>
            <a:endParaRPr lang="en-US" sz="1200" kern="1200" dirty="0">
              <a:solidFill>
                <a:schemeClr val="tx1"/>
              </a:solidFill>
              <a:latin typeface="Calibri Light"/>
            </a:endParaRPr>
          </a:p>
          <a:p>
            <a:r>
              <a:rPr lang="en-US" sz="1200" kern="1200" dirty="0">
                <a:solidFill>
                  <a:schemeClr val="tx1"/>
                </a:solidFill>
                <a:latin typeface="Calibri Light"/>
              </a:rPr>
              <a:t>Overall, every student needs to make choices that work for them, but recruiting should not sway you away from going abroad in the fall. </a:t>
            </a:r>
            <a:r>
              <a:rPr lang="en-US" sz="1200" b="1" kern="1200" dirty="0">
                <a:solidFill>
                  <a:srgbClr val="7030A0"/>
                </a:solidFill>
                <a:latin typeface="Calibri Light"/>
              </a:rPr>
              <a:t>Employers recognize top talent is not afraid to lean into the unfamiliar, and going abroad demonstrates you embrace new challenges.”</a:t>
            </a:r>
          </a:p>
          <a:p>
            <a:endParaRPr lang="en-US" sz="1200" kern="1200" dirty="0">
              <a:solidFill>
                <a:schemeClr val="tx1"/>
              </a:solidFill>
              <a:latin typeface="Calibri Light"/>
            </a:endParaRPr>
          </a:p>
          <a:p>
            <a:r>
              <a:rPr lang="en-US" sz="1200" b="1" kern="1200" dirty="0">
                <a:solidFill>
                  <a:schemeClr val="tx1"/>
                </a:solidFill>
                <a:latin typeface="Calibri Light"/>
              </a:rPr>
              <a:t>Julia Allen BSILR ‘19</a:t>
            </a:r>
          </a:p>
        </p:txBody>
      </p:sp>
    </p:spTree>
    <p:extLst>
      <p:ext uri="{BB962C8B-B14F-4D97-AF65-F5344CB8AC3E}">
        <p14:creationId xmlns:p14="http://schemas.microsoft.com/office/powerpoint/2010/main" val="110934156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853355E-D147-4027-8C0F-7E7A0350D81E}"/>
              </a:ext>
            </a:extLst>
          </p:cNvPr>
          <p:cNvSpPr>
            <a:spLocks noGrp="1"/>
          </p:cNvSpPr>
          <p:nvPr>
            <p:ph type="title"/>
          </p:nvPr>
        </p:nvSpPr>
        <p:spPr>
          <a:xfrm>
            <a:off x="-1132584" y="883428"/>
            <a:ext cx="5598917" cy="857251"/>
          </a:xfrm>
        </p:spPr>
        <p:txBody>
          <a:bodyPr>
            <a:normAutofit/>
          </a:bodyPr>
          <a:lstStyle/>
          <a:p>
            <a:pPr algn="ctr"/>
            <a:r>
              <a:rPr lang="en-US" sz="3600" dirty="0"/>
              <a:t>Brigid Beachler</a:t>
            </a:r>
          </a:p>
        </p:txBody>
      </p:sp>
      <p:cxnSp>
        <p:nvCxnSpPr>
          <p:cNvPr id="12" name="Straight Arrow Connector 11">
            <a:extLst>
              <a:ext uri="{FF2B5EF4-FFF2-40B4-BE49-F238E27FC236}">
                <a16:creationId xmlns:a16="http://schemas.microsoft.com/office/drawing/2014/main" id="{400BA405-C8B8-4FEE-AEC6-9E3CBAAB2667}"/>
              </a:ext>
            </a:extLst>
          </p:cNvPr>
          <p:cNvCxnSpPr/>
          <p:nvPr/>
        </p:nvCxnSpPr>
        <p:spPr>
          <a:xfrm flipV="1">
            <a:off x="149391" y="1659006"/>
            <a:ext cx="3034966" cy="18044"/>
          </a:xfrm>
          <a:prstGeom prst="straightConnector1">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6BD27D5E-3170-4BE2-B6AC-513FBCCDF368}"/>
              </a:ext>
            </a:extLst>
          </p:cNvPr>
          <p:cNvSpPr txBox="1"/>
          <p:nvPr/>
        </p:nvSpPr>
        <p:spPr>
          <a:xfrm>
            <a:off x="295275" y="2162175"/>
            <a:ext cx="274320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dirty="0"/>
              <a:t>Managing Director: </a:t>
            </a:r>
            <a:r>
              <a:rPr lang="en-US" dirty="0">
                <a:solidFill>
                  <a:schemeClr val="tx1"/>
                </a:solidFill>
                <a:latin typeface="+mn-ea"/>
                <a:cs typeface="+mn-ea"/>
              </a:rPr>
              <a:t/>
            </a:r>
            <a:br>
              <a:rPr lang="en-US" dirty="0">
                <a:solidFill>
                  <a:schemeClr val="tx1"/>
                </a:solidFill>
                <a:latin typeface="+mn-ea"/>
                <a:cs typeface="+mn-ea"/>
              </a:rPr>
            </a:br>
            <a:endParaRPr lang="en-US">
              <a:solidFill>
                <a:schemeClr val="tx1"/>
              </a:solidFill>
            </a:endParaRPr>
          </a:p>
          <a:p>
            <a:pPr marL="633095" indent="-285750">
              <a:buFont typeface="Wingdings"/>
              <a:buChar char="§"/>
            </a:pPr>
            <a:r>
              <a:rPr lang="en-US" dirty="0"/>
              <a:t>ILR Credit Internship Program </a:t>
            </a:r>
          </a:p>
          <a:p>
            <a:pPr marL="347345"/>
            <a:endParaRPr lang="en-US" dirty="0">
              <a:solidFill>
                <a:schemeClr val="tx1"/>
              </a:solidFill>
            </a:endParaRPr>
          </a:p>
          <a:p>
            <a:pPr marL="633095" indent="-285750">
              <a:buFont typeface="Wingdings"/>
              <a:buChar char="§"/>
            </a:pPr>
            <a:r>
              <a:rPr lang="en-US" dirty="0"/>
              <a:t>ILR/UCD Semester in Dublin Program</a:t>
            </a:r>
            <a:endParaRPr lang="en-US" dirty="0">
              <a:solidFill>
                <a:schemeClr val="tx1"/>
              </a:solidFill>
            </a:endParaRPr>
          </a:p>
          <a:p>
            <a:pPr marL="0" marR="0" indent="0" algn="l" defTabSz="457200" fontAlgn="auto" latinLnBrk="0" hangingPunct="0">
              <a:lnSpc>
                <a:spcPct val="100000"/>
              </a:lnSpc>
              <a:spcBef>
                <a:spcPts val="0"/>
              </a:spcBef>
              <a:spcAft>
                <a:spcPts val="0"/>
              </a:spcAft>
              <a:buClrTx/>
              <a:buSzTx/>
              <a:buFontTx/>
              <a:buNone/>
              <a:tabLst/>
            </a:pPr>
            <a:endParaRPr lang="en-US" sz="1800" b="0" i="0" u="none" strike="noStrike" cap="none" spc="0" baseline="0" dirty="0">
              <a:solidFill>
                <a:srgbClr val="000000"/>
              </a:solidFill>
              <a:latin typeface="+mn-lt"/>
              <a:ea typeface="+mn-ea"/>
              <a:cs typeface="+mn-cs"/>
            </a:endParaRPr>
          </a:p>
        </p:txBody>
      </p:sp>
      <p:sp>
        <p:nvSpPr>
          <p:cNvPr id="16" name="TextBox 15">
            <a:extLst>
              <a:ext uri="{FF2B5EF4-FFF2-40B4-BE49-F238E27FC236}">
                <a16:creationId xmlns:a16="http://schemas.microsoft.com/office/drawing/2014/main" id="{FEDE278C-90EF-4F81-BCE5-7AD4B7831544}"/>
              </a:ext>
            </a:extLst>
          </p:cNvPr>
          <p:cNvSpPr txBox="1"/>
          <p:nvPr/>
        </p:nvSpPr>
        <p:spPr>
          <a:xfrm>
            <a:off x="3238500" y="2162175"/>
            <a:ext cx="2878555" cy="24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dirty="0"/>
              <a:t>Contact Info: </a:t>
            </a:r>
            <a:endParaRPr lang="en-US">
              <a:solidFill>
                <a:schemeClr val="tx1"/>
              </a:solidFill>
            </a:endParaRPr>
          </a:p>
          <a:p>
            <a:pPr marL="285750" indent="-285750">
              <a:buFont typeface="Wingdings"/>
              <a:buChar char="§"/>
            </a:pPr>
            <a:r>
              <a:rPr lang="en-US" dirty="0"/>
              <a:t>119 Ives Hall </a:t>
            </a:r>
            <a:r>
              <a:rPr lang="en-US" dirty="0">
                <a:solidFill>
                  <a:schemeClr val="tx1"/>
                </a:solidFill>
                <a:latin typeface="+mn-ea"/>
                <a:cs typeface="+mn-ea"/>
              </a:rPr>
              <a:t/>
            </a:r>
            <a:br>
              <a:rPr lang="en-US" dirty="0">
                <a:solidFill>
                  <a:schemeClr val="tx1"/>
                </a:solidFill>
                <a:latin typeface="+mn-ea"/>
                <a:cs typeface="+mn-ea"/>
              </a:rPr>
            </a:br>
            <a:r>
              <a:rPr lang="en-US" sz="1300" dirty="0"/>
              <a:t>(Classroom building)</a:t>
            </a:r>
            <a:endParaRPr lang="en-US" sz="1300" dirty="0">
              <a:solidFill>
                <a:schemeClr val="tx1"/>
              </a:solidFill>
            </a:endParaRPr>
          </a:p>
          <a:p>
            <a:pPr marL="285750" indent="-285750">
              <a:buFont typeface="Wingdings"/>
              <a:buChar char="§"/>
            </a:pPr>
            <a:r>
              <a:rPr lang="en-US" dirty="0"/>
              <a:t>Phone:  607-255-2266</a:t>
            </a:r>
            <a:endParaRPr lang="en-US" dirty="0">
              <a:solidFill>
                <a:schemeClr val="tx1"/>
              </a:solidFill>
            </a:endParaRPr>
          </a:p>
          <a:p>
            <a:pPr marL="285750" indent="-285750">
              <a:buFont typeface="Wingdings"/>
              <a:buChar char="§"/>
            </a:pPr>
            <a:r>
              <a:rPr lang="en-US" dirty="0"/>
              <a:t>Email: </a:t>
            </a:r>
            <a:r>
              <a:rPr lang="en-US" dirty="0">
                <a:hlinkClick r:id="rId4"/>
              </a:rPr>
              <a:t>bk30@cornell.edu</a:t>
            </a:r>
            <a:r>
              <a:rPr lang="en-US" dirty="0"/>
              <a:t> </a:t>
            </a:r>
            <a:r>
              <a:rPr lang="en-US" dirty="0">
                <a:solidFill>
                  <a:schemeClr val="tx1"/>
                </a:solidFill>
                <a:latin typeface="+mn-ea"/>
                <a:cs typeface="+mn-ea"/>
              </a:rPr>
              <a:t/>
            </a:r>
            <a:br>
              <a:rPr lang="en-US" dirty="0">
                <a:solidFill>
                  <a:schemeClr val="tx1"/>
                </a:solidFill>
                <a:latin typeface="+mn-ea"/>
                <a:cs typeface="+mn-ea"/>
              </a:rPr>
            </a:br>
            <a:endParaRPr lang="en-US" dirty="0">
              <a:solidFill>
                <a:schemeClr val="tx1"/>
              </a:solidFill>
            </a:endParaRPr>
          </a:p>
          <a:p>
            <a:pPr marL="171450" indent="-171450">
              <a:buFont typeface="Wingdings"/>
              <a:buChar char="§"/>
            </a:pPr>
            <a:r>
              <a:rPr lang="en-US" sz="1100" u="sng" dirty="0">
                <a:hlinkClick r:id="rId5"/>
              </a:rPr>
              <a:t>www.ilr.cornell.edu/creditinternships</a:t>
            </a:r>
            <a:r>
              <a:rPr lang="en-US" sz="1100" u="sng" dirty="0"/>
              <a:t> </a:t>
            </a:r>
            <a:endParaRPr lang="en-US" sz="1100" dirty="0">
              <a:solidFill>
                <a:schemeClr val="tx1"/>
              </a:solidFill>
            </a:endParaRPr>
          </a:p>
          <a:p>
            <a:pPr marL="171450" indent="-171450">
              <a:buFont typeface="Wingdings"/>
              <a:buChar char="§"/>
            </a:pPr>
            <a:r>
              <a:rPr lang="en-US" sz="1100" u="sng" dirty="0">
                <a:hlinkClick r:id="rId6"/>
              </a:rPr>
              <a:t>www.ilr.cornell.edu/Dublin</a:t>
            </a:r>
            <a:endParaRPr lang="en-US" sz="1100" u="sng" dirty="0">
              <a:solidFill>
                <a:schemeClr val="tx1"/>
              </a:solidFill>
            </a:endParaRPr>
          </a:p>
          <a:p>
            <a:pPr marL="171450" indent="-171450">
              <a:buFont typeface="Wingdings"/>
              <a:buChar char="§"/>
            </a:pPr>
            <a:r>
              <a:rPr lang="en-US" sz="1100" u="sng" dirty="0">
                <a:hlinkClick r:id="rId7"/>
              </a:rPr>
              <a:t>www.facebook.com/ilrcreditinternship/</a:t>
            </a:r>
            <a:endParaRPr lang="en-US" sz="1100" u="sng" dirty="0">
              <a:solidFill>
                <a:schemeClr val="tx1"/>
              </a:solidFill>
            </a:endParaRPr>
          </a:p>
          <a:p>
            <a:pPr marL="0" marR="0" indent="0" algn="l" defTabSz="457200" fontAlgn="auto" latinLnBrk="0" hangingPunct="0">
              <a:lnSpc>
                <a:spcPct val="100000"/>
              </a:lnSpc>
              <a:spcBef>
                <a:spcPts val="0"/>
              </a:spcBef>
              <a:spcAft>
                <a:spcPts val="0"/>
              </a:spcAft>
              <a:buClrTx/>
              <a:buSzTx/>
              <a:buFontTx/>
              <a:buNone/>
              <a:tabLst/>
            </a:pPr>
            <a:endParaRPr lang="en-US" sz="1800" b="0" i="0" u="none" strike="noStrike" cap="none" spc="0" baseline="0" dirty="0">
              <a:solidFill>
                <a:srgbClr val="000000"/>
              </a:solidFill>
              <a:latin typeface="+mn-lt"/>
              <a:ea typeface="+mn-ea"/>
              <a:cs typeface="+mn-cs"/>
            </a:endParaRPr>
          </a:p>
        </p:txBody>
      </p:sp>
      <p:sp>
        <p:nvSpPr>
          <p:cNvPr id="17" name="TextBox 16">
            <a:extLst>
              <a:ext uri="{FF2B5EF4-FFF2-40B4-BE49-F238E27FC236}">
                <a16:creationId xmlns:a16="http://schemas.microsoft.com/office/drawing/2014/main" id="{314BC8C3-E3E6-4100-B666-31F73A826254}"/>
              </a:ext>
            </a:extLst>
          </p:cNvPr>
          <p:cNvSpPr txBox="1"/>
          <p:nvPr/>
        </p:nvSpPr>
        <p:spPr>
          <a:xfrm>
            <a:off x="6496050" y="2628900"/>
            <a:ext cx="2743200"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n-lt"/>
                <a:ea typeface="+mn-ea"/>
                <a:cs typeface="+mn-cs"/>
                <a:sym typeface="Calibri"/>
              </a:rPr>
              <a:t>Click to add text</a:t>
            </a:r>
          </a:p>
        </p:txBody>
      </p:sp>
      <p:pic>
        <p:nvPicPr>
          <p:cNvPr id="18" name="Picture 18" descr="A person taking a selfie&#10;&#10;Description generated with high confidence">
            <a:extLst>
              <a:ext uri="{FF2B5EF4-FFF2-40B4-BE49-F238E27FC236}">
                <a16:creationId xmlns:a16="http://schemas.microsoft.com/office/drawing/2014/main" id="{A11B5E93-3AD4-4274-BBDE-E05A702AA4BA}"/>
              </a:ext>
            </a:extLst>
          </p:cNvPr>
          <p:cNvPicPr>
            <a:picLocks noChangeAspect="1"/>
          </p:cNvPicPr>
          <p:nvPr/>
        </p:nvPicPr>
        <p:blipFill>
          <a:blip r:embed="rId8"/>
          <a:stretch>
            <a:fillRect/>
          </a:stretch>
        </p:blipFill>
        <p:spPr>
          <a:xfrm>
            <a:off x="6229350" y="2276475"/>
            <a:ext cx="2705100" cy="1762125"/>
          </a:xfrm>
          <a:prstGeom prst="rect">
            <a:avLst/>
          </a:prstGeom>
        </p:spPr>
      </p:pic>
      <p:pic>
        <p:nvPicPr>
          <p:cNvPr id="3" name="Brigid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9675" y="63080"/>
            <a:ext cx="609600" cy="609600"/>
          </a:xfrm>
          <a:prstGeom prst="rect">
            <a:avLst/>
          </a:prstGeom>
        </p:spPr>
      </p:pic>
    </p:spTree>
    <p:extLst>
      <p:ext uri="{BB962C8B-B14F-4D97-AF65-F5344CB8AC3E}">
        <p14:creationId xmlns:p14="http://schemas.microsoft.com/office/powerpoint/2010/main" val="1616949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descr="A person smiling for the camera&#10;&#10;Description generated with very high confidence">
            <a:extLst>
              <a:ext uri="{FF2B5EF4-FFF2-40B4-BE49-F238E27FC236}">
                <a16:creationId xmlns:a16="http://schemas.microsoft.com/office/drawing/2014/main" id="{F2522BBE-473A-4E4C-B516-13F4F995A340}"/>
              </a:ext>
            </a:extLst>
          </p:cNvPr>
          <p:cNvPicPr>
            <a:picLocks noChangeAspect="1"/>
          </p:cNvPicPr>
          <p:nvPr/>
        </p:nvPicPr>
        <p:blipFill>
          <a:blip r:embed="rId4"/>
          <a:stretch>
            <a:fillRect/>
          </a:stretch>
        </p:blipFill>
        <p:spPr>
          <a:xfrm>
            <a:off x="307975" y="857250"/>
            <a:ext cx="1940522" cy="3706813"/>
          </a:xfrm>
          <a:prstGeom prst="rect">
            <a:avLst/>
          </a:prstGeom>
        </p:spPr>
      </p:pic>
      <p:sp>
        <p:nvSpPr>
          <p:cNvPr id="24" name="TextBox 23">
            <a:extLst>
              <a:ext uri="{FF2B5EF4-FFF2-40B4-BE49-F238E27FC236}">
                <a16:creationId xmlns:a16="http://schemas.microsoft.com/office/drawing/2014/main" id="{4BDF9B04-87FE-47D7-A68E-ED9C30328130}"/>
              </a:ext>
            </a:extLst>
          </p:cNvPr>
          <p:cNvSpPr txBox="1"/>
          <p:nvPr/>
        </p:nvSpPr>
        <p:spPr>
          <a:xfrm>
            <a:off x="2639270" y="2447925"/>
            <a:ext cx="4303058" cy="1785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t>Melissa Burgess</a:t>
            </a:r>
          </a:p>
          <a:p>
            <a:r>
              <a:rPr lang="en-US" dirty="0"/>
              <a:t>Assistant Director | Career Services</a:t>
            </a:r>
          </a:p>
          <a:p>
            <a:endParaRPr lang="en-US" sz="1400" dirty="0"/>
          </a:p>
          <a:p>
            <a:r>
              <a:rPr lang="en-US" sz="1400" dirty="0"/>
              <a:t>Email: </a:t>
            </a:r>
            <a:r>
              <a:rPr lang="en-US" sz="1400" dirty="0">
                <a:hlinkClick r:id="rId5"/>
              </a:rPr>
              <a:t>mmb342@cornell.edu</a:t>
            </a:r>
            <a:endParaRPr lang="en-US" dirty="0">
              <a:solidFill>
                <a:schemeClr val="tx1"/>
              </a:solidFill>
              <a:hlinkClick r:id="rId5"/>
            </a:endParaRPr>
          </a:p>
          <a:p>
            <a:r>
              <a:rPr lang="en-US" sz="1400" dirty="0"/>
              <a:t>Phone: 255-2725</a:t>
            </a:r>
          </a:p>
          <a:p>
            <a:r>
              <a:rPr lang="en-US" sz="1400" dirty="0"/>
              <a:t>Office:  202 Ives Hall</a:t>
            </a:r>
          </a:p>
          <a:p>
            <a:endParaRPr lang="en-US" dirty="0"/>
          </a:p>
        </p:txBody>
      </p:sp>
      <p:pic>
        <p:nvPicPr>
          <p:cNvPr id="3" name="Melissa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2574" y="98348"/>
            <a:ext cx="609600" cy="609600"/>
          </a:xfrm>
          <a:prstGeom prst="rect">
            <a:avLst/>
          </a:prstGeom>
        </p:spPr>
      </p:pic>
    </p:spTree>
    <p:extLst>
      <p:ext uri="{BB962C8B-B14F-4D97-AF65-F5344CB8AC3E}">
        <p14:creationId xmlns:p14="http://schemas.microsoft.com/office/powerpoint/2010/main" val="552022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Goals</a:t>
            </a:r>
          </a:p>
        </p:txBody>
      </p:sp>
      <p:sp>
        <p:nvSpPr>
          <p:cNvPr id="6" name="Text Placeholder 5"/>
          <p:cNvSpPr>
            <a:spLocks noGrp="1"/>
          </p:cNvSpPr>
          <p:nvPr>
            <p:ph type="body" idx="1"/>
          </p:nvPr>
        </p:nvSpPr>
        <p:spPr>
          <a:xfrm>
            <a:off x="171465" y="1919325"/>
            <a:ext cx="8229600" cy="2705601"/>
          </a:xfrm>
        </p:spPr>
        <p:txBody>
          <a:bodyPr lIns="45719" rIns="45719" anchor="t">
            <a:noAutofit/>
          </a:bodyPr>
          <a:lstStyle/>
          <a:p>
            <a:pPr marL="514350" indent="-514350">
              <a:buFont typeface="+mj-lt"/>
              <a:buAutoNum type="arabicPeriod"/>
            </a:pPr>
            <a:r>
              <a:rPr lang="en-US" sz="2800" dirty="0"/>
              <a:t>To provide an overview of ILR semester-long off-campus opportunities</a:t>
            </a:r>
          </a:p>
          <a:p>
            <a:pPr marL="514350" indent="-514350">
              <a:buFont typeface="+mj-lt"/>
              <a:buAutoNum type="arabicPeriod"/>
            </a:pPr>
            <a:r>
              <a:rPr lang="en-US" sz="2800" dirty="0"/>
              <a:t>To bust common myths about being off campus</a:t>
            </a:r>
          </a:p>
          <a:p>
            <a:pPr marL="514350" indent="-514350">
              <a:buFont typeface="+mj-lt"/>
              <a:buAutoNum type="arabicPeriod"/>
            </a:pPr>
            <a:r>
              <a:rPr lang="en-US" sz="2800" dirty="0"/>
              <a:t>To provide participants with an </a:t>
            </a:r>
            <a:r>
              <a:rPr lang="en-US" dirty="0">
                <a:solidFill>
                  <a:schemeClr val="tx1"/>
                </a:solidFill>
                <a:latin typeface="+mn-ea"/>
                <a:cs typeface="+mn-ea"/>
              </a:rPr>
              <a:t/>
            </a:r>
            <a:br>
              <a:rPr lang="en-US" dirty="0">
                <a:solidFill>
                  <a:schemeClr val="tx1"/>
                </a:solidFill>
                <a:latin typeface="+mn-ea"/>
                <a:cs typeface="+mn-ea"/>
              </a:rPr>
            </a:br>
            <a:r>
              <a:rPr lang="en-US" sz="2800" dirty="0"/>
              <a:t>off-campus opportunity planning </a:t>
            </a:r>
            <a:r>
              <a:rPr lang="en-US" dirty="0">
                <a:solidFill>
                  <a:schemeClr val="tx1"/>
                </a:solidFill>
                <a:latin typeface="+mn-ea"/>
                <a:cs typeface="+mn-ea"/>
              </a:rPr>
              <a:t/>
            </a:r>
            <a:br>
              <a:rPr lang="en-US" dirty="0">
                <a:solidFill>
                  <a:schemeClr val="tx1"/>
                </a:solidFill>
                <a:latin typeface="+mn-ea"/>
                <a:cs typeface="+mn-ea"/>
              </a:rPr>
            </a:br>
            <a:r>
              <a:rPr lang="en-US" sz="2800" dirty="0"/>
              <a:t>toolkit</a:t>
            </a:r>
            <a:endParaRPr lang="en-US" sz="2800" dirty="0">
              <a:solidFill>
                <a:schemeClr val="tx1"/>
              </a:solidFill>
            </a:endParaRPr>
          </a:p>
          <a:p>
            <a:pPr marL="514350" indent="-514350">
              <a:buFont typeface="+mj-lt"/>
              <a:buAutoNum type="arabicPeriod"/>
            </a:pPr>
            <a:endParaRPr lang="en-US" sz="2800" dirty="0"/>
          </a:p>
        </p:txBody>
      </p:sp>
      <p:pic>
        <p:nvPicPr>
          <p:cNvPr id="2" name="Picture 2" descr="A stop sign in front of a cloudy blue sky&#10;&#10;Description generated with very high confidence">
            <a:extLst>
              <a:ext uri="{FF2B5EF4-FFF2-40B4-BE49-F238E27FC236}">
                <a16:creationId xmlns:a16="http://schemas.microsoft.com/office/drawing/2014/main" id="{5A8EE876-949E-4BEC-9F55-872E469CA044}"/>
              </a:ext>
            </a:extLst>
          </p:cNvPr>
          <p:cNvPicPr>
            <a:picLocks noChangeAspect="1"/>
          </p:cNvPicPr>
          <p:nvPr/>
        </p:nvPicPr>
        <p:blipFill>
          <a:blip r:embed="rId4"/>
          <a:stretch>
            <a:fillRect/>
          </a:stretch>
        </p:blipFill>
        <p:spPr>
          <a:xfrm>
            <a:off x="6600825" y="3533775"/>
            <a:ext cx="2065496" cy="1377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Goal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6069" y="80342"/>
            <a:ext cx="609600" cy="609600"/>
          </a:xfrm>
          <a:prstGeom prst="rect">
            <a:avLst/>
          </a:prstGeom>
        </p:spPr>
      </p:pic>
    </p:spTree>
    <p:extLst>
      <p:ext uri="{BB962C8B-B14F-4D97-AF65-F5344CB8AC3E}">
        <p14:creationId xmlns:p14="http://schemas.microsoft.com/office/powerpoint/2010/main" val="4001286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436071329"/>
              </p:ext>
            </p:extLst>
          </p:nvPr>
        </p:nvGraphicFramePr>
        <p:xfrm>
          <a:off x="-6626" y="782599"/>
          <a:ext cx="9144000" cy="4354275"/>
        </p:xfrm>
        <a:graphic>
          <a:graphicData uri="http://schemas.openxmlformats.org/drawingml/2006/table">
            <a:tbl>
              <a:tblPr firstRow="1" bandRow="1">
                <a:tableStyleId>{5940675A-B579-460E-94D1-54222C63F5DA}</a:tableStyleId>
              </a:tblPr>
              <a:tblGrid>
                <a:gridCol w="510230">
                  <a:extLst>
                    <a:ext uri="{9D8B030D-6E8A-4147-A177-3AD203B41FA5}">
                      <a16:colId xmlns:a16="http://schemas.microsoft.com/office/drawing/2014/main" val="4138659833"/>
                    </a:ext>
                  </a:extLst>
                </a:gridCol>
                <a:gridCol w="1175248">
                  <a:extLst>
                    <a:ext uri="{9D8B030D-6E8A-4147-A177-3AD203B41FA5}">
                      <a16:colId xmlns:a16="http://schemas.microsoft.com/office/drawing/2014/main" val="889323941"/>
                    </a:ext>
                  </a:extLst>
                </a:gridCol>
                <a:gridCol w="1158048">
                  <a:extLst>
                    <a:ext uri="{9D8B030D-6E8A-4147-A177-3AD203B41FA5}">
                      <a16:colId xmlns:a16="http://schemas.microsoft.com/office/drawing/2014/main" val="1559223714"/>
                    </a:ext>
                  </a:extLst>
                </a:gridCol>
                <a:gridCol w="1066322">
                  <a:extLst>
                    <a:ext uri="{9D8B030D-6E8A-4147-A177-3AD203B41FA5}">
                      <a16:colId xmlns:a16="http://schemas.microsoft.com/office/drawing/2014/main" val="2920730408"/>
                    </a:ext>
                  </a:extLst>
                </a:gridCol>
                <a:gridCol w="1232577">
                  <a:extLst>
                    <a:ext uri="{9D8B030D-6E8A-4147-A177-3AD203B41FA5}">
                      <a16:colId xmlns:a16="http://schemas.microsoft.com/office/drawing/2014/main" val="733212194"/>
                    </a:ext>
                  </a:extLst>
                </a:gridCol>
                <a:gridCol w="1232577">
                  <a:extLst>
                    <a:ext uri="{9D8B030D-6E8A-4147-A177-3AD203B41FA5}">
                      <a16:colId xmlns:a16="http://schemas.microsoft.com/office/drawing/2014/main" val="847347863"/>
                    </a:ext>
                  </a:extLst>
                </a:gridCol>
                <a:gridCol w="2768998">
                  <a:extLst>
                    <a:ext uri="{9D8B030D-6E8A-4147-A177-3AD203B41FA5}">
                      <a16:colId xmlns:a16="http://schemas.microsoft.com/office/drawing/2014/main" val="3312692919"/>
                    </a:ext>
                  </a:extLst>
                </a:gridCol>
              </a:tblGrid>
              <a:tr h="370840">
                <a:tc gridSpan="2">
                  <a:txBody>
                    <a:bodyPr/>
                    <a:lstStyle/>
                    <a:p>
                      <a:r>
                        <a:rPr lang="en-US" sz="1600" b="1" dirty="0"/>
                        <a:t>Semester Study Abroad Options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6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t>Terms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t>Locations</a:t>
                      </a:r>
                    </a:p>
                  </a:txBody>
                  <a:tcPr>
                    <a:lnL w="12700" cap="flat" cmpd="sng" algn="ctr">
                      <a:solidFill>
                        <a:schemeClr val="tx1"/>
                      </a:solidFill>
                      <a:prstDash val="solid"/>
                      <a:round/>
                      <a:headEnd type="none" w="med" len="med"/>
                      <a:tailEnd type="none" w="med" len="med"/>
                    </a:lnL>
                  </a:tcPr>
                </a:tc>
                <a:tc>
                  <a:txBody>
                    <a:bodyPr/>
                    <a:lstStyle/>
                    <a:p>
                      <a:r>
                        <a:rPr lang="en-US" sz="1600" b="1" dirty="0"/>
                        <a:t>Credits Taken</a:t>
                      </a:r>
                    </a:p>
                  </a:txBody>
                  <a:tcPr/>
                </a:tc>
                <a:tc>
                  <a:txBody>
                    <a:bodyPr/>
                    <a:lstStyle/>
                    <a:p>
                      <a:r>
                        <a:rPr lang="en-US" sz="1600" b="1" dirty="0"/>
                        <a:t>Type</a:t>
                      </a:r>
                      <a:r>
                        <a:rPr lang="en-US" sz="1600" b="1" baseline="0" dirty="0"/>
                        <a:t> of Credit</a:t>
                      </a:r>
                      <a:endParaRPr lang="en-US" sz="1600" b="1" dirty="0"/>
                    </a:p>
                  </a:txBody>
                  <a:tcPr/>
                </a:tc>
                <a:tc>
                  <a:txBody>
                    <a:bodyPr/>
                    <a:lstStyle/>
                    <a:p>
                      <a:r>
                        <a:rPr lang="en-US" sz="1600" b="1" dirty="0"/>
                        <a:t>ILR</a:t>
                      </a:r>
                      <a:r>
                        <a:rPr lang="en-US" sz="1600" b="1" baseline="0" dirty="0"/>
                        <a:t> Elective Credits</a:t>
                      </a:r>
                      <a:endParaRPr lang="en-US" sz="1600" b="1" dirty="0"/>
                    </a:p>
                  </a:txBody>
                  <a:tcPr/>
                </a:tc>
                <a:extLst>
                  <a:ext uri="{0D108BD9-81ED-4DB2-BD59-A6C34878D82A}">
                    <a16:rowId xmlns:a16="http://schemas.microsoft.com/office/drawing/2014/main" val="2517239613"/>
                  </a:ext>
                </a:extLst>
              </a:tr>
              <a:tr h="370840">
                <a:tc rowSpan="2">
                  <a:txBody>
                    <a:bodyPr/>
                    <a:lstStyle/>
                    <a:p>
                      <a:pPr algn="ctr"/>
                      <a:r>
                        <a:rPr lang="en-US" sz="1600" b="1" dirty="0"/>
                        <a:t>ILR-Managed</a:t>
                      </a:r>
                    </a:p>
                  </a:txBody>
                  <a:tcPr vert="vert270" anchor="ctr">
                    <a:lnT w="12700" cap="flat" cmpd="sng" algn="ctr">
                      <a:solidFill>
                        <a:schemeClr val="tx1"/>
                      </a:solidFill>
                      <a:prstDash val="solid"/>
                      <a:round/>
                      <a:headEnd type="none" w="med" len="med"/>
                      <a:tailEnd type="none" w="med" len="med"/>
                    </a:lnT>
                  </a:tcPr>
                </a:tc>
                <a:tc>
                  <a:txBody>
                    <a:bodyPr/>
                    <a:lstStyle/>
                    <a:p>
                      <a:r>
                        <a:rPr lang="en-US" sz="1600" b="1" dirty="0"/>
                        <a:t>ILR Exchange</a:t>
                      </a:r>
                      <a:r>
                        <a:rPr lang="en-US" sz="1600" b="1" baseline="0" dirty="0"/>
                        <a:t> Programs</a:t>
                      </a:r>
                      <a:endParaRPr lang="en-US" sz="1600" b="1" dirty="0"/>
                    </a:p>
                  </a:txBody>
                  <a:tcPr>
                    <a:lnT w="12700" cap="flat" cmpd="sng" algn="ctr">
                      <a:solidFill>
                        <a:schemeClr val="tx1"/>
                      </a:solidFill>
                      <a:prstDash val="solid"/>
                      <a:round/>
                      <a:headEnd type="none" w="med" len="med"/>
                      <a:tailEnd type="none" w="med" len="med"/>
                    </a:lnT>
                  </a:tcPr>
                </a:tc>
                <a:tc>
                  <a:txBody>
                    <a:bodyPr/>
                    <a:lstStyle/>
                    <a:p>
                      <a:r>
                        <a:rPr lang="en-US" sz="1600" dirty="0"/>
                        <a:t>Fall, Spring, AY</a:t>
                      </a:r>
                    </a:p>
                  </a:txBody>
                  <a:tcPr>
                    <a:lnT w="12700" cap="flat" cmpd="sng" algn="ctr">
                      <a:solidFill>
                        <a:schemeClr val="tx1"/>
                      </a:solidFill>
                      <a:prstDash val="solid"/>
                      <a:round/>
                      <a:headEnd type="none" w="med" len="med"/>
                      <a:tailEnd type="none" w="med" len="med"/>
                    </a:lnT>
                  </a:tcPr>
                </a:tc>
                <a:tc>
                  <a:txBody>
                    <a:bodyPr/>
                    <a:lstStyle/>
                    <a:p>
                      <a:r>
                        <a:rPr lang="en-US" sz="1600" dirty="0"/>
                        <a:t>Australia, Italy, China, Spain, UK</a:t>
                      </a:r>
                    </a:p>
                  </a:txBody>
                  <a:tcPr/>
                </a:tc>
                <a:tc>
                  <a:txBody>
                    <a:bodyPr/>
                    <a:lstStyle/>
                    <a:p>
                      <a:r>
                        <a:rPr lang="en-US" sz="1600" dirty="0"/>
                        <a:t>15</a:t>
                      </a:r>
                    </a:p>
                  </a:txBody>
                  <a:tcPr/>
                </a:tc>
                <a:tc>
                  <a:txBody>
                    <a:bodyPr/>
                    <a:lstStyle/>
                    <a:p>
                      <a:r>
                        <a:rPr lang="en-US" sz="1600" dirty="0"/>
                        <a:t>In-House</a:t>
                      </a:r>
                      <a:r>
                        <a:rPr lang="en-US" sz="1600" baseline="0" dirty="0"/>
                        <a:t>, Cornell Credit</a:t>
                      </a:r>
                      <a:endParaRPr lang="en-US" sz="1600" dirty="0"/>
                    </a:p>
                  </a:txBody>
                  <a:tcPr/>
                </a:tc>
                <a:tc>
                  <a:txBody>
                    <a:bodyPr/>
                    <a:lstStyle/>
                    <a:p>
                      <a:r>
                        <a:rPr lang="en-US" sz="1600" dirty="0"/>
                        <a:t>Can</a:t>
                      </a:r>
                      <a:r>
                        <a:rPr lang="en-US" sz="1600" baseline="0" dirty="0"/>
                        <a:t> earn up to 15 ILR elective credits for approved courses; would apply towards in-house ILR electives</a:t>
                      </a:r>
                      <a:endParaRPr lang="en-US" sz="1600" dirty="0"/>
                    </a:p>
                  </a:txBody>
                  <a:tcPr/>
                </a:tc>
                <a:extLst>
                  <a:ext uri="{0D108BD9-81ED-4DB2-BD59-A6C34878D82A}">
                    <a16:rowId xmlns:a16="http://schemas.microsoft.com/office/drawing/2014/main" val="1551805990"/>
                  </a:ext>
                </a:extLst>
              </a:tr>
              <a:tr h="370840">
                <a:tc vMerge="1">
                  <a:txBody>
                    <a:bodyPr/>
                    <a:lstStyle/>
                    <a:p>
                      <a:endParaRPr lang="en-US" dirty="0"/>
                    </a:p>
                  </a:txBody>
                  <a:tcPr/>
                </a:tc>
                <a:tc>
                  <a:txBody>
                    <a:bodyPr/>
                    <a:lstStyle/>
                    <a:p>
                      <a:r>
                        <a:rPr lang="en-US" sz="1600" b="1" dirty="0"/>
                        <a:t>ILR/UCD Program</a:t>
                      </a:r>
                    </a:p>
                  </a:txBody>
                  <a:tcPr/>
                </a:tc>
                <a:tc>
                  <a:txBody>
                    <a:bodyPr/>
                    <a:lstStyle/>
                    <a:p>
                      <a:r>
                        <a:rPr lang="en-US" sz="1600" dirty="0"/>
                        <a:t>Fall</a:t>
                      </a:r>
                    </a:p>
                  </a:txBody>
                  <a:tcPr/>
                </a:tc>
                <a:tc>
                  <a:txBody>
                    <a:bodyPr/>
                    <a:lstStyle/>
                    <a:p>
                      <a:r>
                        <a:rPr lang="en-US" sz="1600" dirty="0"/>
                        <a:t>Ireland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15-19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In-House,</a:t>
                      </a:r>
                      <a:r>
                        <a:rPr lang="en-US" sz="1600" baseline="0" dirty="0"/>
                        <a:t> Cornell Credit</a:t>
                      </a: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Can</a:t>
                      </a:r>
                      <a:r>
                        <a:rPr lang="en-US" sz="1600" baseline="0" dirty="0"/>
                        <a:t> earn 12-16 ILR elective credits for approved courses; would apply towards in-house ILR electives</a:t>
                      </a:r>
                      <a:endParaRPr lang="en-US" sz="1600" dirty="0"/>
                    </a:p>
                    <a:p>
                      <a:endParaRPr lang="en-US" sz="1600" dirty="0"/>
                    </a:p>
                  </a:txBody>
                  <a:tcPr/>
                </a:tc>
                <a:extLst>
                  <a:ext uri="{0D108BD9-81ED-4DB2-BD59-A6C34878D82A}">
                    <a16:rowId xmlns:a16="http://schemas.microsoft.com/office/drawing/2014/main" val="494762461"/>
                  </a:ext>
                </a:extLst>
              </a:tr>
              <a:tr h="1397715">
                <a:tc>
                  <a:txBody>
                    <a:bodyPr/>
                    <a:lstStyle/>
                    <a:p>
                      <a:pPr algn="ctr"/>
                      <a:r>
                        <a:rPr lang="en-US" sz="1600" b="1" dirty="0"/>
                        <a:t>ILR-Approved</a:t>
                      </a:r>
                    </a:p>
                  </a:txBody>
                  <a:tcPr vert="vert270" anchor="ctr"/>
                </a:tc>
                <a:tc>
                  <a:txBody>
                    <a:bodyPr/>
                    <a:lstStyle/>
                    <a:p>
                      <a:r>
                        <a:rPr lang="en-US" sz="1600" b="1" dirty="0"/>
                        <a:t>Office</a:t>
                      </a:r>
                      <a:r>
                        <a:rPr lang="en-US" sz="1600" b="1" baseline="0" dirty="0"/>
                        <a:t> of Global Learning Programs</a:t>
                      </a: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Fall, Spring, AY</a:t>
                      </a:r>
                    </a:p>
                    <a:p>
                      <a:endParaRPr lang="en-US" sz="1600" dirty="0"/>
                    </a:p>
                  </a:txBody>
                  <a:tcPr/>
                </a:tc>
                <a:tc>
                  <a:txBody>
                    <a:bodyPr/>
                    <a:lstStyle/>
                    <a:p>
                      <a:r>
                        <a:rPr lang="en-US" sz="1600" dirty="0"/>
                        <a:t>100’s of</a:t>
                      </a:r>
                      <a:r>
                        <a:rPr lang="en-US" sz="1600" baseline="0" dirty="0"/>
                        <a:t> programs in regions around the world</a:t>
                      </a:r>
                      <a:endParaRPr lang="en-US" sz="1600" dirty="0"/>
                    </a:p>
                  </a:txBody>
                  <a:tcPr/>
                </a:tc>
                <a:tc>
                  <a:txBody>
                    <a:bodyPr/>
                    <a:lstStyle/>
                    <a:p>
                      <a:r>
                        <a:rPr lang="en-US" sz="1600" dirty="0"/>
                        <a:t>15</a:t>
                      </a:r>
                    </a:p>
                  </a:txBody>
                  <a:tcPr/>
                </a:tc>
                <a:tc>
                  <a:txBody>
                    <a:bodyPr/>
                    <a:lstStyle/>
                    <a:p>
                      <a:r>
                        <a:rPr lang="en-US" sz="1600" dirty="0"/>
                        <a:t>Transfer Credit</a:t>
                      </a:r>
                    </a:p>
                  </a:txBody>
                  <a:tcPr/>
                </a:tc>
                <a:tc>
                  <a:txBody>
                    <a:bodyPr/>
                    <a:lstStyle/>
                    <a:p>
                      <a:r>
                        <a:rPr lang="en-US" sz="1600" dirty="0"/>
                        <a:t>Can earn up to 9 ILR elective credits for approved</a:t>
                      </a:r>
                      <a:r>
                        <a:rPr lang="en-US" sz="1600" baseline="0" dirty="0"/>
                        <a:t> courses; would apply towards 16 allowed out-of-college electives</a:t>
                      </a:r>
                      <a:endParaRPr lang="en-US" sz="1600" dirty="0"/>
                    </a:p>
                  </a:txBody>
                  <a:tcPr/>
                </a:tc>
                <a:extLst>
                  <a:ext uri="{0D108BD9-81ED-4DB2-BD59-A6C34878D82A}">
                    <a16:rowId xmlns:a16="http://schemas.microsoft.com/office/drawing/2014/main" val="2332629580"/>
                  </a:ext>
                </a:extLst>
              </a:tr>
            </a:tbl>
          </a:graphicData>
        </a:graphic>
      </p:graphicFrame>
      <p:pic>
        <p:nvPicPr>
          <p:cNvPr id="2" name="Study Abroad op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330" y="60463"/>
            <a:ext cx="609600" cy="609600"/>
          </a:xfrm>
          <a:prstGeom prst="rect">
            <a:avLst/>
          </a:prstGeom>
        </p:spPr>
      </p:pic>
    </p:spTree>
    <p:extLst>
      <p:ext uri="{BB962C8B-B14F-4D97-AF65-F5344CB8AC3E}">
        <p14:creationId xmlns:p14="http://schemas.microsoft.com/office/powerpoint/2010/main" val="1708839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028"/>
            <a:ext cx="8229600" cy="857251"/>
          </a:xfrm>
        </p:spPr>
        <p:txBody>
          <a:bodyPr>
            <a:normAutofit/>
          </a:bodyPr>
          <a:lstStyle/>
          <a:p>
            <a:pPr algn="ctr"/>
            <a:r>
              <a:rPr lang="en-US" sz="3200" dirty="0"/>
              <a:t>Semester Study Abroad Eligibility</a:t>
            </a:r>
          </a:p>
        </p:txBody>
      </p:sp>
      <p:sp>
        <p:nvSpPr>
          <p:cNvPr id="3" name="Text Placeholder 2"/>
          <p:cNvSpPr>
            <a:spLocks noGrp="1"/>
          </p:cNvSpPr>
          <p:nvPr>
            <p:ph type="body" idx="1"/>
          </p:nvPr>
        </p:nvSpPr>
        <p:spPr>
          <a:xfrm>
            <a:off x="457200" y="1257870"/>
            <a:ext cx="8229600" cy="3779612"/>
          </a:xfrm>
        </p:spPr>
        <p:txBody>
          <a:bodyPr lIns="45719" rIns="45719" anchor="t">
            <a:noAutofit/>
          </a:bodyPr>
          <a:lstStyle/>
          <a:p>
            <a:pPr marL="783590" lvl="1" indent="-326390">
              <a:buFont typeface="Wingdings" panose="05000000000000000000" pitchFamily="2" charset="2"/>
              <a:buChar char="ü"/>
            </a:pPr>
            <a:r>
              <a:rPr lang="en-US" sz="2000" dirty="0"/>
              <a:t>Registered, full-time student</a:t>
            </a:r>
            <a:endParaRPr lang="en-US" dirty="0"/>
          </a:p>
          <a:p>
            <a:pPr marL="783590" lvl="1" indent="-326390">
              <a:buFont typeface="Wingdings" panose="05000000000000000000" pitchFamily="2" charset="2"/>
              <a:buChar char="ü"/>
            </a:pPr>
            <a:r>
              <a:rPr lang="en-US" sz="2000" dirty="0"/>
              <a:t>Junior or Senior status</a:t>
            </a:r>
          </a:p>
          <a:p>
            <a:pPr marL="783590" lvl="1" indent="-326390">
              <a:buFont typeface="Wingdings" panose="05000000000000000000" pitchFamily="2" charset="2"/>
              <a:buChar char="ü"/>
            </a:pPr>
            <a:r>
              <a:rPr lang="en-US" sz="2000" dirty="0"/>
              <a:t>Good academic standing</a:t>
            </a:r>
          </a:p>
          <a:p>
            <a:pPr lvl="2">
              <a:buFont typeface="Wingdings" panose="05000000000000000000" pitchFamily="2" charset="2"/>
              <a:buChar char="ü"/>
            </a:pPr>
            <a:r>
              <a:rPr lang="en-US" sz="2000" dirty="0"/>
              <a:t>Making satisfactory progress towards completing required ILR coursework</a:t>
            </a:r>
          </a:p>
          <a:p>
            <a:pPr lvl="2">
              <a:buFont typeface="Wingdings" panose="05000000000000000000" pitchFamily="2" charset="2"/>
              <a:buChar char="ü"/>
            </a:pPr>
            <a:r>
              <a:rPr lang="en-US" sz="2000" dirty="0"/>
              <a:t>3.0 GPA (some programs may require higher GPA)</a:t>
            </a:r>
          </a:p>
          <a:p>
            <a:pPr marL="783590" lvl="1" indent="-326390">
              <a:buFont typeface="Wingdings" panose="05000000000000000000" pitchFamily="2" charset="2"/>
              <a:buChar char="ü"/>
            </a:pPr>
            <a:r>
              <a:rPr lang="en-US" sz="2000" dirty="0"/>
              <a:t>Good standing with the ILR School/Cornell University</a:t>
            </a:r>
          </a:p>
          <a:p>
            <a:pPr marL="783590" lvl="1" indent="-326390">
              <a:buFont typeface="Wingdings" panose="05000000000000000000" pitchFamily="2" charset="2"/>
              <a:buChar char="ü"/>
            </a:pPr>
            <a:r>
              <a:rPr lang="en-US" sz="2000" dirty="0"/>
              <a:t>Fulfill requirements of host university/program (e.g. GPA, language, etc.)</a:t>
            </a:r>
          </a:p>
          <a:p>
            <a:pPr marL="783590" lvl="1" indent="-326390">
              <a:buFont typeface="Wingdings" panose="05000000000000000000" pitchFamily="2" charset="2"/>
              <a:buChar char="ü"/>
            </a:pPr>
            <a:r>
              <a:rPr lang="en-US" sz="2000" dirty="0"/>
              <a:t>Complete necessary application materials by stated deadlines</a:t>
            </a:r>
          </a:p>
          <a:p>
            <a:pPr lvl="2">
              <a:buFont typeface="Wingdings" panose="05000000000000000000" pitchFamily="2" charset="2"/>
              <a:buChar char="q"/>
            </a:pPr>
            <a:endParaRPr lang="en-US" sz="1600" dirty="0"/>
          </a:p>
        </p:txBody>
      </p:sp>
      <p:pic>
        <p:nvPicPr>
          <p:cNvPr id="4" name="Study Abroad Eligibi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565" y="80342"/>
            <a:ext cx="609600" cy="609600"/>
          </a:xfrm>
          <a:prstGeom prst="rect">
            <a:avLst/>
          </a:prstGeom>
        </p:spPr>
      </p:pic>
    </p:spTree>
    <p:extLst>
      <p:ext uri="{BB962C8B-B14F-4D97-AF65-F5344CB8AC3E}">
        <p14:creationId xmlns:p14="http://schemas.microsoft.com/office/powerpoint/2010/main" val="1765085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53" y="785521"/>
            <a:ext cx="8307494" cy="857251"/>
          </a:xfrm>
        </p:spPr>
        <p:txBody>
          <a:bodyPr/>
          <a:lstStyle/>
          <a:p>
            <a:pPr algn="ctr"/>
            <a:r>
              <a:rPr lang="en-US" dirty="0"/>
              <a:t>Costs</a:t>
            </a:r>
          </a:p>
        </p:txBody>
      </p:sp>
      <p:graphicFrame>
        <p:nvGraphicFramePr>
          <p:cNvPr id="4" name="Table 3"/>
          <p:cNvGraphicFramePr>
            <a:graphicFrameLocks noGrp="1"/>
          </p:cNvGraphicFramePr>
          <p:nvPr>
            <p:extLst>
              <p:ext uri="{D42A27DB-BD31-4B8C-83A1-F6EECF244321}">
                <p14:modId xmlns:p14="http://schemas.microsoft.com/office/powerpoint/2010/main" val="1207953219"/>
              </p:ext>
            </p:extLst>
          </p:nvPr>
        </p:nvGraphicFramePr>
        <p:xfrm>
          <a:off x="0" y="1642771"/>
          <a:ext cx="9144000" cy="3383041"/>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1773168133"/>
                    </a:ext>
                  </a:extLst>
                </a:gridCol>
                <a:gridCol w="4572000">
                  <a:extLst>
                    <a:ext uri="{9D8B030D-6E8A-4147-A177-3AD203B41FA5}">
                      <a16:colId xmlns:a16="http://schemas.microsoft.com/office/drawing/2014/main" val="438544923"/>
                    </a:ext>
                  </a:extLst>
                </a:gridCol>
              </a:tblGrid>
              <a:tr h="458120">
                <a:tc>
                  <a:txBody>
                    <a:bodyPr/>
                    <a:lstStyle/>
                    <a:p>
                      <a:r>
                        <a:rPr lang="en-US" sz="2000" b="1" dirty="0"/>
                        <a:t>ILR Exchange Programs</a:t>
                      </a:r>
                    </a:p>
                  </a:txBody>
                  <a:tcPr/>
                </a:tc>
                <a:tc>
                  <a:txBody>
                    <a:bodyPr/>
                    <a:lstStyle/>
                    <a:p>
                      <a:r>
                        <a:rPr lang="en-US" sz="2000" b="1" dirty="0"/>
                        <a:t>Office of Global Learning Programs</a:t>
                      </a:r>
                    </a:p>
                  </a:txBody>
                  <a:tcPr/>
                </a:tc>
                <a:extLst>
                  <a:ext uri="{0D108BD9-81ED-4DB2-BD59-A6C34878D82A}">
                    <a16:rowId xmlns:a16="http://schemas.microsoft.com/office/drawing/2014/main" val="2233849677"/>
                  </a:ext>
                </a:extLst>
              </a:tr>
              <a:tr h="2924921">
                <a:tc>
                  <a:txBody>
                    <a:bodyPr/>
                    <a:lstStyle/>
                    <a:p>
                      <a:pPr marL="285750" lvl="1" indent="-285750">
                        <a:buFont typeface="Arial" panose="020B0604020202020204" pitchFamily="34" charset="0"/>
                        <a:buChar char="•"/>
                      </a:pPr>
                      <a:r>
                        <a:rPr lang="en-US" sz="2000" dirty="0"/>
                        <a:t>Pay regular ILR tuition</a:t>
                      </a:r>
                    </a:p>
                    <a:p>
                      <a:pPr marL="285750" lvl="1" indent="-285750">
                        <a:buFont typeface="Arial" panose="020B0604020202020204" pitchFamily="34" charset="0"/>
                        <a:buChar char="•"/>
                      </a:pPr>
                      <a:r>
                        <a:rPr lang="en-US" sz="2000" dirty="0"/>
                        <a:t>Responsible for costs such as room and board, passport, visa, roundtrip airfare, personal expenses, books, supplemental health insurance, etc.  </a:t>
                      </a:r>
                    </a:p>
                    <a:p>
                      <a:pPr marL="285750" lvl="1" indent="-285750">
                        <a:buFont typeface="Arial" panose="020B0604020202020204" pitchFamily="34" charset="0"/>
                        <a:buChar char="•"/>
                      </a:pPr>
                      <a:r>
                        <a:rPr lang="en-US" sz="2000" dirty="0"/>
                        <a:t>Financial aid would apply.</a:t>
                      </a:r>
                    </a:p>
                  </a:txBody>
                  <a:tcPr/>
                </a:tc>
                <a:tc>
                  <a:txBody>
                    <a:bodyPr/>
                    <a:lstStyle/>
                    <a:p>
                      <a:pPr marL="285750" lvl="1" indent="-285750">
                        <a:buFont typeface="Arial" panose="020B0604020202020204" pitchFamily="34" charset="0"/>
                        <a:buChar char="•"/>
                      </a:pPr>
                      <a:r>
                        <a:rPr lang="en-US" sz="2000" dirty="0"/>
                        <a:t>Pay program fee/tuition + Cornell International Program Tuition fee </a:t>
                      </a:r>
                    </a:p>
                    <a:p>
                      <a:pPr marL="285750" lvl="1" indent="-285750">
                        <a:buFont typeface="Arial" panose="020B0604020202020204" pitchFamily="34" charset="0"/>
                        <a:buChar char="•"/>
                      </a:pPr>
                      <a:r>
                        <a:rPr lang="en-US" sz="2000" dirty="0"/>
                        <a:t>Financial aid would apply.</a:t>
                      </a:r>
                    </a:p>
                    <a:p>
                      <a:pPr marL="285750" lvl="1" indent="-285750">
                        <a:buFont typeface="Arial" panose="020B0604020202020204" pitchFamily="34" charset="0"/>
                        <a:buChar char="•"/>
                      </a:pPr>
                      <a:r>
                        <a:rPr lang="en-US" sz="2000" i="1" dirty="0"/>
                        <a:t>Many programs may cost less than cost to </a:t>
                      </a:r>
                      <a:r>
                        <a:rPr lang="en-US" sz="2000" i="1"/>
                        <a:t>attend Cornell,</a:t>
                      </a:r>
                      <a:r>
                        <a:rPr lang="en-US" sz="2000" i="1" baseline="0"/>
                        <a:t> </a:t>
                      </a:r>
                      <a:r>
                        <a:rPr lang="en-US" sz="2000" i="1"/>
                        <a:t>particularly </a:t>
                      </a:r>
                      <a:r>
                        <a:rPr lang="en-US" sz="2000" i="1" dirty="0"/>
                        <a:t>for students who pay out-of-state tuition.</a:t>
                      </a:r>
                    </a:p>
                    <a:p>
                      <a:endParaRPr lang="en-US" sz="2000" dirty="0"/>
                    </a:p>
                  </a:txBody>
                  <a:tcPr/>
                </a:tc>
                <a:extLst>
                  <a:ext uri="{0D108BD9-81ED-4DB2-BD59-A6C34878D82A}">
                    <a16:rowId xmlns:a16="http://schemas.microsoft.com/office/drawing/2014/main" val="84387151"/>
                  </a:ext>
                </a:extLst>
              </a:tr>
            </a:tbl>
          </a:graphicData>
        </a:graphic>
      </p:graphicFrame>
      <p:pic>
        <p:nvPicPr>
          <p:cNvPr id="3" name="Study Abroad Co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99322" y="86967"/>
            <a:ext cx="609600" cy="609600"/>
          </a:xfrm>
          <a:prstGeom prst="rect">
            <a:avLst/>
          </a:prstGeom>
        </p:spPr>
      </p:pic>
    </p:spTree>
    <p:extLst>
      <p:ext uri="{BB962C8B-B14F-4D97-AF65-F5344CB8AC3E}">
        <p14:creationId xmlns:p14="http://schemas.microsoft.com/office/powerpoint/2010/main" val="468938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3BD2-7FA7-4D6C-B338-7B1F7F308AA2}"/>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40C6B862-E36D-4B31-9515-AD76ECFC7272}"/>
              </a:ext>
            </a:extLst>
          </p:cNvPr>
          <p:cNvSpPr>
            <a:spLocks noGrp="1"/>
          </p:cNvSpPr>
          <p:nvPr>
            <p:ph type="body" idx="1"/>
          </p:nvPr>
        </p:nvSpPr>
        <p:spPr/>
        <p:txBody>
          <a:bodyPr lIns="45719" rIns="45719" anchor="t">
            <a:normAutofit/>
          </a:bodyPr>
          <a:lstStyle/>
          <a:p>
            <a:r>
              <a:rPr lang="en-US" dirty="0"/>
              <a:t>Begin exploring programs at </a:t>
            </a:r>
            <a:r>
              <a:rPr lang="en-US" dirty="0">
                <a:hlinkClick r:id="rId4"/>
              </a:rPr>
              <a:t>https://experience.cornell.edu/</a:t>
            </a:r>
            <a:r>
              <a:rPr lang="en-US" dirty="0"/>
              <a:t>.   </a:t>
            </a:r>
            <a:endParaRPr lang="en-US"/>
          </a:p>
          <a:p>
            <a:pPr marL="347345"/>
            <a:r>
              <a:rPr lang="en-US" dirty="0"/>
              <a:t>Contact Tamara Ingram for an appointment (</a:t>
            </a:r>
            <a:r>
              <a:rPr lang="en-US" dirty="0">
                <a:hlinkClick r:id="rId5"/>
              </a:rPr>
              <a:t>tsi4@cornell.edu</a:t>
            </a:r>
            <a:r>
              <a:rPr lang="en-US" dirty="0"/>
              <a:t>), or stop by 121 Ives Hall.</a:t>
            </a:r>
            <a:endParaRPr lang="en-US" dirty="0">
              <a:solidFill>
                <a:schemeClr val="tx1"/>
              </a:solidFill>
            </a:endParaRPr>
          </a:p>
        </p:txBody>
      </p:sp>
      <p:pic>
        <p:nvPicPr>
          <p:cNvPr id="4" name="Study Abroad next ste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5949" y="40442"/>
            <a:ext cx="609600" cy="609600"/>
          </a:xfrm>
          <a:prstGeom prst="rect">
            <a:avLst/>
          </a:prstGeom>
        </p:spPr>
      </p:pic>
    </p:spTree>
    <p:extLst>
      <p:ext uri="{BB962C8B-B14F-4D97-AF65-F5344CB8AC3E}">
        <p14:creationId xmlns:p14="http://schemas.microsoft.com/office/powerpoint/2010/main" val="29145817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387</TotalTime>
  <Words>757</Words>
  <Application>Microsoft Office PowerPoint</Application>
  <PresentationFormat>On-screen Show (16:9)</PresentationFormat>
  <Paragraphs>184</Paragraphs>
  <Slides>28</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Comic Sans MS</vt:lpstr>
      <vt:lpstr>Gill Sans MT</vt:lpstr>
      <vt:lpstr>Wingdings</vt:lpstr>
      <vt:lpstr>Office Theme</vt:lpstr>
      <vt:lpstr>Recruiting Reality Check:  You Can Study Away and Find an Internship!</vt:lpstr>
      <vt:lpstr>PowerPoint Presentation</vt:lpstr>
      <vt:lpstr>Brigid Beachler</vt:lpstr>
      <vt:lpstr>PowerPoint Presentation</vt:lpstr>
      <vt:lpstr>Goals</vt:lpstr>
      <vt:lpstr>PowerPoint Presentation</vt:lpstr>
      <vt:lpstr>Semester Study Abroad Eligibility</vt:lpstr>
      <vt:lpstr>Costs</vt:lpstr>
      <vt:lpstr>Next Steps...</vt:lpstr>
      <vt:lpstr>ILR/UCD Semester in Dublin Program</vt:lpstr>
      <vt:lpstr>Eligibility Requirements</vt:lpstr>
      <vt:lpstr>Program Highlights</vt:lpstr>
      <vt:lpstr>ILR Credit Internship Program</vt:lpstr>
      <vt:lpstr>Credit Internships available throughout the United States &amp; in a variety of international locations</vt:lpstr>
      <vt:lpstr>Eligibility Requirements</vt:lpstr>
      <vt:lpstr>Program Highlights</vt:lpstr>
      <vt:lpstr>Next Steps...</vt:lpstr>
      <vt:lpstr>PowerPoint Presentation</vt:lpstr>
      <vt:lpstr>Myth 1:  There is nothing I can do to prepare                   for a job search before I go off-                  campus.  </vt:lpstr>
      <vt:lpstr>Myth 2:   I CAN apply for a job or an                   internship if I am off campus. </vt:lpstr>
      <vt:lpstr>Myth 3:  I cannot network while I am off-                 campus.   </vt:lpstr>
      <vt:lpstr>Myth 4:  I can only participate in on-campus                  recruiting if I am on campus   </vt:lpstr>
      <vt:lpstr>Myth 5:  I WILL be able to land an                  internship/job in finance or                  consulting if I study away in the fall     </vt:lpstr>
      <vt:lpstr>PowerPoint Presentation</vt:lpstr>
      <vt:lpstr>Tips for a successful search</vt:lpstr>
      <vt:lpstr>Student Success Stories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S. B. Ingram</dc:creator>
  <cp:lastModifiedBy>Brigid Beachler</cp:lastModifiedBy>
  <cp:revision>765</cp:revision>
  <dcterms:modified xsi:type="dcterms:W3CDTF">2018-03-19T20:16:51Z</dcterms:modified>
</cp:coreProperties>
</file>