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966" y="-102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4431E-3C18-3041-A7B4-C4DF8FDC1A76}" type="datetimeFigureOut">
              <a:rPr lang="en-US" smtClean="0"/>
              <a:t>5/22/2013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03438" y="685800"/>
            <a:ext cx="2651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96BE7-1059-A040-BF73-F25E44F5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21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96BE7-1059-A040-BF73-F25E44F51E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74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6"/>
            <a:ext cx="6606540" cy="21560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CB70-2964-5E4C-92E2-3D4B6DDB271C}" type="datetimeFigureOut">
              <a:rPr lang="en-US" smtClean="0"/>
              <a:t>5/22/2013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6D28-A3A5-1643-94F7-DE0AE36F4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06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CB70-2964-5E4C-92E2-3D4B6DDB271C}" type="datetimeFigureOut">
              <a:rPr lang="en-US" smtClean="0"/>
              <a:t>5/22/2013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6D28-A3A5-1643-94F7-DE0AE36F4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41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226242" y="537846"/>
            <a:ext cx="1311593" cy="1144143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1466" y="537846"/>
            <a:ext cx="3805238" cy="1144143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CB70-2964-5E4C-92E2-3D4B6DDB271C}" type="datetimeFigureOut">
              <a:rPr lang="en-US" smtClean="0"/>
              <a:t>5/22/2013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6D28-A3A5-1643-94F7-DE0AE36F4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69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CB70-2964-5E4C-92E2-3D4B6DDB271C}" type="datetimeFigureOut">
              <a:rPr lang="en-US" smtClean="0"/>
              <a:t>5/22/2013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6D28-A3A5-1643-94F7-DE0AE36F4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8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CB70-2964-5E4C-92E2-3D4B6DDB271C}" type="datetimeFigureOut">
              <a:rPr lang="en-US" smtClean="0"/>
              <a:t>5/22/2013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6D28-A3A5-1643-94F7-DE0AE36F4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19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1466" y="3129281"/>
            <a:ext cx="2558415" cy="8849996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79421" y="3129281"/>
            <a:ext cx="2558415" cy="8849996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CB70-2964-5E4C-92E2-3D4B6DDB271C}" type="datetimeFigureOut">
              <a:rPr lang="en-US" smtClean="0"/>
              <a:t>5/22/2013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6D28-A3A5-1643-94F7-DE0AE36F4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4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8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8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CB70-2964-5E4C-92E2-3D4B6DDB271C}" type="datetimeFigureOut">
              <a:rPr lang="en-US" smtClean="0"/>
              <a:t>5/22/2013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6D28-A3A5-1643-94F7-DE0AE36F4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42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CB70-2964-5E4C-92E2-3D4B6DDB271C}" type="datetimeFigureOut">
              <a:rPr lang="en-US" smtClean="0"/>
              <a:t>5/22/2013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6D28-A3A5-1643-94F7-DE0AE36F4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7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CB70-2964-5E4C-92E2-3D4B6DDB271C}" type="datetimeFigureOut">
              <a:rPr lang="en-US" smtClean="0"/>
              <a:t>5/22/2013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6D28-A3A5-1643-94F7-DE0AE36F4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50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1" y="400474"/>
            <a:ext cx="2557066" cy="170434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3" y="400474"/>
            <a:ext cx="4344988" cy="858456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1" y="2104814"/>
            <a:ext cx="2557066" cy="6880226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CB70-2964-5E4C-92E2-3D4B6DDB271C}" type="datetimeFigureOut">
              <a:rPr lang="en-US" smtClean="0"/>
              <a:t>5/22/2013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6D28-A3A5-1643-94F7-DE0AE36F4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74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1"/>
            <a:ext cx="4663440" cy="83121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6"/>
            <a:ext cx="4663440" cy="60350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7"/>
            <a:ext cx="4663440" cy="1180464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CB70-2964-5E4C-92E2-3D4B6DDB271C}" type="datetimeFigureOut">
              <a:rPr lang="en-US" smtClean="0"/>
              <a:t>5/22/2013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6D28-A3A5-1643-94F7-DE0AE36F4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16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2"/>
            <a:ext cx="6995160" cy="6638079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4CB70-2964-5E4C-92E2-3D4B6DDB271C}" type="datetimeFigureOut">
              <a:rPr lang="en-US" smtClean="0"/>
              <a:t>5/22/2013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8"/>
            <a:ext cx="24612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96D28-A3A5-1643-94F7-DE0AE36F4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3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1772" y="5107713"/>
            <a:ext cx="2223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Helvetica"/>
                <a:cs typeface="Helvetica"/>
              </a:rPr>
              <a:t>FOR </a:t>
            </a:r>
            <a:r>
              <a:rPr lang="en-US" sz="3200" b="1" dirty="0" smtClean="0">
                <a:solidFill>
                  <a:schemeClr val="bg1"/>
                </a:solidFill>
                <a:latin typeface="Helvetica"/>
                <a:cs typeface="Helvetica"/>
              </a:rPr>
              <a:t>OSITION </a:t>
            </a:r>
            <a:r>
              <a:rPr lang="en-US" sz="3200" b="1" dirty="0" smtClean="0">
                <a:solidFill>
                  <a:schemeClr val="bg1"/>
                </a:solidFill>
                <a:latin typeface="Helvetica"/>
                <a:cs typeface="Helvetica"/>
              </a:rPr>
              <a:t>ONLY</a:t>
            </a:r>
            <a:endParaRPr lang="en-US" sz="32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804" y="2609165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Fact Sheet/Simple Flyer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Text starts here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08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10</Words>
  <Application>Microsoft Office PowerPoint</Application>
  <PresentationFormat>Custom</PresentationFormat>
  <Paragraphs>4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Cornell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yantorno</dc:creator>
  <cp:lastModifiedBy>Jennifer L. Morley</cp:lastModifiedBy>
  <cp:revision>7</cp:revision>
  <cp:lastPrinted>2012-04-05T15:46:53Z</cp:lastPrinted>
  <dcterms:created xsi:type="dcterms:W3CDTF">2012-04-05T15:12:16Z</dcterms:created>
  <dcterms:modified xsi:type="dcterms:W3CDTF">2013-05-22T14:11:50Z</dcterms:modified>
</cp:coreProperties>
</file>