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3.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5.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6.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8.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9.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0.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1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12.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13.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14.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15.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16.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17.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18.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19.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20.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21.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22.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23.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24.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25.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26.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theme/theme27.xml" ContentType="application/vnd.openxmlformats-officedocument.theme+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28.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theme/theme29.xml" ContentType="application/vnd.openxmlformats-officedocument.theme+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30.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theme/theme31.xml" ContentType="application/vnd.openxmlformats-officedocument.theme+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32.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theme/theme33.xml" ContentType="application/vnd.openxmlformats-officedocument.theme+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34.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theme/theme35.xml" ContentType="application/vnd.openxmlformats-officedocument.theme+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theme/theme36.xml" ContentType="application/vnd.openxmlformats-officedocument.theme+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37.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theme/theme38.xml" ContentType="application/vnd.openxmlformats-officedocument.theme+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theme/theme39.xml" ContentType="application/vnd.openxmlformats-officedocument.theme+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theme/theme40.xml" ContentType="application/vnd.openxmlformats-officedocument.theme+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theme/theme41.xml" ContentType="application/vnd.openxmlformats-officedocument.theme+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theme/theme42.xml" ContentType="application/vnd.openxmlformats-officedocument.theme+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43.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theme/theme44.xml" ContentType="application/vnd.openxmlformats-officedocument.theme+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theme/theme45.xml" ContentType="application/vnd.openxmlformats-officedocument.theme+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46.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theme/theme47.xml" ContentType="application/vnd.openxmlformats-officedocument.theme+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theme/theme48.xml" ContentType="application/vnd.openxmlformats-officedocument.theme+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4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theme/theme50.xml" ContentType="application/vnd.openxmlformats-officedocument.theme+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theme/theme51.xml" ContentType="application/vnd.openxmlformats-officedocument.theme+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theme/theme52.xml" ContentType="application/vnd.openxmlformats-officedocument.theme+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theme/theme53.xml" ContentType="application/vnd.openxmlformats-officedocument.theme+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theme/theme54.xml" ContentType="application/vnd.openxmlformats-officedocument.theme+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theme/theme55.xml" ContentType="application/vnd.openxmlformats-officedocument.theme+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theme/theme56.xml" ContentType="application/vnd.openxmlformats-officedocument.theme+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theme/theme57.xml" ContentType="application/vnd.openxmlformats-officedocument.theme+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theme/theme58.xml" ContentType="application/vnd.openxmlformats-officedocument.theme+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theme/theme59.xml" ContentType="application/vnd.openxmlformats-officedocument.theme+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theme/theme60.xml" ContentType="application/vnd.openxmlformats-officedocument.theme+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theme/theme61.xml" ContentType="application/vnd.openxmlformats-officedocument.theme+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theme/theme62.xml" ContentType="application/vnd.openxmlformats-officedocument.theme+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theme/theme63.xml" ContentType="application/vnd.openxmlformats-officedocument.theme+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64.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theme/theme65.xml" ContentType="application/vnd.openxmlformats-officedocument.theme+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theme/theme66.xml" ContentType="application/vnd.openxmlformats-officedocument.theme+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theme/theme67.xml" ContentType="application/vnd.openxmlformats-officedocument.theme+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theme/theme68.xml" ContentType="application/vnd.openxmlformats-officedocument.theme+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theme/theme69.xml" ContentType="application/vnd.openxmlformats-officedocument.theme+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theme/theme70.xml" ContentType="application/vnd.openxmlformats-officedocument.theme+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theme/theme71.xml" ContentType="application/vnd.openxmlformats-officedocument.theme+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theme/theme72.xml" ContentType="application/vnd.openxmlformats-officedocument.theme+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theme/theme73.xml" ContentType="application/vnd.openxmlformats-officedocument.theme+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theme/theme74.xml" ContentType="application/vnd.openxmlformats-officedocument.theme+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theme/theme75.xml" ContentType="application/vnd.openxmlformats-officedocument.theme+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theme/theme76.xml" ContentType="application/vnd.openxmlformats-officedocument.theme+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theme/theme77.xml" ContentType="application/vnd.openxmlformats-officedocument.theme+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theme/theme78.xml" ContentType="application/vnd.openxmlformats-officedocument.theme+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theme/theme79.xml" ContentType="application/vnd.openxmlformats-officedocument.theme+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theme/theme80.xml" ContentType="application/vnd.openxmlformats-officedocument.theme+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theme/theme81.xml" ContentType="application/vnd.openxmlformats-officedocument.theme+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theme/theme82.xml" ContentType="application/vnd.openxmlformats-officedocument.theme+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theme/theme83.xml" ContentType="application/vnd.openxmlformats-officedocument.theme+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theme/theme84.xml" ContentType="application/vnd.openxmlformats-officedocument.theme+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theme/theme85.xml" ContentType="application/vnd.openxmlformats-officedocument.theme+xml"/>
  <Override PartName="/ppt/theme/theme8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omments/comment1.xml" ContentType="application/vnd.openxmlformats-officedocument.presentationml.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64.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3.xml" ContentType="application/vnd.openxmlformats-officedocument.drawingml.chart+xml"/>
  <Override PartName="/ppt/notesSlides/notesSlide71.xml" ContentType="application/vnd.openxmlformats-officedocument.presentationml.notesSlide+xml"/>
  <Override PartName="/ppt/charts/chart4.xml" ContentType="application/vnd.openxmlformats-officedocument.drawingml.chart+xml"/>
  <Override PartName="/ppt/notesSlides/notesSlide72.xml" ContentType="application/vnd.openxmlformats-officedocument.presentationml.notesSlide+xml"/>
  <Override PartName="/ppt/charts/chart5.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6.xml" ContentType="application/vnd.openxmlformats-officedocument.drawingml.chart+xml"/>
  <Override PartName="/ppt/theme/themeOverride3.xml" ContentType="application/vnd.openxmlformats-officedocument.themeOverride+xml"/>
  <Override PartName="/ppt/notesSlides/notesSlide80.xml" ContentType="application/vnd.openxmlformats-officedocument.presentationml.notesSlide+xml"/>
  <Override PartName="/ppt/charts/chart7.xml" ContentType="application/vnd.openxmlformats-officedocument.drawingml.chart+xml"/>
  <Override PartName="/ppt/theme/themeOverride4.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79" r:id="rId2"/>
    <p:sldMasterId id="2147483686" r:id="rId3"/>
    <p:sldMasterId id="2147483693" r:id="rId4"/>
    <p:sldMasterId id="2147483700" r:id="rId5"/>
    <p:sldMasterId id="2147483707" r:id="rId6"/>
    <p:sldMasterId id="2147483719" r:id="rId7"/>
    <p:sldMasterId id="2147483757" r:id="rId8"/>
    <p:sldMasterId id="2147483795" r:id="rId9"/>
    <p:sldMasterId id="2147483833" r:id="rId10"/>
    <p:sldMasterId id="2147483871" r:id="rId11"/>
    <p:sldMasterId id="2147483909" r:id="rId12"/>
    <p:sldMasterId id="2147483947" r:id="rId13"/>
    <p:sldMasterId id="2147483985" r:id="rId14"/>
    <p:sldMasterId id="2147484023" r:id="rId15"/>
    <p:sldMasterId id="2147484061" r:id="rId16"/>
    <p:sldMasterId id="2147484099" r:id="rId17"/>
    <p:sldMasterId id="2147484137" r:id="rId18"/>
    <p:sldMasterId id="2147484175" r:id="rId19"/>
    <p:sldMasterId id="2147484213" r:id="rId20"/>
    <p:sldMasterId id="2147484251" r:id="rId21"/>
    <p:sldMasterId id="2147484289" r:id="rId22"/>
    <p:sldMasterId id="2147484327" r:id="rId23"/>
    <p:sldMasterId id="2147484365" r:id="rId24"/>
    <p:sldMasterId id="2147484403" r:id="rId25"/>
    <p:sldMasterId id="2147484441" r:id="rId26"/>
    <p:sldMasterId id="2147484479" r:id="rId27"/>
    <p:sldMasterId id="2147484517" r:id="rId28"/>
    <p:sldMasterId id="2147484555" r:id="rId29"/>
    <p:sldMasterId id="2147484593" r:id="rId30"/>
    <p:sldMasterId id="2147484631" r:id="rId31"/>
    <p:sldMasterId id="2147484669" r:id="rId32"/>
    <p:sldMasterId id="2147484707" r:id="rId33"/>
    <p:sldMasterId id="2147484745" r:id="rId34"/>
    <p:sldMasterId id="2147484783" r:id="rId35"/>
    <p:sldMasterId id="2147484821" r:id="rId36"/>
    <p:sldMasterId id="2147484859" r:id="rId37"/>
    <p:sldMasterId id="2147484897" r:id="rId38"/>
    <p:sldMasterId id="2147484935" r:id="rId39"/>
    <p:sldMasterId id="2147484973" r:id="rId40"/>
    <p:sldMasterId id="2147485011" r:id="rId41"/>
    <p:sldMasterId id="2147485049" r:id="rId42"/>
    <p:sldMasterId id="2147485087" r:id="rId43"/>
    <p:sldMasterId id="2147485125" r:id="rId44"/>
    <p:sldMasterId id="2147485163" r:id="rId45"/>
    <p:sldMasterId id="2147485201" r:id="rId46"/>
    <p:sldMasterId id="2147485239" r:id="rId47"/>
    <p:sldMasterId id="2147485277" r:id="rId48"/>
    <p:sldMasterId id="2147485315" r:id="rId49"/>
    <p:sldMasterId id="2147485353" r:id="rId50"/>
    <p:sldMasterId id="2147485391" r:id="rId51"/>
    <p:sldMasterId id="2147485429" r:id="rId52"/>
    <p:sldMasterId id="2147485467" r:id="rId53"/>
    <p:sldMasterId id="2147485505" r:id="rId54"/>
    <p:sldMasterId id="2147485519" r:id="rId55"/>
    <p:sldMasterId id="2147485533" r:id="rId56"/>
    <p:sldMasterId id="2147485547" r:id="rId57"/>
    <p:sldMasterId id="2147485561" r:id="rId58"/>
    <p:sldMasterId id="2147485575" r:id="rId59"/>
    <p:sldMasterId id="2147485589" r:id="rId60"/>
    <p:sldMasterId id="2147485603" r:id="rId61"/>
    <p:sldMasterId id="2147485617" r:id="rId62"/>
    <p:sldMasterId id="2147485631" r:id="rId63"/>
    <p:sldMasterId id="2147485645" r:id="rId64"/>
    <p:sldMasterId id="2147485659" r:id="rId65"/>
    <p:sldMasterId id="2147485673" r:id="rId66"/>
    <p:sldMasterId id="2147485687" r:id="rId67"/>
    <p:sldMasterId id="2147485701" r:id="rId68"/>
    <p:sldMasterId id="2147485715" r:id="rId69"/>
    <p:sldMasterId id="2147485729" r:id="rId70"/>
    <p:sldMasterId id="2147485743" r:id="rId71"/>
    <p:sldMasterId id="2147485757" r:id="rId72"/>
    <p:sldMasterId id="2147485771" r:id="rId73"/>
    <p:sldMasterId id="2147485785" r:id="rId74"/>
    <p:sldMasterId id="2147485799" r:id="rId75"/>
    <p:sldMasterId id="2147485813" r:id="rId76"/>
    <p:sldMasterId id="2147485827" r:id="rId77"/>
    <p:sldMasterId id="2147485841" r:id="rId78"/>
    <p:sldMasterId id="2147485855" r:id="rId79"/>
    <p:sldMasterId id="2147485869" r:id="rId80"/>
    <p:sldMasterId id="2147485883" r:id="rId81"/>
    <p:sldMasterId id="2147485897" r:id="rId82"/>
    <p:sldMasterId id="2147485911" r:id="rId83"/>
    <p:sldMasterId id="2147485925" r:id="rId84"/>
    <p:sldMasterId id="2147485939" r:id="rId85"/>
  </p:sldMasterIdLst>
  <p:notesMasterIdLst>
    <p:notesMasterId r:id="rId189"/>
  </p:notesMasterIdLst>
  <p:sldIdLst>
    <p:sldId id="264" r:id="rId86"/>
    <p:sldId id="257" r:id="rId87"/>
    <p:sldId id="268" r:id="rId88"/>
    <p:sldId id="258" r:id="rId89"/>
    <p:sldId id="263" r:id="rId90"/>
    <p:sldId id="269" r:id="rId91"/>
    <p:sldId id="278" r:id="rId92"/>
    <p:sldId id="275" r:id="rId93"/>
    <p:sldId id="276" r:id="rId94"/>
    <p:sldId id="277" r:id="rId95"/>
    <p:sldId id="279" r:id="rId96"/>
    <p:sldId id="280" r:id="rId97"/>
    <p:sldId id="281" r:id="rId98"/>
    <p:sldId id="282" r:id="rId99"/>
    <p:sldId id="283" r:id="rId100"/>
    <p:sldId id="285" r:id="rId101"/>
    <p:sldId id="286" r:id="rId102"/>
    <p:sldId id="287" r:id="rId103"/>
    <p:sldId id="288" r:id="rId104"/>
    <p:sldId id="290" r:id="rId105"/>
    <p:sldId id="291" r:id="rId106"/>
    <p:sldId id="292" r:id="rId107"/>
    <p:sldId id="293" r:id="rId108"/>
    <p:sldId id="294" r:id="rId109"/>
    <p:sldId id="295" r:id="rId110"/>
    <p:sldId id="296" r:id="rId111"/>
    <p:sldId id="297" r:id="rId112"/>
    <p:sldId id="298" r:id="rId113"/>
    <p:sldId id="299" r:id="rId114"/>
    <p:sldId id="300" r:id="rId115"/>
    <p:sldId id="301" r:id="rId116"/>
    <p:sldId id="302" r:id="rId117"/>
    <p:sldId id="303" r:id="rId118"/>
    <p:sldId id="304" r:id="rId119"/>
    <p:sldId id="305" r:id="rId120"/>
    <p:sldId id="306" r:id="rId121"/>
    <p:sldId id="307" r:id="rId122"/>
    <p:sldId id="308" r:id="rId123"/>
    <p:sldId id="309" r:id="rId124"/>
    <p:sldId id="310" r:id="rId125"/>
    <p:sldId id="311" r:id="rId126"/>
    <p:sldId id="312" r:id="rId127"/>
    <p:sldId id="313" r:id="rId128"/>
    <p:sldId id="314" r:id="rId129"/>
    <p:sldId id="315" r:id="rId130"/>
    <p:sldId id="316" r:id="rId131"/>
    <p:sldId id="317" r:id="rId132"/>
    <p:sldId id="318" r:id="rId133"/>
    <p:sldId id="319" r:id="rId134"/>
    <p:sldId id="320" r:id="rId135"/>
    <p:sldId id="321" r:id="rId136"/>
    <p:sldId id="322" r:id="rId137"/>
    <p:sldId id="323" r:id="rId138"/>
    <p:sldId id="324" r:id="rId139"/>
    <p:sldId id="325" r:id="rId140"/>
    <p:sldId id="326" r:id="rId141"/>
    <p:sldId id="327" r:id="rId142"/>
    <p:sldId id="328" r:id="rId143"/>
    <p:sldId id="329" r:id="rId144"/>
    <p:sldId id="330" r:id="rId145"/>
    <p:sldId id="331" r:id="rId146"/>
    <p:sldId id="332" r:id="rId147"/>
    <p:sldId id="333" r:id="rId148"/>
    <p:sldId id="334" r:id="rId149"/>
    <p:sldId id="335" r:id="rId150"/>
    <p:sldId id="336" r:id="rId151"/>
    <p:sldId id="337" r:id="rId152"/>
    <p:sldId id="338" r:id="rId153"/>
    <p:sldId id="339" r:id="rId154"/>
    <p:sldId id="340" r:id="rId155"/>
    <p:sldId id="341" r:id="rId156"/>
    <p:sldId id="342" r:id="rId157"/>
    <p:sldId id="343" r:id="rId158"/>
    <p:sldId id="344" r:id="rId159"/>
    <p:sldId id="345" r:id="rId160"/>
    <p:sldId id="346" r:id="rId161"/>
    <p:sldId id="347" r:id="rId162"/>
    <p:sldId id="348" r:id="rId163"/>
    <p:sldId id="349" r:id="rId164"/>
    <p:sldId id="350" r:id="rId165"/>
    <p:sldId id="351" r:id="rId166"/>
    <p:sldId id="352" r:id="rId167"/>
    <p:sldId id="353" r:id="rId168"/>
    <p:sldId id="354" r:id="rId169"/>
    <p:sldId id="355" r:id="rId170"/>
    <p:sldId id="356" r:id="rId171"/>
    <p:sldId id="357" r:id="rId172"/>
    <p:sldId id="358" r:id="rId173"/>
    <p:sldId id="359" r:id="rId174"/>
    <p:sldId id="360" r:id="rId175"/>
    <p:sldId id="361" r:id="rId176"/>
    <p:sldId id="362" r:id="rId177"/>
    <p:sldId id="363" r:id="rId178"/>
    <p:sldId id="364" r:id="rId179"/>
    <p:sldId id="365" r:id="rId180"/>
    <p:sldId id="366" r:id="rId181"/>
    <p:sldId id="367" r:id="rId182"/>
    <p:sldId id="368" r:id="rId183"/>
    <p:sldId id="369" r:id="rId184"/>
    <p:sldId id="370" r:id="rId185"/>
    <p:sldId id="371" r:id="rId186"/>
    <p:sldId id="372" r:id="rId187"/>
    <p:sldId id="373" r:id="rId188"/>
  </p:sldIdLst>
  <p:sldSz cx="9144000" cy="6858000" type="screen4x3"/>
  <p:notesSz cx="6858000"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9">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Kraak, Margaret - OFCCP" initials="MEK"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559" autoAdjust="0"/>
    <p:restoredTop sz="71543" autoAdjust="0"/>
  </p:normalViewPr>
  <p:slideViewPr>
    <p:cSldViewPr>
      <p:cViewPr varScale="1">
        <p:scale>
          <a:sx n="48" d="100"/>
          <a:sy n="48" d="100"/>
        </p:scale>
        <p:origin x="379" y="43"/>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87" d="100"/>
          <a:sy n="87" d="100"/>
        </p:scale>
        <p:origin x="-3870" y="-96"/>
      </p:cViewPr>
      <p:guideLst>
        <p:guide orient="horz" pos="2909"/>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32.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47" Type="http://schemas.openxmlformats.org/officeDocument/2006/relationships/slideMaster" Target="slideMasters/slideMaster47.xml"/><Relationship Id="rId63" Type="http://schemas.openxmlformats.org/officeDocument/2006/relationships/slideMaster" Target="slideMasters/slideMaster63.xml"/><Relationship Id="rId68" Type="http://schemas.openxmlformats.org/officeDocument/2006/relationships/slideMaster" Target="slideMasters/slideMaster68.xml"/><Relationship Id="rId84" Type="http://schemas.openxmlformats.org/officeDocument/2006/relationships/slideMaster" Target="slideMasters/slideMaster84.xml"/><Relationship Id="rId89" Type="http://schemas.openxmlformats.org/officeDocument/2006/relationships/slide" Target="slides/slide4.xml"/><Relationship Id="rId112" Type="http://schemas.openxmlformats.org/officeDocument/2006/relationships/slide" Target="slides/slide27.xml"/><Relationship Id="rId133" Type="http://schemas.openxmlformats.org/officeDocument/2006/relationships/slide" Target="slides/slide48.xml"/><Relationship Id="rId138" Type="http://schemas.openxmlformats.org/officeDocument/2006/relationships/slide" Target="slides/slide53.xml"/><Relationship Id="rId154" Type="http://schemas.openxmlformats.org/officeDocument/2006/relationships/slide" Target="slides/slide69.xml"/><Relationship Id="rId159" Type="http://schemas.openxmlformats.org/officeDocument/2006/relationships/slide" Target="slides/slide74.xml"/><Relationship Id="rId175" Type="http://schemas.openxmlformats.org/officeDocument/2006/relationships/slide" Target="slides/slide90.xml"/><Relationship Id="rId170" Type="http://schemas.openxmlformats.org/officeDocument/2006/relationships/slide" Target="slides/slide85.xml"/><Relationship Id="rId191" Type="http://schemas.openxmlformats.org/officeDocument/2006/relationships/presProps" Target="presProps.xml"/><Relationship Id="rId16" Type="http://schemas.openxmlformats.org/officeDocument/2006/relationships/slideMaster" Target="slideMasters/slideMaster16.xml"/><Relationship Id="rId107" Type="http://schemas.openxmlformats.org/officeDocument/2006/relationships/slide" Target="slides/slide22.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Master" Target="slideMasters/slideMaster53.xml"/><Relationship Id="rId58" Type="http://schemas.openxmlformats.org/officeDocument/2006/relationships/slideMaster" Target="slideMasters/slideMaster58.xml"/><Relationship Id="rId74" Type="http://schemas.openxmlformats.org/officeDocument/2006/relationships/slideMaster" Target="slideMasters/slideMaster74.xml"/><Relationship Id="rId79" Type="http://schemas.openxmlformats.org/officeDocument/2006/relationships/slideMaster" Target="slideMasters/slideMaster79.xml"/><Relationship Id="rId102" Type="http://schemas.openxmlformats.org/officeDocument/2006/relationships/slide" Target="slides/slide17.xml"/><Relationship Id="rId123" Type="http://schemas.openxmlformats.org/officeDocument/2006/relationships/slide" Target="slides/slide38.xml"/><Relationship Id="rId128" Type="http://schemas.openxmlformats.org/officeDocument/2006/relationships/slide" Target="slides/slide43.xml"/><Relationship Id="rId144" Type="http://schemas.openxmlformats.org/officeDocument/2006/relationships/slide" Target="slides/slide59.xml"/><Relationship Id="rId149" Type="http://schemas.openxmlformats.org/officeDocument/2006/relationships/slide" Target="slides/slide64.xml"/><Relationship Id="rId5" Type="http://schemas.openxmlformats.org/officeDocument/2006/relationships/slideMaster" Target="slideMasters/slideMaster5.xml"/><Relationship Id="rId90" Type="http://schemas.openxmlformats.org/officeDocument/2006/relationships/slide" Target="slides/slide5.xml"/><Relationship Id="rId95" Type="http://schemas.openxmlformats.org/officeDocument/2006/relationships/slide" Target="slides/slide10.xml"/><Relationship Id="rId160" Type="http://schemas.openxmlformats.org/officeDocument/2006/relationships/slide" Target="slides/slide75.xml"/><Relationship Id="rId165" Type="http://schemas.openxmlformats.org/officeDocument/2006/relationships/slide" Target="slides/slide80.xml"/><Relationship Id="rId181" Type="http://schemas.openxmlformats.org/officeDocument/2006/relationships/slide" Target="slides/slide96.xml"/><Relationship Id="rId186" Type="http://schemas.openxmlformats.org/officeDocument/2006/relationships/slide" Target="slides/slide101.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113" Type="http://schemas.openxmlformats.org/officeDocument/2006/relationships/slide" Target="slides/slide28.xml"/><Relationship Id="rId118" Type="http://schemas.openxmlformats.org/officeDocument/2006/relationships/slide" Target="slides/slide33.xml"/><Relationship Id="rId134" Type="http://schemas.openxmlformats.org/officeDocument/2006/relationships/slide" Target="slides/slide49.xml"/><Relationship Id="rId139" Type="http://schemas.openxmlformats.org/officeDocument/2006/relationships/slide" Target="slides/slide54.xml"/><Relationship Id="rId80" Type="http://schemas.openxmlformats.org/officeDocument/2006/relationships/slideMaster" Target="slideMasters/slideMaster80.xml"/><Relationship Id="rId85" Type="http://schemas.openxmlformats.org/officeDocument/2006/relationships/slideMaster" Target="slideMasters/slideMaster85.xml"/><Relationship Id="rId150" Type="http://schemas.openxmlformats.org/officeDocument/2006/relationships/slide" Target="slides/slide65.xml"/><Relationship Id="rId155" Type="http://schemas.openxmlformats.org/officeDocument/2006/relationships/slide" Target="slides/slide70.xml"/><Relationship Id="rId171" Type="http://schemas.openxmlformats.org/officeDocument/2006/relationships/slide" Target="slides/slide86.xml"/><Relationship Id="rId176" Type="http://schemas.openxmlformats.org/officeDocument/2006/relationships/slide" Target="slides/slide91.xml"/><Relationship Id="rId192" Type="http://schemas.openxmlformats.org/officeDocument/2006/relationships/viewProps" Target="viewProp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18.xml"/><Relationship Id="rId108" Type="http://schemas.openxmlformats.org/officeDocument/2006/relationships/slide" Target="slides/slide23.xml"/><Relationship Id="rId124" Type="http://schemas.openxmlformats.org/officeDocument/2006/relationships/slide" Target="slides/slide39.xml"/><Relationship Id="rId129" Type="http://schemas.openxmlformats.org/officeDocument/2006/relationships/slide" Target="slides/slide44.xml"/><Relationship Id="rId54" Type="http://schemas.openxmlformats.org/officeDocument/2006/relationships/slideMaster" Target="slideMasters/slideMaster54.xml"/><Relationship Id="rId70" Type="http://schemas.openxmlformats.org/officeDocument/2006/relationships/slideMaster" Target="slideMasters/slideMaster70.xml"/><Relationship Id="rId75" Type="http://schemas.openxmlformats.org/officeDocument/2006/relationships/slideMaster" Target="slideMasters/slideMaster75.xml"/><Relationship Id="rId91" Type="http://schemas.openxmlformats.org/officeDocument/2006/relationships/slide" Target="slides/slide6.xml"/><Relationship Id="rId96" Type="http://schemas.openxmlformats.org/officeDocument/2006/relationships/slide" Target="slides/slide11.xml"/><Relationship Id="rId140" Type="http://schemas.openxmlformats.org/officeDocument/2006/relationships/slide" Target="slides/slide55.xml"/><Relationship Id="rId145" Type="http://schemas.openxmlformats.org/officeDocument/2006/relationships/slide" Target="slides/slide60.xml"/><Relationship Id="rId161" Type="http://schemas.openxmlformats.org/officeDocument/2006/relationships/slide" Target="slides/slide76.xml"/><Relationship Id="rId166" Type="http://schemas.openxmlformats.org/officeDocument/2006/relationships/slide" Target="slides/slide81.xml"/><Relationship Id="rId182" Type="http://schemas.openxmlformats.org/officeDocument/2006/relationships/slide" Target="slides/slide97.xml"/><Relationship Id="rId187" Type="http://schemas.openxmlformats.org/officeDocument/2006/relationships/slide" Target="slides/slide102.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29.xml"/><Relationship Id="rId119" Type="http://schemas.openxmlformats.org/officeDocument/2006/relationships/slide" Target="slides/slide34.xml"/><Relationship Id="rId44" Type="http://schemas.openxmlformats.org/officeDocument/2006/relationships/slideMaster" Target="slideMasters/slideMaster44.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81" Type="http://schemas.openxmlformats.org/officeDocument/2006/relationships/slideMaster" Target="slideMasters/slideMaster81.xml"/><Relationship Id="rId86" Type="http://schemas.openxmlformats.org/officeDocument/2006/relationships/slide" Target="slides/slide1.xml"/><Relationship Id="rId130" Type="http://schemas.openxmlformats.org/officeDocument/2006/relationships/slide" Target="slides/slide45.xml"/><Relationship Id="rId135" Type="http://schemas.openxmlformats.org/officeDocument/2006/relationships/slide" Target="slides/slide50.xml"/><Relationship Id="rId151" Type="http://schemas.openxmlformats.org/officeDocument/2006/relationships/slide" Target="slides/slide66.xml"/><Relationship Id="rId156" Type="http://schemas.openxmlformats.org/officeDocument/2006/relationships/slide" Target="slides/slide71.xml"/><Relationship Id="rId177" Type="http://schemas.openxmlformats.org/officeDocument/2006/relationships/slide" Target="slides/slide92.xml"/><Relationship Id="rId172" Type="http://schemas.openxmlformats.org/officeDocument/2006/relationships/slide" Target="slides/slide87.xml"/><Relationship Id="rId193"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24.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 Target="slides/slide12.xml"/><Relationship Id="rId104" Type="http://schemas.openxmlformats.org/officeDocument/2006/relationships/slide" Target="slides/slide19.xml"/><Relationship Id="rId120" Type="http://schemas.openxmlformats.org/officeDocument/2006/relationships/slide" Target="slides/slide35.xml"/><Relationship Id="rId125" Type="http://schemas.openxmlformats.org/officeDocument/2006/relationships/slide" Target="slides/slide40.xml"/><Relationship Id="rId141" Type="http://schemas.openxmlformats.org/officeDocument/2006/relationships/slide" Target="slides/slide56.xml"/><Relationship Id="rId146" Type="http://schemas.openxmlformats.org/officeDocument/2006/relationships/slide" Target="slides/slide61.xml"/><Relationship Id="rId167" Type="http://schemas.openxmlformats.org/officeDocument/2006/relationships/slide" Target="slides/slide82.xml"/><Relationship Id="rId188" Type="http://schemas.openxmlformats.org/officeDocument/2006/relationships/slide" Target="slides/slide103.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 Target="slides/slide7.xml"/><Relationship Id="rId162" Type="http://schemas.openxmlformats.org/officeDocument/2006/relationships/slide" Target="slides/slide77.xml"/><Relationship Id="rId183" Type="http://schemas.openxmlformats.org/officeDocument/2006/relationships/slide" Target="slides/slide9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xml"/><Relationship Id="rId110" Type="http://schemas.openxmlformats.org/officeDocument/2006/relationships/slide" Target="slides/slide25.xml"/><Relationship Id="rId115" Type="http://schemas.openxmlformats.org/officeDocument/2006/relationships/slide" Target="slides/slide30.xml"/><Relationship Id="rId131" Type="http://schemas.openxmlformats.org/officeDocument/2006/relationships/slide" Target="slides/slide46.xml"/><Relationship Id="rId136" Type="http://schemas.openxmlformats.org/officeDocument/2006/relationships/slide" Target="slides/slide51.xml"/><Relationship Id="rId157" Type="http://schemas.openxmlformats.org/officeDocument/2006/relationships/slide" Target="slides/slide72.xml"/><Relationship Id="rId178" Type="http://schemas.openxmlformats.org/officeDocument/2006/relationships/slide" Target="slides/slide93.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52" Type="http://schemas.openxmlformats.org/officeDocument/2006/relationships/slide" Target="slides/slide67.xml"/><Relationship Id="rId173" Type="http://schemas.openxmlformats.org/officeDocument/2006/relationships/slide" Target="slides/slide88.xml"/><Relationship Id="rId194" Type="http://schemas.openxmlformats.org/officeDocument/2006/relationships/tableStyles" Target="tableStyle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15.xml"/><Relationship Id="rId105" Type="http://schemas.openxmlformats.org/officeDocument/2006/relationships/slide" Target="slides/slide20.xml"/><Relationship Id="rId126" Type="http://schemas.openxmlformats.org/officeDocument/2006/relationships/slide" Target="slides/slide41.xml"/><Relationship Id="rId147" Type="http://schemas.openxmlformats.org/officeDocument/2006/relationships/slide" Target="slides/slide62.xml"/><Relationship Id="rId168" Type="http://schemas.openxmlformats.org/officeDocument/2006/relationships/slide" Target="slides/slide83.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8.xml"/><Relationship Id="rId98" Type="http://schemas.openxmlformats.org/officeDocument/2006/relationships/slide" Target="slides/slide13.xml"/><Relationship Id="rId121" Type="http://schemas.openxmlformats.org/officeDocument/2006/relationships/slide" Target="slides/slide36.xml"/><Relationship Id="rId142" Type="http://schemas.openxmlformats.org/officeDocument/2006/relationships/slide" Target="slides/slide57.xml"/><Relationship Id="rId163" Type="http://schemas.openxmlformats.org/officeDocument/2006/relationships/slide" Target="slides/slide78.xml"/><Relationship Id="rId184" Type="http://schemas.openxmlformats.org/officeDocument/2006/relationships/slide" Target="slides/slide99.xml"/><Relationship Id="rId189" Type="http://schemas.openxmlformats.org/officeDocument/2006/relationships/notesMaster" Target="notesMasters/notesMaster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31.xml"/><Relationship Id="rId137" Type="http://schemas.openxmlformats.org/officeDocument/2006/relationships/slide" Target="slides/slide52.xml"/><Relationship Id="rId158" Type="http://schemas.openxmlformats.org/officeDocument/2006/relationships/slide" Target="slides/slide7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88" Type="http://schemas.openxmlformats.org/officeDocument/2006/relationships/slide" Target="slides/slide3.xml"/><Relationship Id="rId111" Type="http://schemas.openxmlformats.org/officeDocument/2006/relationships/slide" Target="slides/slide26.xml"/><Relationship Id="rId132" Type="http://schemas.openxmlformats.org/officeDocument/2006/relationships/slide" Target="slides/slide47.xml"/><Relationship Id="rId153" Type="http://schemas.openxmlformats.org/officeDocument/2006/relationships/slide" Target="slides/slide68.xml"/><Relationship Id="rId174" Type="http://schemas.openxmlformats.org/officeDocument/2006/relationships/slide" Target="slides/slide89.xml"/><Relationship Id="rId179" Type="http://schemas.openxmlformats.org/officeDocument/2006/relationships/slide" Target="slides/slide94.xml"/><Relationship Id="rId190" Type="http://schemas.openxmlformats.org/officeDocument/2006/relationships/commentAuthors" Target="commentAuthor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21.xml"/><Relationship Id="rId12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94" Type="http://schemas.openxmlformats.org/officeDocument/2006/relationships/slide" Target="slides/slide9.xml"/><Relationship Id="rId99" Type="http://schemas.openxmlformats.org/officeDocument/2006/relationships/slide" Target="slides/slide14.xml"/><Relationship Id="rId101" Type="http://schemas.openxmlformats.org/officeDocument/2006/relationships/slide" Target="slides/slide16.xml"/><Relationship Id="rId122" Type="http://schemas.openxmlformats.org/officeDocument/2006/relationships/slide" Target="slides/slide37.xml"/><Relationship Id="rId143" Type="http://schemas.openxmlformats.org/officeDocument/2006/relationships/slide" Target="slides/slide58.xml"/><Relationship Id="rId148" Type="http://schemas.openxmlformats.org/officeDocument/2006/relationships/slide" Target="slides/slide63.xml"/><Relationship Id="rId164" Type="http://schemas.openxmlformats.org/officeDocument/2006/relationships/slide" Target="slides/slide79.xml"/><Relationship Id="rId169" Type="http://schemas.openxmlformats.org/officeDocument/2006/relationships/slide" Target="slides/slide84.xml"/><Relationship Id="rId185" Type="http://schemas.openxmlformats.org/officeDocument/2006/relationships/slide" Target="slides/slide100.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95.xml"/><Relationship Id="rId26" Type="http://schemas.openxmlformats.org/officeDocument/2006/relationships/slideMaster" Target="slideMasters/slideMaster26.xml"/></Relationships>
</file>

<file path=ppt/charts/_rels/chart1.xml.rels><?xml version="1.0" encoding="UTF-8" standalone="yes"?>
<Relationships xmlns="http://schemas.openxmlformats.org/package/2006/relationships"><Relationship Id="rId2" Type="http://schemas.openxmlformats.org/officeDocument/2006/relationships/oleObject" Target="file:///C:\Documents%20and%20Settings\sv282\My%20Documents\EP-RRTC\EARN%20webinar\EARN%20retaliation.xlsx"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2" Type="http://schemas.openxmlformats.org/officeDocument/2006/relationships/oleObject" Target="../embeddings/oleObject1.bin"/><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v>Retaliation</c:v>
          </c:tx>
          <c:invertIfNegative val="0"/>
          <c:dLbls>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numRef>
              <c:f>Sheet1!$C$7:$T$7</c:f>
              <c:numCache>
                <c:formatCode>General</c:formatCode>
                <c:ptCount val="6"/>
                <c:pt idx="0">
                  <c:v>2005</c:v>
                </c:pt>
                <c:pt idx="1">
                  <c:v>2006</c:v>
                </c:pt>
                <c:pt idx="2">
                  <c:v>2007</c:v>
                </c:pt>
                <c:pt idx="3">
                  <c:v>2008</c:v>
                </c:pt>
                <c:pt idx="4">
                  <c:v>2009</c:v>
                </c:pt>
                <c:pt idx="5">
                  <c:v>2010</c:v>
                </c:pt>
              </c:numCache>
            </c:numRef>
          </c:cat>
          <c:val>
            <c:numRef>
              <c:f>Sheet1!$C$15:$T$15</c:f>
              <c:numCache>
                <c:formatCode>General</c:formatCode>
                <c:ptCount val="6"/>
                <c:pt idx="0">
                  <c:v>13.39</c:v>
                </c:pt>
                <c:pt idx="1">
                  <c:v>12.68</c:v>
                </c:pt>
                <c:pt idx="2">
                  <c:v>14.33</c:v>
                </c:pt>
                <c:pt idx="3">
                  <c:v>19.059999999999999</c:v>
                </c:pt>
                <c:pt idx="4">
                  <c:v>21.259999999999987</c:v>
                </c:pt>
                <c:pt idx="5">
                  <c:v>23.24</c:v>
                </c:pt>
              </c:numCache>
            </c:numRef>
          </c:val>
        </c:ser>
        <c:dLbls>
          <c:showLegendKey val="0"/>
          <c:showVal val="0"/>
          <c:showCatName val="0"/>
          <c:showSerName val="0"/>
          <c:showPercent val="0"/>
          <c:showBubbleSize val="0"/>
        </c:dLbls>
        <c:gapWidth val="150"/>
        <c:axId val="487632280"/>
        <c:axId val="552859912"/>
      </c:barChart>
      <c:catAx>
        <c:axId val="487632280"/>
        <c:scaling>
          <c:orientation val="minMax"/>
        </c:scaling>
        <c:delete val="0"/>
        <c:axPos val="b"/>
        <c:numFmt formatCode="General" sourceLinked="1"/>
        <c:majorTickMark val="out"/>
        <c:minorTickMark val="none"/>
        <c:tickLblPos val="nextTo"/>
        <c:crossAx val="552859912"/>
        <c:crosses val="autoZero"/>
        <c:auto val="1"/>
        <c:lblAlgn val="ctr"/>
        <c:lblOffset val="100"/>
        <c:noMultiLvlLbl val="0"/>
      </c:catAx>
      <c:valAx>
        <c:axId val="552859912"/>
        <c:scaling>
          <c:orientation val="minMax"/>
        </c:scaling>
        <c:delete val="0"/>
        <c:axPos val="l"/>
        <c:majorGridlines/>
        <c:title>
          <c:tx>
            <c:rich>
              <a:bodyPr rot="-5400000" vert="horz"/>
              <a:lstStyle/>
              <a:p>
                <a:pPr>
                  <a:defRPr b="0"/>
                </a:pPr>
                <a:r>
                  <a:rPr lang="en-US" b="0" dirty="0" smtClean="0"/>
                  <a:t>Percent of ADA Charges</a:t>
                </a:r>
                <a:endParaRPr lang="en-US" b="0" dirty="0"/>
              </a:p>
            </c:rich>
          </c:tx>
          <c:layout/>
          <c:overlay val="0"/>
        </c:title>
        <c:numFmt formatCode="General" sourceLinked="1"/>
        <c:majorTickMark val="out"/>
        <c:minorTickMark val="none"/>
        <c:tickLblPos val="nextTo"/>
        <c:crossAx val="487632280"/>
        <c:crosses val="autoZero"/>
        <c:crossBetween val="between"/>
      </c:valAx>
    </c:plotArea>
    <c:plotVisOnly val="1"/>
    <c:dispBlanksAs val="gap"/>
    <c:showDLblsOverMax val="0"/>
  </c:chart>
  <c:txPr>
    <a:bodyPr/>
    <a:lstStyle/>
    <a:p>
      <a:pPr>
        <a:defRPr sz="1600" b="1" baseline="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2431730748605067E-2"/>
          <c:y val="2.9812788483674479E-2"/>
          <c:w val="0.60437878573651083"/>
          <c:h val="0.82866844769403825"/>
        </c:manualLayout>
      </c:layout>
      <c:lineChart>
        <c:grouping val="standard"/>
        <c:varyColors val="0"/>
        <c:ser>
          <c:idx val="2"/>
          <c:order val="0"/>
          <c:tx>
            <c:v>Depression</c:v>
          </c:tx>
          <c:cat>
            <c:numRef>
              <c:f>Sheet2!$D$35:$U$35</c:f>
              <c:numCache>
                <c:formatCode>General</c:formatCode>
                <c:ptCount val="6"/>
                <c:pt idx="0">
                  <c:v>2005</c:v>
                </c:pt>
                <c:pt idx="1">
                  <c:v>2006</c:v>
                </c:pt>
                <c:pt idx="2">
                  <c:v>2007</c:v>
                </c:pt>
                <c:pt idx="3">
                  <c:v>2008</c:v>
                </c:pt>
                <c:pt idx="4">
                  <c:v>2009</c:v>
                </c:pt>
                <c:pt idx="5">
                  <c:v>2010</c:v>
                </c:pt>
              </c:numCache>
            </c:numRef>
          </c:cat>
          <c:val>
            <c:numRef>
              <c:f>Sheet2!$D$43:$U$43</c:f>
              <c:numCache>
                <c:formatCode>General</c:formatCode>
                <c:ptCount val="6"/>
                <c:pt idx="0">
                  <c:v>5.87</c:v>
                </c:pt>
                <c:pt idx="1">
                  <c:v>5.7</c:v>
                </c:pt>
                <c:pt idx="2">
                  <c:v>5.78</c:v>
                </c:pt>
                <c:pt idx="3">
                  <c:v>6.13</c:v>
                </c:pt>
                <c:pt idx="4">
                  <c:v>6.22</c:v>
                </c:pt>
                <c:pt idx="5">
                  <c:v>6.34</c:v>
                </c:pt>
              </c:numCache>
            </c:numRef>
          </c:val>
          <c:smooth val="0"/>
        </c:ser>
        <c:ser>
          <c:idx val="4"/>
          <c:order val="1"/>
          <c:tx>
            <c:v>Diabetes</c:v>
          </c:tx>
          <c:val>
            <c:numRef>
              <c:f>Sheet2!$D$101:$U$101</c:f>
              <c:numCache>
                <c:formatCode>General</c:formatCode>
                <c:ptCount val="6"/>
                <c:pt idx="0">
                  <c:v>4.1500000000000004</c:v>
                </c:pt>
                <c:pt idx="1">
                  <c:v>4.4400000000000004</c:v>
                </c:pt>
                <c:pt idx="2">
                  <c:v>4.6100000000000003</c:v>
                </c:pt>
                <c:pt idx="3">
                  <c:v>4.66</c:v>
                </c:pt>
                <c:pt idx="4">
                  <c:v>4.91</c:v>
                </c:pt>
                <c:pt idx="5">
                  <c:v>4.92</c:v>
                </c:pt>
              </c:numCache>
            </c:numRef>
          </c:val>
          <c:smooth val="0"/>
        </c:ser>
        <c:ser>
          <c:idx val="1"/>
          <c:order val="2"/>
          <c:tx>
            <c:v>Anxiety disorder</c:v>
          </c:tx>
          <c:cat>
            <c:numRef>
              <c:f>Sheet2!$D$35:$U$35</c:f>
              <c:numCache>
                <c:formatCode>General</c:formatCode>
                <c:ptCount val="6"/>
                <c:pt idx="0">
                  <c:v>2005</c:v>
                </c:pt>
                <c:pt idx="1">
                  <c:v>2006</c:v>
                </c:pt>
                <c:pt idx="2">
                  <c:v>2007</c:v>
                </c:pt>
                <c:pt idx="3">
                  <c:v>2008</c:v>
                </c:pt>
                <c:pt idx="4">
                  <c:v>2009</c:v>
                </c:pt>
                <c:pt idx="5">
                  <c:v>2010</c:v>
                </c:pt>
              </c:numCache>
            </c:numRef>
          </c:cat>
          <c:val>
            <c:numRef>
              <c:f>Sheet2!$D$29:$U$29</c:f>
              <c:numCache>
                <c:formatCode>General</c:formatCode>
                <c:ptCount val="6"/>
                <c:pt idx="0">
                  <c:v>2.5499999999999998</c:v>
                </c:pt>
                <c:pt idx="1">
                  <c:v>2.2799999999999998</c:v>
                </c:pt>
                <c:pt idx="2">
                  <c:v>2.69</c:v>
                </c:pt>
                <c:pt idx="3">
                  <c:v>3.85</c:v>
                </c:pt>
                <c:pt idx="4">
                  <c:v>4.42</c:v>
                </c:pt>
                <c:pt idx="5">
                  <c:v>4.8</c:v>
                </c:pt>
              </c:numCache>
            </c:numRef>
          </c:val>
          <c:smooth val="0"/>
        </c:ser>
        <c:ser>
          <c:idx val="3"/>
          <c:order val="3"/>
          <c:tx>
            <c:v>Bi-Polar/Manic Depression</c:v>
          </c:tx>
          <c:cat>
            <c:numRef>
              <c:f>Sheet2!$D$35:$U$35</c:f>
              <c:numCache>
                <c:formatCode>General</c:formatCode>
                <c:ptCount val="6"/>
                <c:pt idx="0">
                  <c:v>2005</c:v>
                </c:pt>
                <c:pt idx="1">
                  <c:v>2006</c:v>
                </c:pt>
                <c:pt idx="2">
                  <c:v>2007</c:v>
                </c:pt>
                <c:pt idx="3">
                  <c:v>2008</c:v>
                </c:pt>
                <c:pt idx="4">
                  <c:v>2009</c:v>
                </c:pt>
                <c:pt idx="5">
                  <c:v>2010</c:v>
                </c:pt>
              </c:numCache>
            </c:numRef>
          </c:cat>
          <c:val>
            <c:numRef>
              <c:f>Sheet2!$D$57:$U$57</c:f>
              <c:numCache>
                <c:formatCode>General</c:formatCode>
                <c:ptCount val="6"/>
                <c:pt idx="0">
                  <c:v>2.2000000000000002</c:v>
                </c:pt>
                <c:pt idx="1">
                  <c:v>2.54</c:v>
                </c:pt>
                <c:pt idx="2">
                  <c:v>3.01</c:v>
                </c:pt>
                <c:pt idx="3">
                  <c:v>3.64</c:v>
                </c:pt>
                <c:pt idx="4">
                  <c:v>3.36</c:v>
                </c:pt>
                <c:pt idx="5">
                  <c:v>3.31</c:v>
                </c:pt>
              </c:numCache>
            </c:numRef>
          </c:val>
          <c:smooth val="0"/>
        </c:ser>
        <c:ser>
          <c:idx val="0"/>
          <c:order val="4"/>
          <c:tx>
            <c:v>PTSD</c:v>
          </c:tx>
          <c:cat>
            <c:numRef>
              <c:f>Sheet2!$D$35:$U$35</c:f>
              <c:numCache>
                <c:formatCode>General</c:formatCode>
                <c:ptCount val="6"/>
                <c:pt idx="0">
                  <c:v>2005</c:v>
                </c:pt>
                <c:pt idx="1">
                  <c:v>2006</c:v>
                </c:pt>
                <c:pt idx="2">
                  <c:v>2007</c:v>
                </c:pt>
                <c:pt idx="3">
                  <c:v>2008</c:v>
                </c:pt>
                <c:pt idx="4">
                  <c:v>2009</c:v>
                </c:pt>
                <c:pt idx="5">
                  <c:v>2010</c:v>
                </c:pt>
              </c:numCache>
            </c:numRef>
          </c:cat>
          <c:val>
            <c:numRef>
              <c:f>Sheet2!$D$15:$U$15</c:f>
              <c:numCache>
                <c:formatCode>General</c:formatCode>
                <c:ptCount val="6"/>
                <c:pt idx="0">
                  <c:v>0.73</c:v>
                </c:pt>
                <c:pt idx="1">
                  <c:v>0.72</c:v>
                </c:pt>
                <c:pt idx="2">
                  <c:v>1</c:v>
                </c:pt>
                <c:pt idx="3">
                  <c:v>1.41</c:v>
                </c:pt>
                <c:pt idx="4">
                  <c:v>1.65</c:v>
                </c:pt>
                <c:pt idx="5">
                  <c:v>1.8</c:v>
                </c:pt>
              </c:numCache>
            </c:numRef>
          </c:val>
          <c:smooth val="0"/>
        </c:ser>
        <c:dLbls>
          <c:showLegendKey val="0"/>
          <c:showVal val="0"/>
          <c:showCatName val="0"/>
          <c:showSerName val="0"/>
          <c:showPercent val="0"/>
          <c:showBubbleSize val="0"/>
        </c:dLbls>
        <c:marker val="1"/>
        <c:smooth val="0"/>
        <c:axId val="552870496"/>
        <c:axId val="552870888"/>
      </c:lineChart>
      <c:catAx>
        <c:axId val="552870496"/>
        <c:scaling>
          <c:orientation val="minMax"/>
        </c:scaling>
        <c:delete val="0"/>
        <c:axPos val="b"/>
        <c:numFmt formatCode="General" sourceLinked="1"/>
        <c:majorTickMark val="out"/>
        <c:minorTickMark val="none"/>
        <c:tickLblPos val="nextTo"/>
        <c:crossAx val="552870888"/>
        <c:crosses val="autoZero"/>
        <c:auto val="1"/>
        <c:lblAlgn val="ctr"/>
        <c:lblOffset val="100"/>
        <c:noMultiLvlLbl val="0"/>
      </c:catAx>
      <c:valAx>
        <c:axId val="552870888"/>
        <c:scaling>
          <c:orientation val="minMax"/>
        </c:scaling>
        <c:delete val="0"/>
        <c:axPos val="l"/>
        <c:majorGridlines/>
        <c:title>
          <c:tx>
            <c:rich>
              <a:bodyPr rot="-5400000" vert="horz"/>
              <a:lstStyle/>
              <a:p>
                <a:pPr>
                  <a:defRPr/>
                </a:pPr>
                <a:r>
                  <a:rPr lang="en-US" b="0"/>
                  <a:t>Percent of</a:t>
                </a:r>
                <a:r>
                  <a:rPr lang="en-US" b="0" baseline="0"/>
                  <a:t> Charges</a:t>
                </a:r>
                <a:endParaRPr lang="en-US" b="0"/>
              </a:p>
            </c:rich>
          </c:tx>
          <c:layout/>
          <c:overlay val="0"/>
        </c:title>
        <c:numFmt formatCode="General" sourceLinked="1"/>
        <c:majorTickMark val="out"/>
        <c:minorTickMark val="none"/>
        <c:tickLblPos val="nextTo"/>
        <c:crossAx val="552870496"/>
        <c:crosses val="autoZero"/>
        <c:crossBetween val="between"/>
      </c:valAx>
    </c:plotArea>
    <c:legend>
      <c:legendPos val="r"/>
      <c:layout>
        <c:manualLayout>
          <c:xMode val="edge"/>
          <c:yMode val="edge"/>
          <c:x val="0.7353210112226275"/>
          <c:y val="0.16532391238361224"/>
          <c:w val="0.20455311327345735"/>
          <c:h val="0.68236082376766216"/>
        </c:manualLayout>
      </c:layout>
      <c:overlay val="0"/>
    </c:legend>
    <c:plotVisOnly val="1"/>
    <c:dispBlanksAs val="gap"/>
    <c:showDLblsOverMax val="0"/>
  </c:chart>
  <c:txPr>
    <a:bodyPr/>
    <a:lstStyle/>
    <a:p>
      <a:pPr>
        <a:defRPr sz="1600" baseline="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366064536050637E-2"/>
          <c:y val="0.13808919359218028"/>
          <c:w val="0.89606530801296902"/>
          <c:h val="0.69474567834193135"/>
        </c:manualLayout>
      </c:layout>
      <c:barChart>
        <c:barDir val="col"/>
        <c:grouping val="clustered"/>
        <c:varyColors val="0"/>
        <c:ser>
          <c:idx val="0"/>
          <c:order val="0"/>
          <c:tx>
            <c:strRef>
              <c:f>Sheet1!$B$1</c:f>
              <c:strCache>
                <c:ptCount val="1"/>
                <c:pt idx="0">
                  <c:v>Series 1</c:v>
                </c:pt>
              </c:strCache>
            </c:strRef>
          </c:tx>
          <c:spPr>
            <a:solidFill>
              <a:srgbClr val="B82018"/>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Not Apparent</c:v>
                </c:pt>
                <c:pt idx="1">
                  <c:v>Somewhat Apparent</c:v>
                </c:pt>
                <c:pt idx="2">
                  <c:v>Very Apparent</c:v>
                </c:pt>
              </c:strCache>
            </c:strRef>
          </c:cat>
          <c:val>
            <c:numRef>
              <c:f>Sheet1!$B$2:$B$4</c:f>
              <c:numCache>
                <c:formatCode>General</c:formatCode>
                <c:ptCount val="3"/>
                <c:pt idx="0">
                  <c:v>74.099999999999994</c:v>
                </c:pt>
                <c:pt idx="1">
                  <c:v>80.099999999999994</c:v>
                </c:pt>
                <c:pt idx="2">
                  <c:v>88.1</c:v>
                </c:pt>
              </c:numCache>
            </c:numRef>
          </c:val>
        </c:ser>
        <c:dLbls>
          <c:showLegendKey val="0"/>
          <c:showVal val="0"/>
          <c:showCatName val="0"/>
          <c:showSerName val="0"/>
          <c:showPercent val="0"/>
          <c:showBubbleSize val="0"/>
        </c:dLbls>
        <c:gapWidth val="150"/>
        <c:axId val="574409440"/>
        <c:axId val="574409832"/>
      </c:barChart>
      <c:catAx>
        <c:axId val="574409440"/>
        <c:scaling>
          <c:orientation val="minMax"/>
        </c:scaling>
        <c:delete val="0"/>
        <c:axPos val="b"/>
        <c:numFmt formatCode="General" sourceLinked="0"/>
        <c:majorTickMark val="out"/>
        <c:minorTickMark val="none"/>
        <c:tickLblPos val="nextTo"/>
        <c:crossAx val="574409832"/>
        <c:crosses val="autoZero"/>
        <c:auto val="1"/>
        <c:lblAlgn val="ctr"/>
        <c:lblOffset val="100"/>
        <c:noMultiLvlLbl val="0"/>
      </c:catAx>
      <c:valAx>
        <c:axId val="574409832"/>
        <c:scaling>
          <c:orientation val="minMax"/>
          <c:min val="0"/>
        </c:scaling>
        <c:delete val="0"/>
        <c:axPos val="l"/>
        <c:numFmt formatCode="General" sourceLinked="1"/>
        <c:majorTickMark val="out"/>
        <c:minorTickMark val="none"/>
        <c:tickLblPos val="nextTo"/>
        <c:crossAx val="574409440"/>
        <c:crosses val="autoZero"/>
        <c:crossBetween val="between"/>
        <c:majorUnit val="20"/>
      </c:valAx>
    </c:plotArea>
    <c:plotVisOnly val="1"/>
    <c:dispBlanksAs val="gap"/>
    <c:showDLblsOverMax val="0"/>
  </c:chart>
  <c:spPr>
    <a:noFill/>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Not/somewhat apparent</c:v>
                </c:pt>
              </c:strCache>
            </c:strRef>
          </c:tx>
          <c:spPr>
            <a:solidFill>
              <a:srgbClr val="B82018"/>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During recruitment</c:v>
                </c:pt>
                <c:pt idx="1">
                  <c:v>During interview</c:v>
                </c:pt>
                <c:pt idx="2">
                  <c:v>After being hired</c:v>
                </c:pt>
              </c:strCache>
            </c:strRef>
          </c:cat>
          <c:val>
            <c:numRef>
              <c:f>Sheet1!$B$2:$B$4</c:f>
              <c:numCache>
                <c:formatCode>General</c:formatCode>
                <c:ptCount val="3"/>
                <c:pt idx="0">
                  <c:v>39.299999999999997</c:v>
                </c:pt>
                <c:pt idx="1">
                  <c:v>24.9</c:v>
                </c:pt>
                <c:pt idx="2">
                  <c:v>35.799999999999997</c:v>
                </c:pt>
              </c:numCache>
            </c:numRef>
          </c:val>
        </c:ser>
        <c:ser>
          <c:idx val="1"/>
          <c:order val="1"/>
          <c:tx>
            <c:strRef>
              <c:f>Sheet1!$C$1</c:f>
              <c:strCache>
                <c:ptCount val="1"/>
                <c:pt idx="0">
                  <c:v>Very apparent</c:v>
                </c:pt>
              </c:strCache>
            </c:strRef>
          </c:tx>
          <c:spPr>
            <a:solidFill>
              <a:srgbClr val="FFCC00"/>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During recruitment</c:v>
                </c:pt>
                <c:pt idx="1">
                  <c:v>During interview</c:v>
                </c:pt>
                <c:pt idx="2">
                  <c:v>After being hired</c:v>
                </c:pt>
              </c:strCache>
            </c:strRef>
          </c:cat>
          <c:val>
            <c:numRef>
              <c:f>Sheet1!$C$2:$C$4</c:f>
              <c:numCache>
                <c:formatCode>General</c:formatCode>
                <c:ptCount val="3"/>
                <c:pt idx="0">
                  <c:v>50.6</c:v>
                </c:pt>
                <c:pt idx="1">
                  <c:v>34.1</c:v>
                </c:pt>
                <c:pt idx="2">
                  <c:v>15.3</c:v>
                </c:pt>
              </c:numCache>
            </c:numRef>
          </c:val>
        </c:ser>
        <c:dLbls>
          <c:showLegendKey val="0"/>
          <c:showVal val="0"/>
          <c:showCatName val="0"/>
          <c:showSerName val="0"/>
          <c:showPercent val="0"/>
          <c:showBubbleSize val="0"/>
        </c:dLbls>
        <c:gapWidth val="150"/>
        <c:axId val="574409048"/>
        <c:axId val="574408656"/>
      </c:barChart>
      <c:catAx>
        <c:axId val="574409048"/>
        <c:scaling>
          <c:orientation val="minMax"/>
        </c:scaling>
        <c:delete val="0"/>
        <c:axPos val="b"/>
        <c:numFmt formatCode="General" sourceLinked="0"/>
        <c:majorTickMark val="out"/>
        <c:minorTickMark val="none"/>
        <c:tickLblPos val="nextTo"/>
        <c:crossAx val="574408656"/>
        <c:crosses val="autoZero"/>
        <c:auto val="1"/>
        <c:lblAlgn val="ctr"/>
        <c:lblOffset val="100"/>
        <c:noMultiLvlLbl val="0"/>
      </c:catAx>
      <c:valAx>
        <c:axId val="574408656"/>
        <c:scaling>
          <c:orientation val="minMax"/>
        </c:scaling>
        <c:delete val="0"/>
        <c:axPos val="l"/>
        <c:numFmt formatCode="General" sourceLinked="1"/>
        <c:majorTickMark val="out"/>
        <c:minorTickMark val="none"/>
        <c:tickLblPos val="nextTo"/>
        <c:crossAx val="574409048"/>
        <c:crosses val="autoZero"/>
        <c:crossBetween val="between"/>
      </c:valAx>
    </c:plotArea>
    <c:legend>
      <c:legendPos val="t"/>
      <c:layout>
        <c:manualLayout>
          <c:xMode val="edge"/>
          <c:yMode val="edge"/>
          <c:x val="0.17272763981425399"/>
          <c:y val="5.3571428571428568E-2"/>
          <c:w val="0.65454472037149203"/>
          <c:h val="7.7109814398200222E-2"/>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Not/somewhat apparent</c:v>
                </c:pt>
              </c:strCache>
            </c:strRef>
          </c:tx>
          <c:spPr>
            <a:solidFill>
              <a:srgbClr val="B82018"/>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Immediate consequences</c:v>
                </c:pt>
                <c:pt idx="1">
                  <c:v>Longer-term consequences</c:v>
                </c:pt>
              </c:strCache>
            </c:strRef>
          </c:cat>
          <c:val>
            <c:numRef>
              <c:f>Sheet1!$B$2:$B$3</c:f>
              <c:numCache>
                <c:formatCode>General</c:formatCode>
                <c:ptCount val="2"/>
                <c:pt idx="0">
                  <c:v>10.6</c:v>
                </c:pt>
                <c:pt idx="1">
                  <c:v>26.9</c:v>
                </c:pt>
              </c:numCache>
            </c:numRef>
          </c:val>
        </c:ser>
        <c:ser>
          <c:idx val="1"/>
          <c:order val="1"/>
          <c:tx>
            <c:strRef>
              <c:f>Sheet1!$C$1</c:f>
              <c:strCache>
                <c:ptCount val="1"/>
                <c:pt idx="0">
                  <c:v>Very apparent</c:v>
                </c:pt>
              </c:strCache>
            </c:strRef>
          </c:tx>
          <c:spPr>
            <a:solidFill>
              <a:srgbClr val="FFCC00"/>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Immediate consequences</c:v>
                </c:pt>
                <c:pt idx="1">
                  <c:v>Longer-term consequences</c:v>
                </c:pt>
              </c:strCache>
            </c:strRef>
          </c:cat>
          <c:val>
            <c:numRef>
              <c:f>Sheet1!$C$2:$C$3</c:f>
              <c:numCache>
                <c:formatCode>General</c:formatCode>
                <c:ptCount val="2"/>
                <c:pt idx="0">
                  <c:v>6.9</c:v>
                </c:pt>
                <c:pt idx="1">
                  <c:v>19.8</c:v>
                </c:pt>
              </c:numCache>
            </c:numRef>
          </c:val>
        </c:ser>
        <c:dLbls>
          <c:showLegendKey val="0"/>
          <c:showVal val="0"/>
          <c:showCatName val="0"/>
          <c:showSerName val="0"/>
          <c:showPercent val="0"/>
          <c:showBubbleSize val="0"/>
        </c:dLbls>
        <c:gapWidth val="150"/>
        <c:axId val="574420024"/>
        <c:axId val="574419632"/>
      </c:barChart>
      <c:catAx>
        <c:axId val="574420024"/>
        <c:scaling>
          <c:orientation val="minMax"/>
        </c:scaling>
        <c:delete val="0"/>
        <c:axPos val="b"/>
        <c:numFmt formatCode="General" sourceLinked="0"/>
        <c:majorTickMark val="out"/>
        <c:minorTickMark val="none"/>
        <c:tickLblPos val="nextTo"/>
        <c:crossAx val="574419632"/>
        <c:crosses val="autoZero"/>
        <c:auto val="1"/>
        <c:lblAlgn val="ctr"/>
        <c:lblOffset val="100"/>
        <c:noMultiLvlLbl val="0"/>
      </c:catAx>
      <c:valAx>
        <c:axId val="574419632"/>
        <c:scaling>
          <c:orientation val="minMax"/>
        </c:scaling>
        <c:delete val="0"/>
        <c:axPos val="l"/>
        <c:numFmt formatCode="General" sourceLinked="1"/>
        <c:majorTickMark val="out"/>
        <c:minorTickMark val="none"/>
        <c:tickLblPos val="nextTo"/>
        <c:crossAx val="574420024"/>
        <c:crosses val="autoZero"/>
        <c:crossBetween val="between"/>
      </c:valAx>
    </c:plotArea>
    <c:legend>
      <c:legendPos val="t"/>
      <c:layout/>
      <c:overlay val="0"/>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bar"/>
        <c:grouping val="clustered"/>
        <c:varyColors val="0"/>
        <c:ser>
          <c:idx val="0"/>
          <c:order val="0"/>
          <c:invertIfNegative val="0"/>
          <c:dLbls>
            <c:numFmt formatCode="#,##0" sourceLinked="0"/>
            <c:spPr>
              <a:noFill/>
              <a:ln>
                <a:noFill/>
              </a:ln>
              <a:effectLst/>
            </c:spPr>
            <c:txPr>
              <a:bodyPr/>
              <a:lstStyle/>
              <a:p>
                <a:pPr>
                  <a:defRPr sz="18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Sheet1!$B$129:$B$135</c:f>
              <c:strCache>
                <c:ptCount val="7"/>
                <c:pt idx="0">
                  <c:v>Data on accommodations (e.g., types and/or costs)</c:v>
                </c:pt>
                <c:pt idx="1">
                  <c:v>Number of job applicants hired</c:v>
                </c:pt>
                <c:pt idx="2">
                  <c:v>Number of job applicants</c:v>
                </c:pt>
                <c:pt idx="3">
                  <c:v>Employee retention and advancement</c:v>
                </c:pt>
                <c:pt idx="4">
                  <c:v>Grievances from employees with disabilities</c:v>
                </c:pt>
                <c:pt idx="5">
                  <c:v>Compensation equity</c:v>
                </c:pt>
                <c:pt idx="6">
                  <c:v>Turnover rate for employees with disabilities</c:v>
                </c:pt>
              </c:strCache>
            </c:strRef>
          </c:cat>
          <c:val>
            <c:numRef>
              <c:f>Sheet1!$C$129:$C$135</c:f>
              <c:numCache>
                <c:formatCode>General</c:formatCode>
                <c:ptCount val="7"/>
                <c:pt idx="0">
                  <c:v>32.4</c:v>
                </c:pt>
                <c:pt idx="1">
                  <c:v>28.9</c:v>
                </c:pt>
                <c:pt idx="2">
                  <c:v>23.4</c:v>
                </c:pt>
                <c:pt idx="3">
                  <c:v>17.8</c:v>
                </c:pt>
                <c:pt idx="4">
                  <c:v>16.5</c:v>
                </c:pt>
                <c:pt idx="5">
                  <c:v>13.5</c:v>
                </c:pt>
                <c:pt idx="6">
                  <c:v>10.8</c:v>
                </c:pt>
              </c:numCache>
            </c:numRef>
          </c:val>
        </c:ser>
        <c:dLbls>
          <c:showLegendKey val="0"/>
          <c:showVal val="0"/>
          <c:showCatName val="0"/>
          <c:showSerName val="0"/>
          <c:showPercent val="0"/>
          <c:showBubbleSize val="0"/>
        </c:dLbls>
        <c:gapWidth val="62"/>
        <c:axId val="583721136"/>
        <c:axId val="583721528"/>
      </c:barChart>
      <c:catAx>
        <c:axId val="583721136"/>
        <c:scaling>
          <c:orientation val="minMax"/>
        </c:scaling>
        <c:delete val="0"/>
        <c:axPos val="l"/>
        <c:numFmt formatCode="General" sourceLinked="0"/>
        <c:majorTickMark val="out"/>
        <c:minorTickMark val="none"/>
        <c:tickLblPos val="nextTo"/>
        <c:txPr>
          <a:bodyPr/>
          <a:lstStyle/>
          <a:p>
            <a:pPr>
              <a:defRPr sz="1800"/>
            </a:pPr>
            <a:endParaRPr lang="en-US"/>
          </a:p>
        </c:txPr>
        <c:crossAx val="583721528"/>
        <c:crosses val="autoZero"/>
        <c:auto val="1"/>
        <c:lblAlgn val="ctr"/>
        <c:lblOffset val="100"/>
        <c:noMultiLvlLbl val="0"/>
      </c:catAx>
      <c:valAx>
        <c:axId val="583721528"/>
        <c:scaling>
          <c:orientation val="minMax"/>
        </c:scaling>
        <c:delete val="0"/>
        <c:axPos val="b"/>
        <c:numFmt formatCode="General" sourceLinked="1"/>
        <c:majorTickMark val="out"/>
        <c:minorTickMark val="none"/>
        <c:tickLblPos val="nextTo"/>
        <c:txPr>
          <a:bodyPr/>
          <a:lstStyle/>
          <a:p>
            <a:pPr>
              <a:defRPr sz="1800"/>
            </a:pPr>
            <a:endParaRPr lang="en-US"/>
          </a:p>
        </c:txPr>
        <c:crossAx val="583721136"/>
        <c:crosses val="autoZero"/>
        <c:crossBetween val="between"/>
      </c:valAx>
    </c:plotArea>
    <c:plotVisOnly val="1"/>
    <c:dispBlanksAs val="gap"/>
    <c:showDLblsOverMax val="0"/>
  </c:chart>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512860892388453"/>
          <c:y val="1.6847975061137822E-2"/>
          <c:w val="0.61134050592813827"/>
          <c:h val="0.86717234151191847"/>
        </c:manualLayout>
      </c:layout>
      <c:barChart>
        <c:barDir val="bar"/>
        <c:grouping val="clustered"/>
        <c:varyColors val="0"/>
        <c:ser>
          <c:idx val="0"/>
          <c:order val="0"/>
          <c:tx>
            <c:strRef>
              <c:f>'[Chart 2 in Microsoft PowerPoint]Sheet1'!$C$107</c:f>
              <c:strCache>
                <c:ptCount val="1"/>
                <c:pt idx="0">
                  <c:v> By Gender or Ethnicity/Race</c:v>
                </c:pt>
              </c:strCache>
            </c:strRef>
          </c:tx>
          <c:invertIfNegative val="0"/>
          <c:dLbls>
            <c:dLbl>
              <c:idx val="0"/>
              <c:layout/>
              <c:tx>
                <c:rich>
                  <a:bodyPr/>
                  <a:lstStyle/>
                  <a:p>
                    <a:r>
                      <a:rPr lang="en-US" smtClean="0"/>
                      <a:t>65</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60</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46</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41</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'[Chart 2 in Microsoft PowerPoint]Sheet1'!$B$108:$B$111</c:f>
              <c:strCache>
                <c:ptCount val="4"/>
                <c:pt idx="0">
                  <c:v>Number of job applicants hired</c:v>
                </c:pt>
                <c:pt idx="1">
                  <c:v>Number of job applicants</c:v>
                </c:pt>
                <c:pt idx="2">
                  <c:v>Employee retention and advancement</c:v>
                </c:pt>
                <c:pt idx="3">
                  <c:v>Compensation equity</c:v>
                </c:pt>
              </c:strCache>
            </c:strRef>
          </c:cat>
          <c:val>
            <c:numRef>
              <c:f>'[Chart 2 in Microsoft PowerPoint]Sheet1'!$C$108:$C$111</c:f>
              <c:numCache>
                <c:formatCode>0.0</c:formatCode>
                <c:ptCount val="4"/>
                <c:pt idx="0">
                  <c:v>65.34</c:v>
                </c:pt>
                <c:pt idx="1">
                  <c:v>59.78</c:v>
                </c:pt>
                <c:pt idx="2">
                  <c:v>45.95</c:v>
                </c:pt>
                <c:pt idx="3">
                  <c:v>41.34</c:v>
                </c:pt>
              </c:numCache>
            </c:numRef>
          </c:val>
        </c:ser>
        <c:ser>
          <c:idx val="1"/>
          <c:order val="1"/>
          <c:tx>
            <c:strRef>
              <c:f>'[Chart 2 in Microsoft PowerPoint]Sheet1'!$D$107</c:f>
              <c:strCache>
                <c:ptCount val="1"/>
                <c:pt idx="0">
                  <c:v>By Disability</c:v>
                </c:pt>
              </c:strCache>
            </c:strRef>
          </c:tx>
          <c:invertIfNegative val="0"/>
          <c:dLbls>
            <c:dLbl>
              <c:idx val="0"/>
              <c:layout/>
              <c:tx>
                <c:rich>
                  <a:bodyPr/>
                  <a:lstStyle/>
                  <a:p>
                    <a:r>
                      <a:rPr lang="en-US" smtClean="0"/>
                      <a:t>29</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en-US" smtClean="0"/>
                      <a:t>23</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en-US" smtClean="0"/>
                      <a:t>18</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en-US" smtClean="0"/>
                      <a:t>14</a:t>
                    </a:r>
                    <a:endParaRPr lang="en-US"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sz="24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'[Chart 2 in Microsoft PowerPoint]Sheet1'!$B$108:$B$111</c:f>
              <c:strCache>
                <c:ptCount val="4"/>
                <c:pt idx="0">
                  <c:v>Number of job applicants hired</c:v>
                </c:pt>
                <c:pt idx="1">
                  <c:v>Number of job applicants</c:v>
                </c:pt>
                <c:pt idx="2">
                  <c:v>Employee retention and advancement</c:v>
                </c:pt>
                <c:pt idx="3">
                  <c:v>Compensation equity</c:v>
                </c:pt>
              </c:strCache>
            </c:strRef>
          </c:cat>
          <c:val>
            <c:numRef>
              <c:f>'[Chart 2 in Microsoft PowerPoint]Sheet1'!$D$108:$D$111</c:f>
              <c:numCache>
                <c:formatCode>0.0</c:formatCode>
                <c:ptCount val="4"/>
                <c:pt idx="0">
                  <c:v>28.93</c:v>
                </c:pt>
                <c:pt idx="1">
                  <c:v>23.37</c:v>
                </c:pt>
                <c:pt idx="2">
                  <c:v>17.809999999999999</c:v>
                </c:pt>
                <c:pt idx="3">
                  <c:v>13.51</c:v>
                </c:pt>
              </c:numCache>
            </c:numRef>
          </c:val>
        </c:ser>
        <c:dLbls>
          <c:showLegendKey val="0"/>
          <c:showVal val="0"/>
          <c:showCatName val="0"/>
          <c:showSerName val="0"/>
          <c:showPercent val="0"/>
          <c:showBubbleSize val="0"/>
        </c:dLbls>
        <c:gapWidth val="106"/>
        <c:axId val="583720744"/>
        <c:axId val="583720352"/>
      </c:barChart>
      <c:catAx>
        <c:axId val="583720744"/>
        <c:scaling>
          <c:orientation val="minMax"/>
        </c:scaling>
        <c:delete val="0"/>
        <c:axPos val="l"/>
        <c:numFmt formatCode="General" sourceLinked="0"/>
        <c:majorTickMark val="out"/>
        <c:minorTickMark val="none"/>
        <c:tickLblPos val="nextTo"/>
        <c:txPr>
          <a:bodyPr/>
          <a:lstStyle/>
          <a:p>
            <a:pPr>
              <a:defRPr sz="2400" b="1"/>
            </a:pPr>
            <a:endParaRPr lang="en-US"/>
          </a:p>
        </c:txPr>
        <c:crossAx val="583720352"/>
        <c:crosses val="autoZero"/>
        <c:auto val="1"/>
        <c:lblAlgn val="ctr"/>
        <c:lblOffset val="100"/>
        <c:noMultiLvlLbl val="0"/>
      </c:catAx>
      <c:valAx>
        <c:axId val="583720352"/>
        <c:scaling>
          <c:orientation val="minMax"/>
        </c:scaling>
        <c:delete val="1"/>
        <c:axPos val="b"/>
        <c:numFmt formatCode="0.0" sourceLinked="1"/>
        <c:majorTickMark val="out"/>
        <c:minorTickMark val="none"/>
        <c:tickLblPos val="nextTo"/>
        <c:crossAx val="583720744"/>
        <c:crosses val="autoZero"/>
        <c:crossBetween val="between"/>
      </c:valAx>
    </c:plotArea>
    <c:legend>
      <c:legendPos val="r"/>
      <c:layout>
        <c:manualLayout>
          <c:xMode val="edge"/>
          <c:yMode val="edge"/>
          <c:x val="0.73919336591546747"/>
          <c:y val="4.9415472656081934E-2"/>
          <c:w val="0.24452009231604671"/>
          <c:h val="0.3305782883696915"/>
        </c:manualLayout>
      </c:layout>
      <c:overlay val="1"/>
    </c:legend>
    <c:plotVisOnly val="1"/>
    <c:dispBlanksAs val="gap"/>
    <c:showDLblsOverMax val="0"/>
  </c:chart>
  <c:txPr>
    <a:bodyPr/>
    <a:lstStyle/>
    <a:p>
      <a:pPr>
        <a:defRPr sz="2400"/>
      </a:pPr>
      <a:endParaRPr lang="en-US"/>
    </a:p>
  </c:txPr>
  <c:externalData r:id="rId2">
    <c:autoUpdate val="0"/>
  </c:externalData>
</c:chartSpace>
</file>

<file path=ppt/comments/comment1.xml><?xml version="1.0" encoding="utf-8"?>
<p:cmLst xmlns:a="http://schemas.openxmlformats.org/drawingml/2006/main" xmlns:r="http://schemas.openxmlformats.org/officeDocument/2006/relationships" xmlns:p="http://schemas.openxmlformats.org/presentationml/2006/main">
  <p:cm authorId="0" dt="2014-02-26T15:49:51.029" idx="1">
    <p:pos x="10" y="10"/>
    <p:text>Review the notes in the section 503 presentation and then mirror the content here.  Some of the content may be foudn in slide 7 of this document.</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8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1804"/>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61804"/>
          </a:xfrm>
          <a:prstGeom prst="rect">
            <a:avLst/>
          </a:prstGeom>
        </p:spPr>
        <p:txBody>
          <a:bodyPr vert="horz" lIns="91440" tIns="45720" rIns="91440" bIns="45720" rtlCol="0"/>
          <a:lstStyle>
            <a:lvl1pPr algn="r">
              <a:defRPr sz="1200"/>
            </a:lvl1pPr>
          </a:lstStyle>
          <a:p>
            <a:fld id="{EE219ED5-9871-4738-A450-F2F985E481B4}" type="datetimeFigureOut">
              <a:rPr lang="en-US" smtClean="0"/>
              <a:pPr/>
              <a:t>3/24/2015</a:t>
            </a:fld>
            <a:endParaRPr lang="en-US" dirty="0"/>
          </a:p>
        </p:txBody>
      </p:sp>
      <p:sp>
        <p:nvSpPr>
          <p:cNvPr id="4" name="Slide Image Placeholder 3"/>
          <p:cNvSpPr>
            <a:spLocks noGrp="1" noRot="1" noChangeAspect="1"/>
          </p:cNvSpPr>
          <p:nvPr>
            <p:ph type="sldImg" idx="2"/>
          </p:nvPr>
        </p:nvSpPr>
        <p:spPr>
          <a:xfrm>
            <a:off x="1120775" y="692150"/>
            <a:ext cx="4616450" cy="346392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87136"/>
            <a:ext cx="5486400" cy="4156234"/>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772668"/>
            <a:ext cx="2971800" cy="461804"/>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772668"/>
            <a:ext cx="2971800" cy="461804"/>
          </a:xfrm>
          <a:prstGeom prst="rect">
            <a:avLst/>
          </a:prstGeom>
        </p:spPr>
        <p:txBody>
          <a:bodyPr vert="horz" lIns="91440" tIns="45720" rIns="91440" bIns="45720" rtlCol="0" anchor="b"/>
          <a:lstStyle>
            <a:lvl1pPr algn="r">
              <a:defRPr sz="1200"/>
            </a:lvl1pPr>
          </a:lstStyle>
          <a:p>
            <a:fld id="{BE67D8BF-3A23-4A98-BDA4-3C07240F5DF7}" type="slidenum">
              <a:rPr lang="en-US" smtClean="0"/>
              <a:pPr/>
              <a:t>‹#›</a:t>
            </a:fld>
            <a:endParaRPr lang="en-US" dirty="0"/>
          </a:p>
        </p:txBody>
      </p:sp>
    </p:spTree>
    <p:extLst>
      <p:ext uri="{BB962C8B-B14F-4D97-AF65-F5344CB8AC3E}">
        <p14:creationId xmlns:p14="http://schemas.microsoft.com/office/powerpoint/2010/main" val="8525722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1</a:t>
            </a:fld>
            <a:endParaRPr lang="en-US" dirty="0"/>
          </a:p>
        </p:txBody>
      </p:sp>
    </p:spTree>
    <p:extLst>
      <p:ext uri="{BB962C8B-B14F-4D97-AF65-F5344CB8AC3E}">
        <p14:creationId xmlns:p14="http://schemas.microsoft.com/office/powerpoint/2010/main" val="14347210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b="1"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10</a:t>
            </a:fld>
            <a:endParaRPr lang="en-US" dirty="0"/>
          </a:p>
        </p:txBody>
      </p:sp>
    </p:spTree>
    <p:extLst>
      <p:ext uri="{BB962C8B-B14F-4D97-AF65-F5344CB8AC3E}">
        <p14:creationId xmlns:p14="http://schemas.microsoft.com/office/powerpoint/2010/main" val="31566610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CB596D67-BA38-4DCA-B8BA-E1ECE738633E}"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14443808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1" y="4387136"/>
            <a:ext cx="5772267" cy="4699817"/>
          </a:xfrm>
        </p:spPr>
        <p:txBody>
          <a:bodyPr>
            <a:noAutofit/>
          </a:bodyPr>
          <a:lstStyle/>
          <a:p>
            <a:endParaRPr lang="en-US" sz="900" b="1" dirty="0"/>
          </a:p>
        </p:txBody>
      </p:sp>
      <p:sp>
        <p:nvSpPr>
          <p:cNvPr id="4" name="Slide Number Placeholder 3"/>
          <p:cNvSpPr>
            <a:spLocks noGrp="1"/>
          </p:cNvSpPr>
          <p:nvPr>
            <p:ph type="sldNum" sz="quarter" idx="10"/>
          </p:nvPr>
        </p:nvSpPr>
        <p:spPr/>
        <p:txBody>
          <a:bodyPr/>
          <a:lstStyle/>
          <a:p>
            <a:fld id="{3D625B37-AFB9-4136-829C-24A992495E1F}"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30778178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solidFill>
                  <a:prstClr val="black"/>
                </a:solidFill>
              </a:rPr>
              <a:pPr/>
              <a:t>13</a:t>
            </a:fld>
            <a:endParaRPr lang="en-US" dirty="0">
              <a:solidFill>
                <a:prstClr val="black"/>
              </a:solidFill>
            </a:endParaRPr>
          </a:p>
        </p:txBody>
      </p:sp>
    </p:spTree>
    <p:extLst>
      <p:ext uri="{BB962C8B-B14F-4D97-AF65-F5344CB8AC3E}">
        <p14:creationId xmlns:p14="http://schemas.microsoft.com/office/powerpoint/2010/main" val="33656618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solidFill>
                  <a:prstClr val="black"/>
                </a:solidFill>
              </a:rPr>
              <a:pPr/>
              <a:t>14</a:t>
            </a:fld>
            <a:endParaRPr lang="en-US" dirty="0">
              <a:solidFill>
                <a:prstClr val="black"/>
              </a:solidFill>
            </a:endParaRPr>
          </a:p>
        </p:txBody>
      </p:sp>
    </p:spTree>
    <p:extLst>
      <p:ext uri="{BB962C8B-B14F-4D97-AF65-F5344CB8AC3E}">
        <p14:creationId xmlns:p14="http://schemas.microsoft.com/office/powerpoint/2010/main" val="33656618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20775" y="39688"/>
            <a:ext cx="4618038" cy="3463925"/>
          </a:xfrm>
        </p:spPr>
      </p:sp>
      <p:sp>
        <p:nvSpPr>
          <p:cNvPr id="3" name="Notes Placeholder 2"/>
          <p:cNvSpPr>
            <a:spLocks noGrp="1"/>
          </p:cNvSpPr>
          <p:nvPr>
            <p:ph type="body" idx="1"/>
          </p:nvPr>
        </p:nvSpPr>
        <p:spPr>
          <a:xfrm>
            <a:off x="475658" y="3481872"/>
            <a:ext cx="6133863" cy="5680825"/>
          </a:xfrm>
        </p:spPr>
        <p:txBody>
          <a:bodyPr/>
          <a:lstStyle/>
          <a:p>
            <a:endParaRPr lang="en-US" sz="900" b="1" dirty="0"/>
          </a:p>
        </p:txBody>
      </p:sp>
      <p:sp>
        <p:nvSpPr>
          <p:cNvPr id="4" name="Slide Number Placeholder 3"/>
          <p:cNvSpPr>
            <a:spLocks noGrp="1"/>
          </p:cNvSpPr>
          <p:nvPr>
            <p:ph type="sldNum" sz="quarter" idx="10"/>
          </p:nvPr>
        </p:nvSpPr>
        <p:spPr/>
        <p:txBody>
          <a:bodyPr/>
          <a:lstStyle/>
          <a:p>
            <a:fld id="{CB596D67-BA38-4DCA-B8BA-E1ECE738633E}" type="slidenum">
              <a:rPr lang="en-US" smtClean="0">
                <a:solidFill>
                  <a:prstClr val="black"/>
                </a:solidFill>
              </a:rPr>
              <a:pPr/>
              <a:t>15</a:t>
            </a:fld>
            <a:endParaRPr lang="en-US">
              <a:solidFill>
                <a:prstClr val="black"/>
              </a:solidFill>
            </a:endParaRPr>
          </a:p>
        </p:txBody>
      </p:sp>
    </p:spTree>
    <p:extLst>
      <p:ext uri="{BB962C8B-B14F-4D97-AF65-F5344CB8AC3E}">
        <p14:creationId xmlns:p14="http://schemas.microsoft.com/office/powerpoint/2010/main" val="8581552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16</a:t>
            </a:fld>
            <a:endParaRPr lang="en-US" dirty="0"/>
          </a:p>
        </p:txBody>
      </p:sp>
    </p:spTree>
    <p:extLst>
      <p:ext uri="{BB962C8B-B14F-4D97-AF65-F5344CB8AC3E}">
        <p14:creationId xmlns:p14="http://schemas.microsoft.com/office/powerpoint/2010/main" val="42399326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kern="1200" baseline="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BE67D8BF-3A23-4A98-BDA4-3C07240F5DF7}" type="slidenum">
              <a:rPr lang="en-US" smtClean="0"/>
              <a:pPr/>
              <a:t>17</a:t>
            </a:fld>
            <a:endParaRPr lang="en-US" dirty="0"/>
          </a:p>
        </p:txBody>
      </p:sp>
    </p:spTree>
    <p:extLst>
      <p:ext uri="{BB962C8B-B14F-4D97-AF65-F5344CB8AC3E}">
        <p14:creationId xmlns:p14="http://schemas.microsoft.com/office/powerpoint/2010/main" val="3402593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18</a:t>
            </a:fld>
            <a:endParaRPr lang="en-US" dirty="0"/>
          </a:p>
        </p:txBody>
      </p:sp>
    </p:spTree>
    <p:extLst>
      <p:ext uri="{BB962C8B-B14F-4D97-AF65-F5344CB8AC3E}">
        <p14:creationId xmlns:p14="http://schemas.microsoft.com/office/powerpoint/2010/main" val="8741649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19</a:t>
            </a:fld>
            <a:endParaRPr lang="en-US" dirty="0"/>
          </a:p>
        </p:txBody>
      </p:sp>
    </p:spTree>
    <p:extLst>
      <p:ext uri="{BB962C8B-B14F-4D97-AF65-F5344CB8AC3E}">
        <p14:creationId xmlns:p14="http://schemas.microsoft.com/office/powerpoint/2010/main" val="34781729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Tx/>
              <a:buNone/>
            </a:pPr>
            <a:endParaRPr lang="en-US" b="1" baseline="0"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2</a:t>
            </a:fld>
            <a:endParaRPr lang="en-US" dirty="0"/>
          </a:p>
        </p:txBody>
      </p:sp>
    </p:spTree>
    <p:extLst>
      <p:ext uri="{BB962C8B-B14F-4D97-AF65-F5344CB8AC3E}">
        <p14:creationId xmlns:p14="http://schemas.microsoft.com/office/powerpoint/2010/main" val="2338304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20</a:t>
            </a:fld>
            <a:endParaRPr lang="en-US" dirty="0"/>
          </a:p>
        </p:txBody>
      </p:sp>
    </p:spTree>
    <p:extLst>
      <p:ext uri="{BB962C8B-B14F-4D97-AF65-F5344CB8AC3E}">
        <p14:creationId xmlns:p14="http://schemas.microsoft.com/office/powerpoint/2010/main" val="1326574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i="0" u="none" strike="noStrike" kern="1200" baseline="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BE67D8BF-3A23-4A98-BDA4-3C07240F5DF7}" type="slidenum">
              <a:rPr lang="en-US" smtClean="0"/>
              <a:pPr/>
              <a:t>21</a:t>
            </a:fld>
            <a:endParaRPr lang="en-US" dirty="0"/>
          </a:p>
        </p:txBody>
      </p:sp>
    </p:spTree>
    <p:extLst>
      <p:ext uri="{BB962C8B-B14F-4D97-AF65-F5344CB8AC3E}">
        <p14:creationId xmlns:p14="http://schemas.microsoft.com/office/powerpoint/2010/main" val="5730477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22</a:t>
            </a:fld>
            <a:endParaRPr lang="en-US" dirty="0"/>
          </a:p>
        </p:txBody>
      </p:sp>
    </p:spTree>
    <p:extLst>
      <p:ext uri="{BB962C8B-B14F-4D97-AF65-F5344CB8AC3E}">
        <p14:creationId xmlns:p14="http://schemas.microsoft.com/office/powerpoint/2010/main" val="172130203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23</a:t>
            </a:fld>
            <a:endParaRPr lang="en-US" dirty="0"/>
          </a:p>
        </p:txBody>
      </p:sp>
    </p:spTree>
    <p:extLst>
      <p:ext uri="{BB962C8B-B14F-4D97-AF65-F5344CB8AC3E}">
        <p14:creationId xmlns:p14="http://schemas.microsoft.com/office/powerpoint/2010/main" val="14347210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27</a:t>
            </a:fld>
            <a:endParaRPr lang="en-US" dirty="0">
              <a:solidFill>
                <a:prstClr val="black"/>
              </a:solidFill>
            </a:endParaRPr>
          </a:p>
        </p:txBody>
      </p:sp>
    </p:spTree>
    <p:extLst>
      <p:ext uri="{BB962C8B-B14F-4D97-AF65-F5344CB8AC3E}">
        <p14:creationId xmlns:p14="http://schemas.microsoft.com/office/powerpoint/2010/main" val="6612679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28</a:t>
            </a:fld>
            <a:endParaRPr lang="en-US" dirty="0">
              <a:solidFill>
                <a:prstClr val="black"/>
              </a:solidFill>
            </a:endParaRPr>
          </a:p>
        </p:txBody>
      </p:sp>
    </p:spTree>
    <p:extLst>
      <p:ext uri="{BB962C8B-B14F-4D97-AF65-F5344CB8AC3E}">
        <p14:creationId xmlns:p14="http://schemas.microsoft.com/office/powerpoint/2010/main" val="16462511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29</a:t>
            </a:fld>
            <a:endParaRPr lang="en-US" dirty="0">
              <a:solidFill>
                <a:prstClr val="black"/>
              </a:solidFill>
            </a:endParaRPr>
          </a:p>
        </p:txBody>
      </p:sp>
    </p:spTree>
    <p:extLst>
      <p:ext uri="{BB962C8B-B14F-4D97-AF65-F5344CB8AC3E}">
        <p14:creationId xmlns:p14="http://schemas.microsoft.com/office/powerpoint/2010/main" val="23971031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31</a:t>
            </a:fld>
            <a:endParaRPr lang="en-US" dirty="0">
              <a:solidFill>
                <a:prstClr val="black"/>
              </a:solidFill>
            </a:endParaRPr>
          </a:p>
        </p:txBody>
      </p:sp>
    </p:spTree>
    <p:extLst>
      <p:ext uri="{BB962C8B-B14F-4D97-AF65-F5344CB8AC3E}">
        <p14:creationId xmlns:p14="http://schemas.microsoft.com/office/powerpoint/2010/main" val="14347385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32</a:t>
            </a:fld>
            <a:endParaRPr lang="en-US" dirty="0">
              <a:solidFill>
                <a:prstClr val="black"/>
              </a:solidFill>
            </a:endParaRPr>
          </a:p>
        </p:txBody>
      </p:sp>
    </p:spTree>
    <p:extLst>
      <p:ext uri="{BB962C8B-B14F-4D97-AF65-F5344CB8AC3E}">
        <p14:creationId xmlns:p14="http://schemas.microsoft.com/office/powerpoint/2010/main" val="26525430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33</a:t>
            </a:fld>
            <a:endParaRPr lang="en-US" dirty="0">
              <a:solidFill>
                <a:prstClr val="black"/>
              </a:solidFill>
            </a:endParaRPr>
          </a:p>
        </p:txBody>
      </p:sp>
    </p:spTree>
    <p:extLst>
      <p:ext uri="{BB962C8B-B14F-4D97-AF65-F5344CB8AC3E}">
        <p14:creationId xmlns:p14="http://schemas.microsoft.com/office/powerpoint/2010/main" val="34292057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3</a:t>
            </a:fld>
            <a:endParaRPr lang="en-US" dirty="0"/>
          </a:p>
        </p:txBody>
      </p:sp>
    </p:spTree>
    <p:extLst>
      <p:ext uri="{BB962C8B-B14F-4D97-AF65-F5344CB8AC3E}">
        <p14:creationId xmlns:p14="http://schemas.microsoft.com/office/powerpoint/2010/main" val="3793212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34</a:t>
            </a:fld>
            <a:endParaRPr lang="en-US" dirty="0">
              <a:solidFill>
                <a:prstClr val="black"/>
              </a:solidFill>
            </a:endParaRPr>
          </a:p>
        </p:txBody>
      </p:sp>
    </p:spTree>
    <p:extLst>
      <p:ext uri="{BB962C8B-B14F-4D97-AF65-F5344CB8AC3E}">
        <p14:creationId xmlns:p14="http://schemas.microsoft.com/office/powerpoint/2010/main" val="6951669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35</a:t>
            </a:fld>
            <a:endParaRPr lang="en-US" dirty="0">
              <a:solidFill>
                <a:prstClr val="black"/>
              </a:solidFill>
            </a:endParaRPr>
          </a:p>
        </p:txBody>
      </p:sp>
    </p:spTree>
    <p:extLst>
      <p:ext uri="{BB962C8B-B14F-4D97-AF65-F5344CB8AC3E}">
        <p14:creationId xmlns:p14="http://schemas.microsoft.com/office/powerpoint/2010/main" val="29571165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41385062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37</a:t>
            </a:fld>
            <a:endParaRPr lang="en-US" dirty="0">
              <a:solidFill>
                <a:prstClr val="black"/>
              </a:solidFill>
            </a:endParaRPr>
          </a:p>
        </p:txBody>
      </p:sp>
    </p:spTree>
    <p:extLst>
      <p:ext uri="{BB962C8B-B14F-4D97-AF65-F5344CB8AC3E}">
        <p14:creationId xmlns:p14="http://schemas.microsoft.com/office/powerpoint/2010/main" val="200567111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38</a:t>
            </a:fld>
            <a:endParaRPr lang="en-US" dirty="0">
              <a:solidFill>
                <a:prstClr val="black"/>
              </a:solidFill>
            </a:endParaRPr>
          </a:p>
        </p:txBody>
      </p:sp>
    </p:spTree>
    <p:extLst>
      <p:ext uri="{BB962C8B-B14F-4D97-AF65-F5344CB8AC3E}">
        <p14:creationId xmlns:p14="http://schemas.microsoft.com/office/powerpoint/2010/main" val="41135644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39</a:t>
            </a:fld>
            <a:endParaRPr lang="en-US" dirty="0">
              <a:solidFill>
                <a:prstClr val="black"/>
              </a:solidFill>
            </a:endParaRPr>
          </a:p>
        </p:txBody>
      </p:sp>
    </p:spTree>
    <p:extLst>
      <p:ext uri="{BB962C8B-B14F-4D97-AF65-F5344CB8AC3E}">
        <p14:creationId xmlns:p14="http://schemas.microsoft.com/office/powerpoint/2010/main" val="4337449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3417928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40089747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43</a:t>
            </a:fld>
            <a:endParaRPr lang="en-US" dirty="0">
              <a:solidFill>
                <a:prstClr val="black"/>
              </a:solidFill>
            </a:endParaRPr>
          </a:p>
        </p:txBody>
      </p:sp>
    </p:spTree>
    <p:extLst>
      <p:ext uri="{BB962C8B-B14F-4D97-AF65-F5344CB8AC3E}">
        <p14:creationId xmlns:p14="http://schemas.microsoft.com/office/powerpoint/2010/main" val="38690220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28343165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4</a:t>
            </a:fld>
            <a:endParaRPr lang="en-US" dirty="0"/>
          </a:p>
        </p:txBody>
      </p:sp>
    </p:spTree>
    <p:extLst>
      <p:ext uri="{BB962C8B-B14F-4D97-AF65-F5344CB8AC3E}">
        <p14:creationId xmlns:p14="http://schemas.microsoft.com/office/powerpoint/2010/main" val="33208907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45</a:t>
            </a:fld>
            <a:endParaRPr lang="en-US" dirty="0">
              <a:solidFill>
                <a:prstClr val="black"/>
              </a:solidFill>
            </a:endParaRPr>
          </a:p>
        </p:txBody>
      </p:sp>
    </p:spTree>
    <p:extLst>
      <p:ext uri="{BB962C8B-B14F-4D97-AF65-F5344CB8AC3E}">
        <p14:creationId xmlns:p14="http://schemas.microsoft.com/office/powerpoint/2010/main" val="268817673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46</a:t>
            </a:fld>
            <a:endParaRPr lang="en-US" dirty="0">
              <a:solidFill>
                <a:prstClr val="black"/>
              </a:solidFill>
            </a:endParaRPr>
          </a:p>
        </p:txBody>
      </p:sp>
    </p:spTree>
    <p:extLst>
      <p:ext uri="{BB962C8B-B14F-4D97-AF65-F5344CB8AC3E}">
        <p14:creationId xmlns:p14="http://schemas.microsoft.com/office/powerpoint/2010/main" val="136952457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47</a:t>
            </a:fld>
            <a:endParaRPr lang="en-US" dirty="0">
              <a:solidFill>
                <a:prstClr val="black"/>
              </a:solidFill>
            </a:endParaRPr>
          </a:p>
        </p:txBody>
      </p:sp>
    </p:spTree>
    <p:extLst>
      <p:ext uri="{BB962C8B-B14F-4D97-AF65-F5344CB8AC3E}">
        <p14:creationId xmlns:p14="http://schemas.microsoft.com/office/powerpoint/2010/main" val="273015465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49</a:t>
            </a:fld>
            <a:endParaRPr lang="en-US" dirty="0">
              <a:solidFill>
                <a:prstClr val="black"/>
              </a:solidFill>
            </a:endParaRPr>
          </a:p>
        </p:txBody>
      </p:sp>
    </p:spTree>
    <p:extLst>
      <p:ext uri="{BB962C8B-B14F-4D97-AF65-F5344CB8AC3E}">
        <p14:creationId xmlns:p14="http://schemas.microsoft.com/office/powerpoint/2010/main" val="9799104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50</a:t>
            </a:fld>
            <a:endParaRPr lang="en-US" dirty="0">
              <a:solidFill>
                <a:prstClr val="black"/>
              </a:solidFill>
            </a:endParaRPr>
          </a:p>
        </p:txBody>
      </p:sp>
    </p:spTree>
    <p:extLst>
      <p:ext uri="{BB962C8B-B14F-4D97-AF65-F5344CB8AC3E}">
        <p14:creationId xmlns:p14="http://schemas.microsoft.com/office/powerpoint/2010/main" val="5450485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51</a:t>
            </a:fld>
            <a:endParaRPr lang="en-US" dirty="0">
              <a:solidFill>
                <a:prstClr val="black"/>
              </a:solidFill>
            </a:endParaRPr>
          </a:p>
        </p:txBody>
      </p:sp>
    </p:spTree>
    <p:extLst>
      <p:ext uri="{BB962C8B-B14F-4D97-AF65-F5344CB8AC3E}">
        <p14:creationId xmlns:p14="http://schemas.microsoft.com/office/powerpoint/2010/main" val="40140900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52</a:t>
            </a:fld>
            <a:endParaRPr lang="en-US" dirty="0">
              <a:solidFill>
                <a:prstClr val="black"/>
              </a:solidFill>
            </a:endParaRPr>
          </a:p>
        </p:txBody>
      </p:sp>
    </p:spTree>
    <p:extLst>
      <p:ext uri="{BB962C8B-B14F-4D97-AF65-F5344CB8AC3E}">
        <p14:creationId xmlns:p14="http://schemas.microsoft.com/office/powerpoint/2010/main" val="187749121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54</a:t>
            </a:fld>
            <a:endParaRPr lang="en-US" dirty="0">
              <a:solidFill>
                <a:prstClr val="black"/>
              </a:solidFill>
            </a:endParaRPr>
          </a:p>
        </p:txBody>
      </p:sp>
    </p:spTree>
    <p:extLst>
      <p:ext uri="{BB962C8B-B14F-4D97-AF65-F5344CB8AC3E}">
        <p14:creationId xmlns:p14="http://schemas.microsoft.com/office/powerpoint/2010/main" val="41342678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55</a:t>
            </a:fld>
            <a:endParaRPr lang="en-US" dirty="0">
              <a:solidFill>
                <a:prstClr val="black"/>
              </a:solidFill>
            </a:endParaRPr>
          </a:p>
        </p:txBody>
      </p:sp>
    </p:spTree>
    <p:extLst>
      <p:ext uri="{BB962C8B-B14F-4D97-AF65-F5344CB8AC3E}">
        <p14:creationId xmlns:p14="http://schemas.microsoft.com/office/powerpoint/2010/main" val="7082507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56</a:t>
            </a:fld>
            <a:endParaRPr lang="en-US" dirty="0">
              <a:solidFill>
                <a:prstClr val="black"/>
              </a:solidFill>
            </a:endParaRPr>
          </a:p>
        </p:txBody>
      </p:sp>
    </p:spTree>
    <p:extLst>
      <p:ext uri="{BB962C8B-B14F-4D97-AF65-F5344CB8AC3E}">
        <p14:creationId xmlns:p14="http://schemas.microsoft.com/office/powerpoint/2010/main" val="17572653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5</a:t>
            </a:fld>
            <a:endParaRPr lang="en-US" dirty="0"/>
          </a:p>
        </p:txBody>
      </p:sp>
    </p:spTree>
    <p:extLst>
      <p:ext uri="{BB962C8B-B14F-4D97-AF65-F5344CB8AC3E}">
        <p14:creationId xmlns:p14="http://schemas.microsoft.com/office/powerpoint/2010/main" val="14274999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57</a:t>
            </a:fld>
            <a:endParaRPr lang="en-US" dirty="0">
              <a:solidFill>
                <a:prstClr val="black"/>
              </a:solidFill>
            </a:endParaRPr>
          </a:p>
        </p:txBody>
      </p:sp>
    </p:spTree>
    <p:extLst>
      <p:ext uri="{BB962C8B-B14F-4D97-AF65-F5344CB8AC3E}">
        <p14:creationId xmlns:p14="http://schemas.microsoft.com/office/powerpoint/2010/main" val="393550748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65886" lvl="1" indent="0">
              <a:buFont typeface="Arial" panose="020B0604020202020204" pitchFamily="34" charset="0"/>
              <a:buNone/>
            </a:pPr>
            <a:endParaRPr lang="en-US" u="none" baseline="0"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382125573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11597406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62</a:t>
            </a:fld>
            <a:endParaRPr lang="en-US" dirty="0">
              <a:solidFill>
                <a:prstClr val="black"/>
              </a:solidFill>
            </a:endParaRPr>
          </a:p>
        </p:txBody>
      </p:sp>
    </p:spTree>
    <p:extLst>
      <p:ext uri="{BB962C8B-B14F-4D97-AF65-F5344CB8AC3E}">
        <p14:creationId xmlns:p14="http://schemas.microsoft.com/office/powerpoint/2010/main" val="383490694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63</a:t>
            </a:fld>
            <a:endParaRPr lang="en-US" dirty="0">
              <a:solidFill>
                <a:prstClr val="black"/>
              </a:solidFill>
            </a:endParaRPr>
          </a:p>
        </p:txBody>
      </p:sp>
    </p:spTree>
    <p:extLst>
      <p:ext uri="{BB962C8B-B14F-4D97-AF65-F5344CB8AC3E}">
        <p14:creationId xmlns:p14="http://schemas.microsoft.com/office/powerpoint/2010/main" val="224184598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sng"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64</a:t>
            </a:fld>
            <a:endParaRPr lang="en-US" dirty="0">
              <a:solidFill>
                <a:prstClr val="black"/>
              </a:solidFill>
            </a:endParaRPr>
          </a:p>
        </p:txBody>
      </p:sp>
    </p:spTree>
    <p:extLst>
      <p:ext uri="{BB962C8B-B14F-4D97-AF65-F5344CB8AC3E}">
        <p14:creationId xmlns:p14="http://schemas.microsoft.com/office/powerpoint/2010/main" val="54443065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66</a:t>
            </a:fld>
            <a:endParaRPr lang="en-US" dirty="0">
              <a:solidFill>
                <a:prstClr val="black"/>
              </a:solidFill>
            </a:endParaRPr>
          </a:p>
        </p:txBody>
      </p:sp>
    </p:spTree>
    <p:extLst>
      <p:ext uri="{BB962C8B-B14F-4D97-AF65-F5344CB8AC3E}">
        <p14:creationId xmlns:p14="http://schemas.microsoft.com/office/powerpoint/2010/main" val="20935470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67</a:t>
            </a:fld>
            <a:endParaRPr lang="en-US" dirty="0">
              <a:solidFill>
                <a:prstClr val="black"/>
              </a:solidFill>
            </a:endParaRPr>
          </a:p>
        </p:txBody>
      </p:sp>
    </p:spTree>
    <p:extLst>
      <p:ext uri="{BB962C8B-B14F-4D97-AF65-F5344CB8AC3E}">
        <p14:creationId xmlns:p14="http://schemas.microsoft.com/office/powerpoint/2010/main" val="90616173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241970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32943" indent="-232943">
              <a:buFont typeface="Arial" panose="020B0604020202020204" pitchFamily="34" charset="0"/>
              <a:buChar char="•"/>
            </a:pPr>
            <a:endParaRPr lang="en-US" u="none" dirty="0" smtClean="0"/>
          </a:p>
        </p:txBody>
      </p:sp>
      <p:sp>
        <p:nvSpPr>
          <p:cNvPr id="4" name="Slide Number Placeholder 3"/>
          <p:cNvSpPr>
            <a:spLocks noGrp="1"/>
          </p:cNvSpPr>
          <p:nvPr>
            <p:ph type="sldNum" sz="quarter" idx="10"/>
          </p:nvPr>
        </p:nvSpPr>
        <p:spPr/>
        <p:txBody>
          <a:bodyPr/>
          <a:lstStyle/>
          <a:p>
            <a:fld id="{B3BECDF3-98A3-4E94-B316-6382BFC47EDC}" type="slidenum">
              <a:rPr lang="en-US" smtClean="0">
                <a:solidFill>
                  <a:prstClr val="black"/>
                </a:solidFill>
              </a:rPr>
              <a:pPr/>
              <a:t>70</a:t>
            </a:fld>
            <a:endParaRPr lang="en-US" dirty="0">
              <a:solidFill>
                <a:prstClr val="black"/>
              </a:solidFill>
            </a:endParaRPr>
          </a:p>
        </p:txBody>
      </p:sp>
    </p:spTree>
    <p:extLst>
      <p:ext uri="{BB962C8B-B14F-4D97-AF65-F5344CB8AC3E}">
        <p14:creationId xmlns:p14="http://schemas.microsoft.com/office/powerpoint/2010/main" val="24130668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6</a:t>
            </a:fld>
            <a:endParaRPr lang="en-US" dirty="0"/>
          </a:p>
        </p:txBody>
      </p:sp>
    </p:spTree>
    <p:extLst>
      <p:ext uri="{BB962C8B-B14F-4D97-AF65-F5344CB8AC3E}">
        <p14:creationId xmlns:p14="http://schemas.microsoft.com/office/powerpoint/2010/main" val="33656618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Rot="1" noChangeAspect="1" noChangeArrowheads="1" noTextEdit="1"/>
          </p:cNvSpPr>
          <p:nvPr>
            <p:ph type="sldImg"/>
          </p:nvPr>
        </p:nvSpPr>
        <p:spPr>
          <a:ln/>
        </p:spPr>
      </p:sp>
      <p:sp>
        <p:nvSpPr>
          <p:cNvPr id="28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291" tIns="46146" rIns="92291" bIns="46146"/>
          <a:lstStyle/>
          <a:p>
            <a:endParaRPr lang="en-US" altLang="en-US" smtClean="0">
              <a:latin typeface="Times" pitchFamily="18" charset="0"/>
            </a:endParaRPr>
          </a:p>
        </p:txBody>
      </p:sp>
    </p:spTree>
    <p:extLst>
      <p:ext uri="{BB962C8B-B14F-4D97-AF65-F5344CB8AC3E}">
        <p14:creationId xmlns:p14="http://schemas.microsoft.com/office/powerpoint/2010/main" val="394313118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a:ln/>
        </p:spPr>
      </p:sp>
      <p:sp>
        <p:nvSpPr>
          <p:cNvPr id="89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smtClean="0"/>
          </a:p>
        </p:txBody>
      </p:sp>
      <p:sp>
        <p:nvSpPr>
          <p:cNvPr id="890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09" indent="-285734" eaLnBrk="0" hangingPunct="0">
              <a:defRPr sz="2400">
                <a:solidFill>
                  <a:schemeClr val="tx1"/>
                </a:solidFill>
                <a:latin typeface="Frutiger 87ExtraBlackCn" pitchFamily="34" charset="0"/>
                <a:cs typeface="Arial" pitchFamily="34" charset="0"/>
              </a:defRPr>
            </a:lvl2pPr>
            <a:lvl3pPr marL="1142937" indent="-228587" eaLnBrk="0" hangingPunct="0">
              <a:defRPr sz="2400">
                <a:solidFill>
                  <a:schemeClr val="tx1"/>
                </a:solidFill>
                <a:latin typeface="Frutiger 87ExtraBlackCn" pitchFamily="34" charset="0"/>
                <a:cs typeface="Arial" pitchFamily="34" charset="0"/>
              </a:defRPr>
            </a:lvl3pPr>
            <a:lvl4pPr marL="1600111" indent="-228587" eaLnBrk="0" hangingPunct="0">
              <a:defRPr sz="2400">
                <a:solidFill>
                  <a:schemeClr val="tx1"/>
                </a:solidFill>
                <a:latin typeface="Frutiger 87ExtraBlackCn" pitchFamily="34" charset="0"/>
                <a:cs typeface="Arial" pitchFamily="34" charset="0"/>
              </a:defRPr>
            </a:lvl4pPr>
            <a:lvl5pPr marL="2057287" indent="-228587" eaLnBrk="0" hangingPunct="0">
              <a:defRPr sz="2400">
                <a:solidFill>
                  <a:schemeClr val="tx1"/>
                </a:solidFill>
                <a:latin typeface="Frutiger 87ExtraBlackCn" pitchFamily="34" charset="0"/>
                <a:cs typeface="Arial" pitchFamily="34" charset="0"/>
              </a:defRPr>
            </a:lvl5pPr>
            <a:lvl6pPr marL="2514461" indent="-228587"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635" indent="-228587"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8811" indent="-228587"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5985" indent="-228587"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9CDB829E-7842-46EE-8A6F-0F5AEB615E8A}" type="slidenum">
              <a:rPr lang="en-US" sz="1200">
                <a:solidFill>
                  <a:prstClr val="black"/>
                </a:solidFill>
                <a:latin typeface="Calibri" pitchFamily="34" charset="0"/>
              </a:rPr>
              <a:pPr eaLnBrk="1" hangingPunct="1"/>
              <a:t>76</a:t>
            </a:fld>
            <a:endParaRPr lang="en-US" sz="1200">
              <a:solidFill>
                <a:prstClr val="black"/>
              </a:solidFill>
              <a:latin typeface="Calibri" pitchFamily="34" charset="0"/>
            </a:endParaRPr>
          </a:p>
        </p:txBody>
      </p:sp>
    </p:spTree>
    <p:extLst>
      <p:ext uri="{BB962C8B-B14F-4D97-AF65-F5344CB8AC3E}">
        <p14:creationId xmlns:p14="http://schemas.microsoft.com/office/powerpoint/2010/main" val="33933049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ln/>
        </p:spPr>
      </p:sp>
      <p:sp>
        <p:nvSpPr>
          <p:cNvPr id="9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smtClean="0"/>
          </a:p>
        </p:txBody>
      </p:sp>
      <p:sp>
        <p:nvSpPr>
          <p:cNvPr id="9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09" indent="-285734" eaLnBrk="0" hangingPunct="0">
              <a:defRPr sz="2400">
                <a:solidFill>
                  <a:schemeClr val="tx1"/>
                </a:solidFill>
                <a:latin typeface="Frutiger 87ExtraBlackCn" pitchFamily="34" charset="0"/>
                <a:cs typeface="Arial" pitchFamily="34" charset="0"/>
              </a:defRPr>
            </a:lvl2pPr>
            <a:lvl3pPr marL="1142937" indent="-228587" eaLnBrk="0" hangingPunct="0">
              <a:defRPr sz="2400">
                <a:solidFill>
                  <a:schemeClr val="tx1"/>
                </a:solidFill>
                <a:latin typeface="Frutiger 87ExtraBlackCn" pitchFamily="34" charset="0"/>
                <a:cs typeface="Arial" pitchFamily="34" charset="0"/>
              </a:defRPr>
            </a:lvl3pPr>
            <a:lvl4pPr marL="1600111" indent="-228587" eaLnBrk="0" hangingPunct="0">
              <a:defRPr sz="2400">
                <a:solidFill>
                  <a:schemeClr val="tx1"/>
                </a:solidFill>
                <a:latin typeface="Frutiger 87ExtraBlackCn" pitchFamily="34" charset="0"/>
                <a:cs typeface="Arial" pitchFamily="34" charset="0"/>
              </a:defRPr>
            </a:lvl4pPr>
            <a:lvl5pPr marL="2057287" indent="-228587" eaLnBrk="0" hangingPunct="0">
              <a:defRPr sz="2400">
                <a:solidFill>
                  <a:schemeClr val="tx1"/>
                </a:solidFill>
                <a:latin typeface="Frutiger 87ExtraBlackCn" pitchFamily="34" charset="0"/>
                <a:cs typeface="Arial" pitchFamily="34" charset="0"/>
              </a:defRPr>
            </a:lvl5pPr>
            <a:lvl6pPr marL="2514461" indent="-228587"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635" indent="-228587"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8811" indent="-228587"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5985" indent="-228587"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5A7AC45D-9909-4028-BC43-18C24FD5BDBD}" type="slidenum">
              <a:rPr lang="en-US" sz="1200">
                <a:solidFill>
                  <a:prstClr val="black"/>
                </a:solidFill>
                <a:latin typeface="Calibri" pitchFamily="34" charset="0"/>
              </a:rPr>
              <a:pPr eaLnBrk="1" hangingPunct="1"/>
              <a:t>77</a:t>
            </a:fld>
            <a:endParaRPr lang="en-US" sz="1200">
              <a:solidFill>
                <a:prstClr val="black"/>
              </a:solidFill>
              <a:latin typeface="Calibri" pitchFamily="34" charset="0"/>
            </a:endParaRPr>
          </a:p>
        </p:txBody>
      </p:sp>
    </p:spTree>
    <p:extLst>
      <p:ext uri="{BB962C8B-B14F-4D97-AF65-F5344CB8AC3E}">
        <p14:creationId xmlns:p14="http://schemas.microsoft.com/office/powerpoint/2010/main" val="16803334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dirty="0" smtClean="0"/>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09" indent="-285734" eaLnBrk="0" hangingPunct="0">
              <a:defRPr sz="2400">
                <a:solidFill>
                  <a:schemeClr val="tx1"/>
                </a:solidFill>
                <a:latin typeface="Frutiger 87ExtraBlackCn" pitchFamily="34" charset="0"/>
                <a:cs typeface="Arial" pitchFamily="34" charset="0"/>
              </a:defRPr>
            </a:lvl2pPr>
            <a:lvl3pPr marL="1142937" indent="-228587" eaLnBrk="0" hangingPunct="0">
              <a:defRPr sz="2400">
                <a:solidFill>
                  <a:schemeClr val="tx1"/>
                </a:solidFill>
                <a:latin typeface="Frutiger 87ExtraBlackCn" pitchFamily="34" charset="0"/>
                <a:cs typeface="Arial" pitchFamily="34" charset="0"/>
              </a:defRPr>
            </a:lvl3pPr>
            <a:lvl4pPr marL="1600111" indent="-228587" eaLnBrk="0" hangingPunct="0">
              <a:defRPr sz="2400">
                <a:solidFill>
                  <a:schemeClr val="tx1"/>
                </a:solidFill>
                <a:latin typeface="Frutiger 87ExtraBlackCn" pitchFamily="34" charset="0"/>
                <a:cs typeface="Arial" pitchFamily="34" charset="0"/>
              </a:defRPr>
            </a:lvl4pPr>
            <a:lvl5pPr marL="2057287" indent="-228587" eaLnBrk="0" hangingPunct="0">
              <a:defRPr sz="2400">
                <a:solidFill>
                  <a:schemeClr val="tx1"/>
                </a:solidFill>
                <a:latin typeface="Frutiger 87ExtraBlackCn" pitchFamily="34" charset="0"/>
                <a:cs typeface="Arial" pitchFamily="34" charset="0"/>
              </a:defRPr>
            </a:lvl5pPr>
            <a:lvl6pPr marL="2514461" indent="-228587"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635" indent="-228587"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8811" indent="-228587"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5985" indent="-228587"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357A071C-2261-49EE-90E9-DCDBC509DA83}" type="slidenum">
              <a:rPr lang="en-US" sz="1200">
                <a:solidFill>
                  <a:prstClr val="black"/>
                </a:solidFill>
                <a:latin typeface="Calibri" pitchFamily="34" charset="0"/>
              </a:rPr>
              <a:pPr eaLnBrk="1" hangingPunct="1"/>
              <a:t>78</a:t>
            </a:fld>
            <a:endParaRPr lang="en-US" sz="1200">
              <a:solidFill>
                <a:prstClr val="black"/>
              </a:solidFill>
              <a:latin typeface="Calibri" pitchFamily="34" charset="0"/>
            </a:endParaRPr>
          </a:p>
        </p:txBody>
      </p:sp>
    </p:spTree>
    <p:extLst>
      <p:ext uri="{BB962C8B-B14F-4D97-AF65-F5344CB8AC3E}">
        <p14:creationId xmlns:p14="http://schemas.microsoft.com/office/powerpoint/2010/main" val="36289250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936C80E-019A-4820-B718-60EAA527AE39}" type="slidenum">
              <a:rPr lang="en-US" smtClean="0">
                <a:solidFill>
                  <a:prstClr val="black"/>
                </a:solidFill>
              </a:rPr>
              <a:pPr>
                <a:defRPr/>
              </a:pPr>
              <a:t>79</a:t>
            </a:fld>
            <a:endParaRPr lang="en-US">
              <a:solidFill>
                <a:prstClr val="black"/>
              </a:solidFill>
            </a:endParaRPr>
          </a:p>
        </p:txBody>
      </p:sp>
    </p:spTree>
    <p:extLst>
      <p:ext uri="{BB962C8B-B14F-4D97-AF65-F5344CB8AC3E}">
        <p14:creationId xmlns:p14="http://schemas.microsoft.com/office/powerpoint/2010/main" val="11680478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3936C80E-019A-4820-B718-60EAA527AE39}" type="slidenum">
              <a:rPr lang="en-US" smtClean="0">
                <a:solidFill>
                  <a:srgbClr val="000000"/>
                </a:solidFill>
              </a:rPr>
              <a:pPr>
                <a:defRPr/>
              </a:pPr>
              <a:t>80</a:t>
            </a:fld>
            <a:endParaRPr lang="en-US">
              <a:solidFill>
                <a:srgbClr val="000000"/>
              </a:solidFill>
            </a:endParaRPr>
          </a:p>
        </p:txBody>
      </p:sp>
    </p:spTree>
    <p:extLst>
      <p:ext uri="{BB962C8B-B14F-4D97-AF65-F5344CB8AC3E}">
        <p14:creationId xmlns:p14="http://schemas.microsoft.com/office/powerpoint/2010/main" val="104571625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a:ln/>
        </p:spPr>
      </p:sp>
      <p:sp>
        <p:nvSpPr>
          <p:cNvPr id="378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Times" pitchFamily="18" charset="0"/>
            </a:endParaRPr>
          </a:p>
        </p:txBody>
      </p:sp>
      <p:sp>
        <p:nvSpPr>
          <p:cNvPr id="378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29057" indent="-280406">
              <a:defRPr sz="2400">
                <a:solidFill>
                  <a:schemeClr val="tx1"/>
                </a:solidFill>
                <a:latin typeface="Frutiger 87ExtraBlackCn" pitchFamily="34" charset="0"/>
              </a:defRPr>
            </a:lvl2pPr>
            <a:lvl3pPr marL="1121626" indent="-224325">
              <a:defRPr sz="2400">
                <a:solidFill>
                  <a:schemeClr val="tx1"/>
                </a:solidFill>
                <a:latin typeface="Frutiger 87ExtraBlackCn" pitchFamily="34" charset="0"/>
              </a:defRPr>
            </a:lvl3pPr>
            <a:lvl4pPr marL="1570276" indent="-224325">
              <a:defRPr sz="2400">
                <a:solidFill>
                  <a:schemeClr val="tx1"/>
                </a:solidFill>
                <a:latin typeface="Frutiger 87ExtraBlackCn" pitchFamily="34" charset="0"/>
              </a:defRPr>
            </a:lvl4pPr>
            <a:lvl5pPr marL="2018927" indent="-224325">
              <a:defRPr sz="2400">
                <a:solidFill>
                  <a:schemeClr val="tx1"/>
                </a:solidFill>
                <a:latin typeface="Frutiger 87ExtraBlackCn" pitchFamily="34" charset="0"/>
              </a:defRPr>
            </a:lvl5pPr>
            <a:lvl6pPr marL="2467577" indent="-224325" eaLnBrk="0" fontAlgn="base" hangingPunct="0">
              <a:spcBef>
                <a:spcPct val="0"/>
              </a:spcBef>
              <a:spcAft>
                <a:spcPct val="0"/>
              </a:spcAft>
              <a:defRPr sz="2400">
                <a:solidFill>
                  <a:schemeClr val="tx1"/>
                </a:solidFill>
                <a:latin typeface="Frutiger 87ExtraBlackCn" pitchFamily="34" charset="0"/>
              </a:defRPr>
            </a:lvl6pPr>
            <a:lvl7pPr marL="2916227" indent="-224325" eaLnBrk="0" fontAlgn="base" hangingPunct="0">
              <a:spcBef>
                <a:spcPct val="0"/>
              </a:spcBef>
              <a:spcAft>
                <a:spcPct val="0"/>
              </a:spcAft>
              <a:defRPr sz="2400">
                <a:solidFill>
                  <a:schemeClr val="tx1"/>
                </a:solidFill>
                <a:latin typeface="Frutiger 87ExtraBlackCn" pitchFamily="34" charset="0"/>
              </a:defRPr>
            </a:lvl7pPr>
            <a:lvl8pPr marL="3364878" indent="-224325" eaLnBrk="0" fontAlgn="base" hangingPunct="0">
              <a:spcBef>
                <a:spcPct val="0"/>
              </a:spcBef>
              <a:spcAft>
                <a:spcPct val="0"/>
              </a:spcAft>
              <a:defRPr sz="2400">
                <a:solidFill>
                  <a:schemeClr val="tx1"/>
                </a:solidFill>
                <a:latin typeface="Frutiger 87ExtraBlackCn" pitchFamily="34" charset="0"/>
              </a:defRPr>
            </a:lvl8pPr>
            <a:lvl9pPr marL="3813528" indent="-224325" eaLnBrk="0" fontAlgn="base" hangingPunct="0">
              <a:spcBef>
                <a:spcPct val="0"/>
              </a:spcBef>
              <a:spcAft>
                <a:spcPct val="0"/>
              </a:spcAft>
              <a:defRPr sz="2400">
                <a:solidFill>
                  <a:schemeClr val="tx1"/>
                </a:solidFill>
                <a:latin typeface="Frutiger 87ExtraBlackCn" pitchFamily="34" charset="0"/>
              </a:defRPr>
            </a:lvl9pPr>
          </a:lstStyle>
          <a:p>
            <a:pPr eaLnBrk="1" hangingPunct="1"/>
            <a:fld id="{63F7DF91-6D8F-464C-BF6F-A76BA4BD534C}" type="slidenum">
              <a:rPr lang="en-US" altLang="en-US" sz="1200">
                <a:solidFill>
                  <a:srgbClr val="000000"/>
                </a:solidFill>
                <a:latin typeface="Calibri" pitchFamily="34" charset="0"/>
                <a:cs typeface="Arial" charset="0"/>
              </a:rPr>
              <a:pPr eaLnBrk="1" hangingPunct="1"/>
              <a:t>81</a:t>
            </a:fld>
            <a:endParaRPr lang="en-US" altLang="en-US" sz="1200">
              <a:solidFill>
                <a:srgbClr val="000000"/>
              </a:solidFill>
              <a:latin typeface="Calibri" pitchFamily="34" charset="0"/>
              <a:cs typeface="Arial" charset="0"/>
            </a:endParaRPr>
          </a:p>
        </p:txBody>
      </p:sp>
    </p:spTree>
    <p:extLst>
      <p:ext uri="{BB962C8B-B14F-4D97-AF65-F5344CB8AC3E}">
        <p14:creationId xmlns:p14="http://schemas.microsoft.com/office/powerpoint/2010/main" val="167979403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a:ln/>
        </p:spPr>
      </p:sp>
      <p:sp>
        <p:nvSpPr>
          <p:cNvPr id="38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Times" pitchFamily="18" charset="0"/>
              </a:rPr>
              <a:t>Survey was disseminated to affiliates of:</a:t>
            </a:r>
          </a:p>
          <a:p>
            <a:r>
              <a:rPr lang="en-US" altLang="en-US" smtClean="0">
                <a:latin typeface="Times" pitchFamily="18" charset="0"/>
              </a:rPr>
              <a:t>AAPD</a:t>
            </a:r>
          </a:p>
          <a:p>
            <a:r>
              <a:rPr lang="en-US" altLang="en-US" smtClean="0">
                <a:latin typeface="Times" pitchFamily="18" charset="0"/>
              </a:rPr>
              <a:t>SAHMSA – Substance Abuse and Mental Health Services Administration</a:t>
            </a:r>
          </a:p>
          <a:p>
            <a:endParaRPr lang="en-US" altLang="en-US" smtClean="0">
              <a:latin typeface="Times" pitchFamily="18" charset="0"/>
            </a:endParaRPr>
          </a:p>
          <a:p>
            <a:r>
              <a:rPr lang="en-US" altLang="en-US" smtClean="0">
                <a:latin typeface="Times" pitchFamily="18" charset="0"/>
              </a:rPr>
              <a:t>A total of 780 participants completed the survey.  Additionally, 101 participants started the survey, answered at least one question, but did not complete it. Approximately 1/3 of respondents were came through SAMHSA affiliates and the rest through AAPD.</a:t>
            </a:r>
          </a:p>
          <a:p>
            <a:endParaRPr lang="en-US" altLang="en-US" smtClean="0">
              <a:latin typeface="Times" pitchFamily="18" charset="0"/>
            </a:endParaRPr>
          </a:p>
          <a:p>
            <a:r>
              <a:rPr lang="en-US" altLang="en-US" smtClean="0">
                <a:latin typeface="Times" pitchFamily="18" charset="0"/>
              </a:rPr>
              <a:t>*************************</a:t>
            </a:r>
          </a:p>
          <a:p>
            <a:r>
              <a:rPr lang="en-US" altLang="en-US" smtClean="0">
                <a:latin typeface="Times" pitchFamily="18" charset="0"/>
              </a:rPr>
              <a:t>Survey was open to both people with and without disabilities, but we will focus our findings today on people who self-identifies as a person with a disability</a:t>
            </a:r>
          </a:p>
          <a:p>
            <a:endParaRPr lang="en-US" altLang="en-US" smtClean="0">
              <a:latin typeface="Times" pitchFamily="18" charset="0"/>
            </a:endParaRPr>
          </a:p>
          <a:p>
            <a:r>
              <a:rPr lang="en-US" altLang="en-US" smtClean="0">
                <a:latin typeface="Times" pitchFamily="18" charset="0"/>
              </a:rPr>
              <a:t>More than half identified themselves as a “disability advocate”</a:t>
            </a:r>
          </a:p>
          <a:p>
            <a:r>
              <a:rPr lang="en-US" altLang="en-US" smtClean="0">
                <a:latin typeface="Times" pitchFamily="18" charset="0"/>
              </a:rPr>
              <a:t>More than one in four were a disability service provider</a:t>
            </a:r>
          </a:p>
          <a:p>
            <a:r>
              <a:rPr lang="en-US" altLang="en-US" smtClean="0">
                <a:latin typeface="Times" pitchFamily="18" charset="0"/>
              </a:rPr>
              <a:t>More than two-thirds of respondents were female and most were over 45 years old. </a:t>
            </a:r>
          </a:p>
          <a:p>
            <a:r>
              <a:rPr lang="en-US" altLang="en-US" smtClean="0">
                <a:latin typeface="Times" pitchFamily="18" charset="0"/>
              </a:rPr>
              <a:t>Overall, respondents were highly educated with more than two-thirds with a college degree.  </a:t>
            </a:r>
          </a:p>
          <a:p>
            <a:r>
              <a:rPr lang="en-US" altLang="en-US" smtClean="0">
                <a:latin typeface="Times" pitchFamily="18" charset="0"/>
              </a:rPr>
              <a:t>More than half of the respondents with a disability said that they had received Social Security disability benefits</a:t>
            </a:r>
          </a:p>
          <a:p>
            <a:r>
              <a:rPr lang="en-US" altLang="en-US" smtClean="0">
                <a:latin typeface="Times" pitchFamily="18" charset="0"/>
              </a:rPr>
              <a:t>Just under two-thirds of respondents with a disability were employed. </a:t>
            </a:r>
          </a:p>
          <a:p>
            <a:r>
              <a:rPr lang="en-US" altLang="en-US" smtClean="0">
                <a:latin typeface="Times" pitchFamily="18" charset="0"/>
              </a:rPr>
              <a:t>Respondents reported a variety of health conditions. Interestingly, half of people with a disability reported having mental/emotional health conditions, not surprising given the survey promotion through SAMHSA.</a:t>
            </a:r>
          </a:p>
          <a:p>
            <a:endParaRPr lang="en-US" altLang="en-US" smtClean="0">
              <a:latin typeface="Times" pitchFamily="18" charset="0"/>
            </a:endParaRPr>
          </a:p>
          <a:p>
            <a:r>
              <a:rPr lang="en-US" altLang="en-US" smtClean="0">
                <a:latin typeface="Times" pitchFamily="18" charset="0"/>
              </a:rPr>
              <a:t>*****************************</a:t>
            </a:r>
          </a:p>
          <a:p>
            <a:endParaRPr lang="en-US" altLang="en-US" smtClean="0">
              <a:latin typeface="Times" pitchFamily="18" charset="0"/>
            </a:endParaRPr>
          </a:p>
          <a:p>
            <a:r>
              <a:rPr lang="en-US" altLang="en-US" smtClean="0">
                <a:latin typeface="Times" pitchFamily="18" charset="0"/>
              </a:rPr>
              <a:t>It should be noted that the respondents are not a representative sample of any particular group, for example, people with disabilities or AAPD members. We are not attempting to make inferences about any particular group, but we do believe that the experiences that have been collected from those who chose to respond are valid and important to share. These voices may help us better understand these important issues by highlighting the perspectives of those who have related experiences.</a:t>
            </a:r>
          </a:p>
          <a:p>
            <a:endParaRPr lang="en-US" altLang="en-US" smtClean="0">
              <a:latin typeface="Times" pitchFamily="18" charset="0"/>
            </a:endParaRPr>
          </a:p>
          <a:p>
            <a:r>
              <a:rPr lang="en-US" altLang="en-US" smtClean="0">
                <a:latin typeface="Times" pitchFamily="18" charset="0"/>
              </a:rPr>
              <a:t>********************</a:t>
            </a:r>
          </a:p>
          <a:p>
            <a:r>
              <a:rPr lang="en-US" altLang="en-US" smtClean="0">
                <a:latin typeface="Times" pitchFamily="18" charset="0"/>
              </a:rPr>
              <a:t>The first section of the survey asked respondents to rate the importance of various factors in the decision to disclose (or not disclose) on a scale from 1 - not at all important to 5 - very important. </a:t>
            </a:r>
          </a:p>
          <a:p>
            <a:endParaRPr lang="en-US" altLang="en-US" smtClean="0">
              <a:latin typeface="Times" pitchFamily="18" charset="0"/>
            </a:endParaRPr>
          </a:p>
          <a:p>
            <a:r>
              <a:rPr lang="en-US" altLang="en-US" smtClean="0">
                <a:latin typeface="Times" pitchFamily="18" charset="0"/>
              </a:rPr>
              <a:t>About two thirds of the respondents with disabilities rated the </a:t>
            </a:r>
            <a:r>
              <a:rPr lang="en-US" altLang="en-US" i="1" smtClean="0">
                <a:latin typeface="Times" pitchFamily="18" charset="0"/>
              </a:rPr>
              <a:t>“</a:t>
            </a:r>
            <a:r>
              <a:rPr lang="en-US" altLang="en-US" smtClean="0">
                <a:latin typeface="Times" pitchFamily="18" charset="0"/>
              </a:rPr>
              <a:t>The need for an accommodation to perform a job or to take care of a health condition during working hours.” and </a:t>
            </a:r>
            <a:r>
              <a:rPr lang="en-US" altLang="en-US" i="1" smtClean="0">
                <a:latin typeface="Times" pitchFamily="18" charset="0"/>
              </a:rPr>
              <a:t>“</a:t>
            </a:r>
            <a:r>
              <a:rPr lang="en-US" altLang="en-US" smtClean="0">
                <a:latin typeface="Times" pitchFamily="18" charset="0"/>
              </a:rPr>
              <a:t>An open and supportive relationship with one's supervisor.”</a:t>
            </a:r>
          </a:p>
          <a:p>
            <a:r>
              <a:rPr lang="en-US" altLang="en-US" smtClean="0">
                <a:latin typeface="Times" pitchFamily="18" charset="0"/>
              </a:rPr>
              <a:t>as being very important (see Appendix A for the full text of each item).  </a:t>
            </a:r>
          </a:p>
          <a:p>
            <a:endParaRPr lang="en-US" altLang="en-US" smtClean="0">
              <a:latin typeface="Times" pitchFamily="18" charset="0"/>
            </a:endParaRPr>
          </a:p>
          <a:p>
            <a:r>
              <a:rPr lang="en-US" altLang="en-US" smtClean="0">
                <a:latin typeface="Times" pitchFamily="18" charset="0"/>
              </a:rPr>
              <a:t>However the context of the workplace was important, with high ratings for having </a:t>
            </a:r>
            <a:r>
              <a:rPr lang="en-US" altLang="en-US" i="1" smtClean="0">
                <a:latin typeface="Times" pitchFamily="18" charset="0"/>
              </a:rPr>
              <a:t>“</a:t>
            </a:r>
            <a:r>
              <a:rPr lang="en-US" altLang="en-US" smtClean="0">
                <a:latin typeface="Times" pitchFamily="18" charset="0"/>
              </a:rPr>
              <a:t>Knowing the employer has made concerted efforts to create a disability inclusive/friendly workplace.”  and “</a:t>
            </a:r>
            <a:r>
              <a:rPr lang="en-US" altLang="en-US" i="1" smtClean="0">
                <a:latin typeface="Times" pitchFamily="18" charset="0"/>
              </a:rPr>
              <a:t>knowing that the employer was actively recruiting </a:t>
            </a:r>
            <a:r>
              <a:rPr lang="en-US" altLang="en-US" smtClean="0">
                <a:latin typeface="Times" pitchFamily="18" charset="0"/>
              </a:rPr>
              <a:t>and hiring </a:t>
            </a:r>
            <a:r>
              <a:rPr lang="en-US" altLang="en-US" i="1" smtClean="0">
                <a:latin typeface="Times" pitchFamily="18" charset="0"/>
              </a:rPr>
              <a:t>people with disabilities”</a:t>
            </a:r>
            <a:r>
              <a:rPr lang="en-US" altLang="en-US" smtClean="0">
                <a:latin typeface="Times" pitchFamily="18" charset="0"/>
              </a:rPr>
              <a:t>.  </a:t>
            </a:r>
          </a:p>
          <a:p>
            <a:endParaRPr lang="en-US" altLang="en-US" smtClean="0">
              <a:latin typeface="Times" pitchFamily="18" charset="0"/>
            </a:endParaRPr>
          </a:p>
          <a:p>
            <a:r>
              <a:rPr lang="en-US" altLang="en-US" smtClean="0">
                <a:latin typeface="Times" pitchFamily="18" charset="0"/>
              </a:rPr>
              <a:t>Nearly half said it was very important to know “that other employees had disclosed their disability and were successful in the workplace.” , and that “disability was included in the diversity statement”. 40% said it was very important to believe that “disclosure will lead to new opportunities for promotion or training” </a:t>
            </a:r>
          </a:p>
          <a:p>
            <a:endParaRPr lang="en-US" altLang="en-US" smtClean="0">
              <a:latin typeface="Times" pitchFamily="18" charset="0"/>
            </a:endParaRPr>
          </a:p>
          <a:p>
            <a:r>
              <a:rPr lang="en-US" altLang="en-US" smtClean="0">
                <a:latin typeface="Times" pitchFamily="18" charset="0"/>
              </a:rPr>
              <a:t>[q1a] The need for an accommodation to perform a job or to take care of a health condition during working hours.</a:t>
            </a:r>
          </a:p>
          <a:p>
            <a:r>
              <a:rPr lang="en-US" altLang="en-US" smtClean="0">
                <a:latin typeface="Times" pitchFamily="18" charset="0"/>
              </a:rPr>
              <a:t>[q1b] An open and supportive relationship with one's supervisor.</a:t>
            </a:r>
          </a:p>
          <a:p>
            <a:r>
              <a:rPr lang="en-US" altLang="en-US" smtClean="0">
                <a:latin typeface="Times" pitchFamily="18" charset="0"/>
              </a:rPr>
              <a:t>[q1c] Knowing the employer has made concerted efforts to create a disability inclusive/friendly workplace.</a:t>
            </a:r>
          </a:p>
          <a:p>
            <a:r>
              <a:rPr lang="en-US" altLang="en-US" smtClean="0">
                <a:latin typeface="Times" pitchFamily="18" charset="0"/>
              </a:rPr>
              <a:t>[q1d] Knowing that the employer is actively recruiting and hiring people with disabilities.</a:t>
            </a:r>
          </a:p>
          <a:p>
            <a:r>
              <a:rPr lang="en-US" altLang="en-US" smtClean="0">
                <a:latin typeface="Times" pitchFamily="18" charset="0"/>
              </a:rPr>
              <a:t>[q1e] Knowing that other employees had disclosed their disability and were successful in the workplace. </a:t>
            </a:r>
          </a:p>
          <a:p>
            <a:r>
              <a:rPr lang="en-US" altLang="en-US" smtClean="0">
                <a:latin typeface="Times" pitchFamily="18" charset="0"/>
              </a:rPr>
              <a:t>[q1f] The existence of a disability employee resource group (affinity group).</a:t>
            </a:r>
          </a:p>
          <a:p>
            <a:r>
              <a:rPr lang="en-US" altLang="en-US" smtClean="0">
                <a:latin typeface="Times" pitchFamily="18" charset="0"/>
              </a:rPr>
              <a:t>[q1g] The belief that disclosure will lead to new opportunities for promotion or training (e.g., programs to advance employees who are members of diverse groups).</a:t>
            </a:r>
          </a:p>
          <a:p>
            <a:r>
              <a:rPr lang="en-US" altLang="en-US" smtClean="0">
                <a:latin typeface="Times" pitchFamily="18" charset="0"/>
              </a:rPr>
              <a:t>[q1h] An employee with a disability recruiting at job fairs or campus recruitment events.</a:t>
            </a:r>
          </a:p>
          <a:p>
            <a:r>
              <a:rPr lang="en-US" altLang="en-US" smtClean="0">
                <a:latin typeface="Times" pitchFamily="18" charset="0"/>
              </a:rPr>
              <a:t>[q1i] A statement on recruitment materials inviting applicants with disabilities.</a:t>
            </a:r>
          </a:p>
          <a:p>
            <a:r>
              <a:rPr lang="en-US" altLang="en-US" smtClean="0">
                <a:latin typeface="Times" pitchFamily="18" charset="0"/>
              </a:rPr>
              <a:t>[q1j] A message of disability inclusiveness on the company's website or promotional materials (e.g., pictures of people with disabilities).</a:t>
            </a:r>
          </a:p>
          <a:p>
            <a:r>
              <a:rPr lang="en-US" altLang="en-US" smtClean="0">
                <a:latin typeface="Times" pitchFamily="18" charset="0"/>
              </a:rPr>
              <a:t>[q1k] Disability is included in the employer's diversity statement.</a:t>
            </a:r>
          </a:p>
          <a:p>
            <a:r>
              <a:rPr lang="en-US" altLang="en-US" smtClean="0">
                <a:latin typeface="Times" pitchFamily="18" charset="0"/>
              </a:rPr>
              <a:t>[q1l] Other [q1_spec1] (please specify)</a:t>
            </a:r>
          </a:p>
          <a:p>
            <a:r>
              <a:rPr lang="en-US" altLang="en-US" smtClean="0">
                <a:latin typeface="Times" pitchFamily="18" charset="0"/>
              </a:rPr>
              <a:t>[q1m] Other [q1_spec2] (please specify)</a:t>
            </a:r>
          </a:p>
          <a:p>
            <a:endParaRPr lang="en-US" altLang="en-US" smtClean="0">
              <a:latin typeface="Times" pitchFamily="18" charset="0"/>
            </a:endParaRPr>
          </a:p>
          <a:p>
            <a:endParaRPr lang="en-US" altLang="en-US" smtClean="0">
              <a:latin typeface="Times" pitchFamily="18" charset="0"/>
            </a:endParaRPr>
          </a:p>
          <a:p>
            <a:r>
              <a:rPr lang="en-US" altLang="en-US" smtClean="0">
                <a:latin typeface="Times" pitchFamily="18" charset="0"/>
              </a:rPr>
              <a:t>**********************************</a:t>
            </a:r>
          </a:p>
          <a:p>
            <a:r>
              <a:rPr lang="en-US" altLang="en-US" smtClean="0">
                <a:latin typeface="Times" pitchFamily="18" charset="0"/>
              </a:rPr>
              <a:t>Additional areas of importance</a:t>
            </a:r>
          </a:p>
          <a:p>
            <a:r>
              <a:rPr lang="en-US" altLang="en-US" smtClean="0">
                <a:latin typeface="Times" pitchFamily="18" charset="0"/>
              </a:rPr>
              <a:t>Company offers flexible work opportunities</a:t>
            </a:r>
          </a:p>
          <a:p>
            <a:r>
              <a:rPr lang="en-US" altLang="en-US" smtClean="0">
                <a:latin typeface="Times" pitchFamily="18" charset="0"/>
              </a:rPr>
              <a:t>Disability awareness/anti-stigma training offered to all employees</a:t>
            </a:r>
          </a:p>
          <a:p>
            <a:r>
              <a:rPr lang="en-US" altLang="en-US" smtClean="0">
                <a:latin typeface="Times" pitchFamily="18" charset="0"/>
              </a:rPr>
              <a:t>“HR personnel who are familiar with disabilities, accommodations and understand it is a goal for companies.” </a:t>
            </a:r>
          </a:p>
          <a:p>
            <a:r>
              <a:rPr lang="en-US" altLang="en-US" smtClean="0">
                <a:latin typeface="Times" pitchFamily="18" charset="0"/>
              </a:rPr>
              <a:t>“Knowing the employer has a fair system in place to resolve complaints.”</a:t>
            </a:r>
          </a:p>
          <a:p>
            <a:r>
              <a:rPr lang="en-US" altLang="en-US" smtClean="0">
                <a:latin typeface="Times" pitchFamily="18" charset="0"/>
              </a:rPr>
              <a:t>Accessible workplace building and facilities</a:t>
            </a:r>
          </a:p>
          <a:p>
            <a:r>
              <a:rPr lang="en-US" altLang="en-US" smtClean="0">
                <a:latin typeface="Times" pitchFamily="18" charset="0"/>
              </a:rPr>
              <a:t>Organization supports diversity more generally</a:t>
            </a:r>
          </a:p>
          <a:p>
            <a:r>
              <a:rPr lang="en-US" altLang="en-US" smtClean="0">
                <a:latin typeface="Times" pitchFamily="18" charset="0"/>
              </a:rPr>
              <a:t>“Data presented on hiring and promotion of people with disabilities”</a:t>
            </a:r>
          </a:p>
          <a:p>
            <a:r>
              <a:rPr lang="en-US" altLang="en-US" smtClean="0">
                <a:latin typeface="Times" pitchFamily="18" charset="0"/>
              </a:rPr>
              <a:t>“Participation and support by employers in community awareness events/activities”</a:t>
            </a:r>
          </a:p>
          <a:p>
            <a:endParaRPr lang="en-US" altLang="en-US" smtClean="0">
              <a:latin typeface="Times" pitchFamily="18" charset="0"/>
            </a:endParaRPr>
          </a:p>
          <a:p>
            <a:endParaRPr lang="en-US" altLang="en-US" smtClean="0">
              <a:latin typeface="Times" pitchFamily="18" charset="0"/>
            </a:endParaRPr>
          </a:p>
          <a:p>
            <a:endParaRPr lang="en-US" altLang="en-US" smtClean="0">
              <a:latin typeface="Times" pitchFamily="18" charset="0"/>
            </a:endParaRPr>
          </a:p>
        </p:txBody>
      </p:sp>
      <p:sp>
        <p:nvSpPr>
          <p:cNvPr id="38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29057" indent="-280406">
              <a:defRPr sz="2400">
                <a:solidFill>
                  <a:schemeClr val="tx1"/>
                </a:solidFill>
                <a:latin typeface="Frutiger 87ExtraBlackCn" pitchFamily="34" charset="0"/>
              </a:defRPr>
            </a:lvl2pPr>
            <a:lvl3pPr marL="1121626" indent="-224325">
              <a:defRPr sz="2400">
                <a:solidFill>
                  <a:schemeClr val="tx1"/>
                </a:solidFill>
                <a:latin typeface="Frutiger 87ExtraBlackCn" pitchFamily="34" charset="0"/>
              </a:defRPr>
            </a:lvl3pPr>
            <a:lvl4pPr marL="1570276" indent="-224325">
              <a:defRPr sz="2400">
                <a:solidFill>
                  <a:schemeClr val="tx1"/>
                </a:solidFill>
                <a:latin typeface="Frutiger 87ExtraBlackCn" pitchFamily="34" charset="0"/>
              </a:defRPr>
            </a:lvl4pPr>
            <a:lvl5pPr marL="2018927" indent="-224325">
              <a:defRPr sz="2400">
                <a:solidFill>
                  <a:schemeClr val="tx1"/>
                </a:solidFill>
                <a:latin typeface="Frutiger 87ExtraBlackCn" pitchFamily="34" charset="0"/>
              </a:defRPr>
            </a:lvl5pPr>
            <a:lvl6pPr marL="2467577" indent="-224325" eaLnBrk="0" fontAlgn="base" hangingPunct="0">
              <a:spcBef>
                <a:spcPct val="0"/>
              </a:spcBef>
              <a:spcAft>
                <a:spcPct val="0"/>
              </a:spcAft>
              <a:defRPr sz="2400">
                <a:solidFill>
                  <a:schemeClr val="tx1"/>
                </a:solidFill>
                <a:latin typeface="Frutiger 87ExtraBlackCn" pitchFamily="34" charset="0"/>
              </a:defRPr>
            </a:lvl6pPr>
            <a:lvl7pPr marL="2916227" indent="-224325" eaLnBrk="0" fontAlgn="base" hangingPunct="0">
              <a:spcBef>
                <a:spcPct val="0"/>
              </a:spcBef>
              <a:spcAft>
                <a:spcPct val="0"/>
              </a:spcAft>
              <a:defRPr sz="2400">
                <a:solidFill>
                  <a:schemeClr val="tx1"/>
                </a:solidFill>
                <a:latin typeface="Frutiger 87ExtraBlackCn" pitchFamily="34" charset="0"/>
              </a:defRPr>
            </a:lvl7pPr>
            <a:lvl8pPr marL="3364878" indent="-224325" eaLnBrk="0" fontAlgn="base" hangingPunct="0">
              <a:spcBef>
                <a:spcPct val="0"/>
              </a:spcBef>
              <a:spcAft>
                <a:spcPct val="0"/>
              </a:spcAft>
              <a:defRPr sz="2400">
                <a:solidFill>
                  <a:schemeClr val="tx1"/>
                </a:solidFill>
                <a:latin typeface="Frutiger 87ExtraBlackCn" pitchFamily="34" charset="0"/>
              </a:defRPr>
            </a:lvl8pPr>
            <a:lvl9pPr marL="3813528" indent="-224325" eaLnBrk="0" fontAlgn="base" hangingPunct="0">
              <a:spcBef>
                <a:spcPct val="0"/>
              </a:spcBef>
              <a:spcAft>
                <a:spcPct val="0"/>
              </a:spcAft>
              <a:defRPr sz="2400">
                <a:solidFill>
                  <a:schemeClr val="tx1"/>
                </a:solidFill>
                <a:latin typeface="Frutiger 87ExtraBlackCn" pitchFamily="34" charset="0"/>
              </a:defRPr>
            </a:lvl9pPr>
          </a:lstStyle>
          <a:p>
            <a:pPr eaLnBrk="1" hangingPunct="1"/>
            <a:fld id="{68A63766-5A45-42D3-9A3A-0D3594AA5F6A}" type="slidenum">
              <a:rPr lang="en-US" altLang="en-US" sz="1200">
                <a:solidFill>
                  <a:srgbClr val="000000"/>
                </a:solidFill>
                <a:latin typeface="Times" pitchFamily="18" charset="0"/>
                <a:cs typeface="Arial" charset="0"/>
              </a:rPr>
              <a:pPr eaLnBrk="1" hangingPunct="1"/>
              <a:t>82</a:t>
            </a:fld>
            <a:endParaRPr lang="en-US" altLang="en-US" sz="1200">
              <a:solidFill>
                <a:srgbClr val="000000"/>
              </a:solidFill>
              <a:latin typeface="Times" pitchFamily="18" charset="0"/>
              <a:cs typeface="Arial" charset="0"/>
            </a:endParaRPr>
          </a:p>
        </p:txBody>
      </p:sp>
    </p:spTree>
    <p:extLst>
      <p:ext uri="{BB962C8B-B14F-4D97-AF65-F5344CB8AC3E}">
        <p14:creationId xmlns:p14="http://schemas.microsoft.com/office/powerpoint/2010/main" val="34616953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83</a:t>
            </a:fld>
            <a:endParaRPr lang="en-US">
              <a:solidFill>
                <a:srgbClr val="000000"/>
              </a:solidFill>
            </a:endParaRPr>
          </a:p>
        </p:txBody>
      </p:sp>
    </p:spTree>
    <p:extLst>
      <p:ext uri="{BB962C8B-B14F-4D97-AF65-F5344CB8AC3E}">
        <p14:creationId xmlns:p14="http://schemas.microsoft.com/office/powerpoint/2010/main" val="178827938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84</a:t>
            </a:fld>
            <a:endParaRPr lang="en-US">
              <a:solidFill>
                <a:srgbClr val="000000"/>
              </a:solidFill>
            </a:endParaRPr>
          </a:p>
        </p:txBody>
      </p:sp>
    </p:spTree>
    <p:extLst>
      <p:ext uri="{BB962C8B-B14F-4D97-AF65-F5344CB8AC3E}">
        <p14:creationId xmlns:p14="http://schemas.microsoft.com/office/powerpoint/2010/main" val="33890573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BE67D8BF-3A23-4A98-BDA4-3C07240F5DF7}" type="slidenum">
              <a:rPr lang="en-US" smtClean="0">
                <a:solidFill>
                  <a:prstClr val="black"/>
                </a:solidFill>
              </a:rPr>
              <a:pPr/>
              <a:t>7</a:t>
            </a:fld>
            <a:endParaRPr lang="en-US" dirty="0">
              <a:solidFill>
                <a:prstClr val="black"/>
              </a:solidFill>
            </a:endParaRPr>
          </a:p>
        </p:txBody>
      </p:sp>
    </p:spTree>
    <p:extLst>
      <p:ext uri="{BB962C8B-B14F-4D97-AF65-F5344CB8AC3E}">
        <p14:creationId xmlns:p14="http://schemas.microsoft.com/office/powerpoint/2010/main" val="33656618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2995">
              <a:defRPr/>
            </a:pPr>
            <a:endParaRPr lang="en-US" dirty="0">
              <a:latin typeface="Calibri" pitchFamily="34" charset="0"/>
              <a:ea typeface="Calibri" pitchFamily="34" charset="0"/>
              <a:cs typeface="Times New Roman" pitchFamily="18" charset="0"/>
            </a:endParaRPr>
          </a:p>
          <a:p>
            <a:pPr defTabSz="922995">
              <a:defRPr/>
            </a:pPr>
            <a:endParaRPr lang="en-US" dirty="0">
              <a:latin typeface="Calibri" pitchFamily="34" charset="0"/>
              <a:ea typeface="Calibri" pitchFamily="34" charset="0"/>
              <a:cs typeface="Times New Roman" pitchFamily="18" charset="0"/>
            </a:endParaRPr>
          </a:p>
          <a:p>
            <a:pPr defTabSz="922995">
              <a:defRPr/>
            </a:pPr>
            <a:endParaRPr lang="en-US" dirty="0">
              <a:latin typeface="Calibri" pitchFamily="34" charset="0"/>
              <a:ea typeface="Calibri" pitchFamily="34" charset="0"/>
              <a:cs typeface="Times New Roman" pitchFamily="18" charset="0"/>
            </a:endParaRPr>
          </a:p>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85</a:t>
            </a:fld>
            <a:endParaRPr lang="en-US">
              <a:solidFill>
                <a:srgbClr val="000000"/>
              </a:solidFill>
            </a:endParaRPr>
          </a:p>
        </p:txBody>
      </p:sp>
    </p:spTree>
    <p:extLst>
      <p:ext uri="{BB962C8B-B14F-4D97-AF65-F5344CB8AC3E}">
        <p14:creationId xmlns:p14="http://schemas.microsoft.com/office/powerpoint/2010/main" val="36051876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86</a:t>
            </a:fld>
            <a:endParaRPr lang="en-US">
              <a:solidFill>
                <a:srgbClr val="000000"/>
              </a:solidFill>
            </a:endParaRPr>
          </a:p>
        </p:txBody>
      </p:sp>
    </p:spTree>
    <p:extLst>
      <p:ext uri="{BB962C8B-B14F-4D97-AF65-F5344CB8AC3E}">
        <p14:creationId xmlns:p14="http://schemas.microsoft.com/office/powerpoint/2010/main" val="203217458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87</a:t>
            </a:fld>
            <a:endParaRPr lang="en-US">
              <a:solidFill>
                <a:srgbClr val="000000"/>
              </a:solidFill>
            </a:endParaRPr>
          </a:p>
        </p:txBody>
      </p:sp>
    </p:spTree>
    <p:extLst>
      <p:ext uri="{BB962C8B-B14F-4D97-AF65-F5344CB8AC3E}">
        <p14:creationId xmlns:p14="http://schemas.microsoft.com/office/powerpoint/2010/main" val="12491382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prstClr val="black"/>
                </a:solidFill>
              </a:rPr>
              <a:pPr>
                <a:defRPr/>
              </a:pPr>
              <a:t>88</a:t>
            </a:fld>
            <a:endParaRPr lang="en-US" dirty="0">
              <a:solidFill>
                <a:prstClr val="black"/>
              </a:solidFill>
            </a:endParaRPr>
          </a:p>
        </p:txBody>
      </p:sp>
    </p:spTree>
    <p:extLst>
      <p:ext uri="{BB962C8B-B14F-4D97-AF65-F5344CB8AC3E}">
        <p14:creationId xmlns:p14="http://schemas.microsoft.com/office/powerpoint/2010/main" val="126374586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000" dirty="0"/>
              <a:t>WHY DON’T EMPLOYEES DISCLOSE THEIR DISABILITY?</a:t>
            </a:r>
          </a:p>
          <a:p>
            <a:pPr marL="349415" indent="-349415">
              <a:buFont typeface="Arial" panose="020B0604020202020204" pitchFamily="34" charset="0"/>
              <a:buChar char="•"/>
            </a:pPr>
            <a:r>
              <a:rPr lang="en-US" sz="2000" dirty="0"/>
              <a:t>No incentive to do so</a:t>
            </a:r>
          </a:p>
          <a:p>
            <a:pPr marL="349415" indent="-349415">
              <a:buFont typeface="Arial" panose="020B0604020202020204" pitchFamily="34" charset="0"/>
              <a:buChar char="•"/>
            </a:pPr>
            <a:endParaRPr lang="en-US" sz="2000" dirty="0"/>
          </a:p>
          <a:p>
            <a:pPr marL="349415" indent="-349415">
              <a:buFont typeface="Arial" panose="020B0604020202020204" pitchFamily="34" charset="0"/>
              <a:buChar char="•"/>
            </a:pPr>
            <a:r>
              <a:rPr lang="en-US" sz="2000" dirty="0"/>
              <a:t>Concern that organization will focus more on disabilities than abilities</a:t>
            </a:r>
          </a:p>
          <a:p>
            <a:pPr marL="349415" indent="-349415">
              <a:buFont typeface="Arial" panose="020B0604020202020204" pitchFamily="34" charset="0"/>
              <a:buChar char="•"/>
            </a:pPr>
            <a:r>
              <a:rPr lang="en-US" sz="2000" dirty="0"/>
              <a:t>Concern about being treated differently by supervisors or coworkers</a:t>
            </a:r>
          </a:p>
          <a:p>
            <a:pPr marL="349415" indent="-349415">
              <a:buFont typeface="Arial" panose="020B0604020202020204" pitchFamily="34" charset="0"/>
              <a:buChar char="•"/>
            </a:pPr>
            <a:r>
              <a:rPr lang="en-US" sz="2000" dirty="0"/>
              <a:t>Knowledge of unsuccessful accommodation requests by others</a:t>
            </a:r>
          </a:p>
          <a:p>
            <a:pPr marL="349415" indent="-349415">
              <a:buFont typeface="Arial" panose="020B0604020202020204" pitchFamily="34" charset="0"/>
              <a:buChar char="•"/>
            </a:pPr>
            <a:r>
              <a:rPr lang="en-US" sz="2000" dirty="0"/>
              <a:t>Risk of losing employment </a:t>
            </a:r>
          </a:p>
          <a:p>
            <a:pPr lvl="1"/>
            <a:endParaRPr lang="en-US" sz="1400" dirty="0"/>
          </a:p>
          <a:p>
            <a:endParaRPr lang="en-US" sz="1400" dirty="0"/>
          </a:p>
        </p:txBody>
      </p:sp>
      <p:sp>
        <p:nvSpPr>
          <p:cNvPr id="4" name="Slide Number Placeholder 3"/>
          <p:cNvSpPr>
            <a:spLocks noGrp="1"/>
          </p:cNvSpPr>
          <p:nvPr>
            <p:ph type="sldNum" sz="quarter" idx="10"/>
          </p:nvPr>
        </p:nvSpPr>
        <p:spPr/>
        <p:txBody>
          <a:bodyPr/>
          <a:lstStyle/>
          <a:p>
            <a:fld id="{0F9CE042-57BF-49EB-AA97-C1562F26F68F}" type="slidenum">
              <a:rPr lang="en-US" smtClean="0">
                <a:solidFill>
                  <a:srgbClr val="000000"/>
                </a:solidFill>
              </a:rPr>
              <a:pPr/>
              <a:t>89</a:t>
            </a:fld>
            <a:endParaRPr lang="en-US">
              <a:solidFill>
                <a:srgbClr val="000000"/>
              </a:solidFill>
            </a:endParaRPr>
          </a:p>
        </p:txBody>
      </p:sp>
    </p:spTree>
    <p:extLst>
      <p:ext uri="{BB962C8B-B14F-4D97-AF65-F5344CB8AC3E}">
        <p14:creationId xmlns:p14="http://schemas.microsoft.com/office/powerpoint/2010/main" val="41330864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24150185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88938097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chemeClr val="bg1">
                    <a:lumMod val="50000"/>
                  </a:schemeClr>
                </a:solidFill>
                <a:latin typeface="Arial" panose="020B0604020202020204" pitchFamily="34" charset="0"/>
                <a:cs typeface="Arial" panose="020B0604020202020204" pitchFamily="34" charset="0"/>
              </a:rPr>
              <a:t>Identified in the private sector – </a:t>
            </a:r>
          </a:p>
          <a:p>
            <a:r>
              <a:rPr lang="en-US" dirty="0">
                <a:solidFill>
                  <a:schemeClr val="bg1">
                    <a:lumMod val="50000"/>
                  </a:schemeClr>
                </a:solidFill>
                <a:latin typeface="Arial" panose="020B0604020202020204" pitchFamily="34" charset="0"/>
                <a:cs typeface="Arial" panose="020B0604020202020204" pitchFamily="34" charset="0"/>
              </a:rPr>
              <a:t>(and not for “internally motivated” reasons such as a concern for employee well-being, genuine commitment to disability issues, and/or belief that disability practices will help the company to achieve its strategic goals), </a:t>
            </a:r>
            <a:endParaRPr lang="en-US" dirty="0"/>
          </a:p>
        </p:txBody>
      </p:sp>
      <p:sp>
        <p:nvSpPr>
          <p:cNvPr id="4" name="Slide Number Placeholder 3"/>
          <p:cNvSpPr>
            <a:spLocks noGrp="1"/>
          </p:cNvSpPr>
          <p:nvPr>
            <p:ph type="sldNum" sz="quarter" idx="10"/>
          </p:nvPr>
        </p:nvSpPr>
        <p:spPr/>
        <p:txBody>
          <a:bodyPr/>
          <a:lstStyle/>
          <a:p>
            <a:fld id="{CE960636-D951-417F-B00D-B6F53A6643B5}" type="slidenum">
              <a:rPr lang="en-US" smtClean="0">
                <a:solidFill>
                  <a:srgbClr val="000000"/>
                </a:solidFill>
              </a:rPr>
              <a:pPr/>
              <a:t>97</a:t>
            </a:fld>
            <a:endParaRPr lang="en-US">
              <a:solidFill>
                <a:srgbClr val="000000"/>
              </a:solidFill>
            </a:endParaRPr>
          </a:p>
        </p:txBody>
      </p:sp>
    </p:spTree>
    <p:extLst>
      <p:ext uri="{BB962C8B-B14F-4D97-AF65-F5344CB8AC3E}">
        <p14:creationId xmlns:p14="http://schemas.microsoft.com/office/powerpoint/2010/main" val="1234967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Times" pitchFamily="18" charset="0"/>
                <a:ea typeface="+mn-ea"/>
                <a:cs typeface="+mn-cs"/>
              </a:rPr>
              <a:t>Organizations collecting these metrics would be better equipped to assess the effectiveness of practices related to employing people with disabilities.</a:t>
            </a:r>
          </a:p>
          <a:p>
            <a:endParaRPr lang="en-US" sz="1200" kern="1200" dirty="0" smtClean="0">
              <a:solidFill>
                <a:schemeClr val="tx1"/>
              </a:solidFill>
              <a:effectLst/>
              <a:latin typeface="Times" pitchFamily="18" charset="0"/>
              <a:ea typeface="+mn-ea"/>
              <a:cs typeface="+mn-cs"/>
            </a:endParaRPr>
          </a:p>
          <a:p>
            <a:r>
              <a:rPr lang="en-US" sz="1200" kern="1200" dirty="0" smtClean="0">
                <a:solidFill>
                  <a:schemeClr val="tx1"/>
                </a:solidFill>
                <a:effectLst/>
                <a:latin typeface="Times" pitchFamily="18" charset="0"/>
                <a:ea typeface="+mn-ea"/>
                <a:cs typeface="+mn-cs"/>
              </a:rPr>
              <a:t>Also implications regarding the new federal Contractor regulations </a:t>
            </a:r>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98</a:t>
            </a:fld>
            <a:endParaRPr lang="en-US" dirty="0">
              <a:solidFill>
                <a:srgbClr val="000000"/>
              </a:solidFill>
            </a:endParaRPr>
          </a:p>
        </p:txBody>
      </p:sp>
    </p:spTree>
    <p:extLst>
      <p:ext uri="{BB962C8B-B14F-4D97-AF65-F5344CB8AC3E}">
        <p14:creationId xmlns:p14="http://schemas.microsoft.com/office/powerpoint/2010/main" val="247759936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 90% of employers are tracking some type of employee information:</a:t>
            </a:r>
          </a:p>
          <a:p>
            <a:r>
              <a:rPr lang="en-US" dirty="0" smtClean="0"/>
              <a:t> 92% performance/productivity and 91% number of work related injuries.</a:t>
            </a:r>
          </a:p>
          <a:p>
            <a:endParaRPr lang="en-US" dirty="0" smtClean="0"/>
          </a:p>
          <a:p>
            <a:r>
              <a:rPr lang="en-US" dirty="0" smtClean="0"/>
              <a:t>The proportion</a:t>
            </a:r>
            <a:r>
              <a:rPr lang="en-US" baseline="0" dirty="0" smtClean="0"/>
              <a:t> who track compensation, retention and advancement, # applicants &amp; hires by disability is less than half that % for gender/race/ethnicity</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99</a:t>
            </a:fld>
            <a:endParaRPr lang="en-US" dirty="0">
              <a:solidFill>
                <a:srgbClr val="000000"/>
              </a:solidFill>
            </a:endParaRPr>
          </a:p>
        </p:txBody>
      </p:sp>
    </p:spTree>
    <p:extLst>
      <p:ext uri="{BB962C8B-B14F-4D97-AF65-F5344CB8AC3E}">
        <p14:creationId xmlns:p14="http://schemas.microsoft.com/office/powerpoint/2010/main" val="39821813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p:txBody>
      </p:sp>
      <p:sp>
        <p:nvSpPr>
          <p:cNvPr id="4" name="Slide Number Placeholder 3"/>
          <p:cNvSpPr>
            <a:spLocks noGrp="1"/>
          </p:cNvSpPr>
          <p:nvPr>
            <p:ph type="sldNum" sz="quarter" idx="10"/>
          </p:nvPr>
        </p:nvSpPr>
        <p:spPr/>
        <p:txBody>
          <a:bodyPr/>
          <a:lstStyle/>
          <a:p>
            <a:fld id="{BE67D8BF-3A23-4A98-BDA4-3C07240F5DF7}" type="slidenum">
              <a:rPr lang="en-US" smtClean="0"/>
              <a:pPr/>
              <a:t>8</a:t>
            </a:fld>
            <a:endParaRPr lang="en-US" dirty="0"/>
          </a:p>
        </p:txBody>
      </p:sp>
    </p:spTree>
    <p:extLst>
      <p:ext uri="{BB962C8B-B14F-4D97-AF65-F5344CB8AC3E}">
        <p14:creationId xmlns:p14="http://schemas.microsoft.com/office/powerpoint/2010/main" val="216353455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a:ln/>
        </p:spPr>
      </p:sp>
      <p:sp>
        <p:nvSpPr>
          <p:cNvPr id="1105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slide compares</a:t>
            </a:r>
            <a:r>
              <a:rPr lang="en-US" altLang="en-US" baseline="0" dirty="0" smtClean="0"/>
              <a:t> the % of employers who track certain metrics by gender, race or ethnicity compared to the proportion who track the same measures by disability status.</a:t>
            </a:r>
            <a:endParaRPr lang="en-US" altLang="en-US" dirty="0" smtClean="0"/>
          </a:p>
          <a:p>
            <a:endParaRPr lang="en-US" altLang="en-US" dirty="0" smtClean="0"/>
          </a:p>
          <a:p>
            <a:r>
              <a:rPr lang="en-US" altLang="en-US" dirty="0" smtClean="0"/>
              <a:t>Organizations collecting these metrics would be better equipped to assess the effectiveness of practices related to employing people with disabilities.</a:t>
            </a:r>
          </a:p>
          <a:p>
            <a:endParaRPr lang="en-US" altLang="en-US" dirty="0" smtClean="0"/>
          </a:p>
          <a:p>
            <a:r>
              <a:rPr lang="en-US" altLang="en-US" dirty="0" smtClean="0"/>
              <a:t>Across all 4 areas companies are significantly more likely to track metrics by gender/ethnicity or race than by disability status. </a:t>
            </a:r>
          </a:p>
        </p:txBody>
      </p:sp>
      <p:sp>
        <p:nvSpPr>
          <p:cNvPr id="1105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9934" indent="-288436">
              <a:defRPr sz="2400">
                <a:solidFill>
                  <a:schemeClr val="tx1"/>
                </a:solidFill>
                <a:latin typeface="Frutiger 87ExtraBlackCn" pitchFamily="34" charset="0"/>
              </a:defRPr>
            </a:lvl2pPr>
            <a:lvl3pPr marL="1153744" indent="-230749">
              <a:defRPr sz="2400">
                <a:solidFill>
                  <a:schemeClr val="tx1"/>
                </a:solidFill>
                <a:latin typeface="Frutiger 87ExtraBlackCn" pitchFamily="34" charset="0"/>
              </a:defRPr>
            </a:lvl3pPr>
            <a:lvl4pPr marL="1615242" indent="-230749">
              <a:defRPr sz="2400">
                <a:solidFill>
                  <a:schemeClr val="tx1"/>
                </a:solidFill>
                <a:latin typeface="Frutiger 87ExtraBlackCn" pitchFamily="34" charset="0"/>
              </a:defRPr>
            </a:lvl4pPr>
            <a:lvl5pPr marL="2076740" indent="-230749">
              <a:defRPr sz="2400">
                <a:solidFill>
                  <a:schemeClr val="tx1"/>
                </a:solidFill>
                <a:latin typeface="Frutiger 87ExtraBlackCn" pitchFamily="34" charset="0"/>
              </a:defRPr>
            </a:lvl5pPr>
            <a:lvl6pPr marL="2538237" indent="-230749" eaLnBrk="0" fontAlgn="base" hangingPunct="0">
              <a:spcBef>
                <a:spcPct val="0"/>
              </a:spcBef>
              <a:spcAft>
                <a:spcPct val="0"/>
              </a:spcAft>
              <a:defRPr sz="2400">
                <a:solidFill>
                  <a:schemeClr val="tx1"/>
                </a:solidFill>
                <a:latin typeface="Frutiger 87ExtraBlackCn" pitchFamily="34" charset="0"/>
              </a:defRPr>
            </a:lvl6pPr>
            <a:lvl7pPr marL="2999735" indent="-230749" eaLnBrk="0" fontAlgn="base" hangingPunct="0">
              <a:spcBef>
                <a:spcPct val="0"/>
              </a:spcBef>
              <a:spcAft>
                <a:spcPct val="0"/>
              </a:spcAft>
              <a:defRPr sz="2400">
                <a:solidFill>
                  <a:schemeClr val="tx1"/>
                </a:solidFill>
                <a:latin typeface="Frutiger 87ExtraBlackCn" pitchFamily="34" charset="0"/>
              </a:defRPr>
            </a:lvl7pPr>
            <a:lvl8pPr marL="3461233" indent="-230749" eaLnBrk="0" fontAlgn="base" hangingPunct="0">
              <a:spcBef>
                <a:spcPct val="0"/>
              </a:spcBef>
              <a:spcAft>
                <a:spcPct val="0"/>
              </a:spcAft>
              <a:defRPr sz="2400">
                <a:solidFill>
                  <a:schemeClr val="tx1"/>
                </a:solidFill>
                <a:latin typeface="Frutiger 87ExtraBlackCn" pitchFamily="34" charset="0"/>
              </a:defRPr>
            </a:lvl8pPr>
            <a:lvl9pPr marL="3922730" indent="-230749" eaLnBrk="0" fontAlgn="base" hangingPunct="0">
              <a:spcBef>
                <a:spcPct val="0"/>
              </a:spcBef>
              <a:spcAft>
                <a:spcPct val="0"/>
              </a:spcAft>
              <a:defRPr sz="2400">
                <a:solidFill>
                  <a:schemeClr val="tx1"/>
                </a:solidFill>
                <a:latin typeface="Frutiger 87ExtraBlackCn" pitchFamily="34" charset="0"/>
              </a:defRPr>
            </a:lvl9pPr>
          </a:lstStyle>
          <a:p>
            <a:fld id="{03C38023-C105-44E8-B029-1C3A8D62A671}" type="slidenum">
              <a:rPr lang="en-US" altLang="en-US" sz="1200">
                <a:solidFill>
                  <a:srgbClr val="000000"/>
                </a:solidFill>
                <a:latin typeface="Times" pitchFamily="18" charset="0"/>
              </a:rPr>
              <a:pPr/>
              <a:t>100</a:t>
            </a:fld>
            <a:endParaRPr lang="en-US" altLang="en-US" sz="1200">
              <a:solidFill>
                <a:srgbClr val="000000"/>
              </a:solidFill>
              <a:latin typeface="Times" pitchFamily="18" charset="0"/>
            </a:endParaRPr>
          </a:p>
        </p:txBody>
      </p:sp>
    </p:spTree>
    <p:extLst>
      <p:ext uri="{BB962C8B-B14F-4D97-AF65-F5344CB8AC3E}">
        <p14:creationId xmlns:p14="http://schemas.microsoft.com/office/powerpoint/2010/main" val="106074784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effectLst/>
              </a:rPr>
              <a:t>Disability Case Study Research Consortium. (2008). </a:t>
            </a:r>
            <a:r>
              <a:rPr lang="en-US" i="1" dirty="0" smtClean="0">
                <a:effectLst/>
              </a:rPr>
              <a:t>Conducting and benchmarking inclusive employment policies, practices, and culture</a:t>
            </a:r>
            <a:r>
              <a:rPr lang="en-US" dirty="0" smtClean="0">
                <a:effectLst/>
              </a:rPr>
              <a:t>. Washington, DC.</a:t>
            </a:r>
          </a:p>
          <a:p>
            <a:endParaRPr lang="en-US" dirty="0"/>
          </a:p>
        </p:txBody>
      </p:sp>
      <p:sp>
        <p:nvSpPr>
          <p:cNvPr id="4" name="Slide Number Placeholder 3"/>
          <p:cNvSpPr>
            <a:spLocks noGrp="1"/>
          </p:cNvSpPr>
          <p:nvPr>
            <p:ph type="sldNum" sz="quarter" idx="10"/>
          </p:nvPr>
        </p:nvSpPr>
        <p:spPr/>
        <p:txBody>
          <a:bodyPr/>
          <a:lstStyle/>
          <a:p>
            <a:pPr>
              <a:defRPr/>
            </a:pPr>
            <a:fld id="{42220CFF-8567-400C-80A5-D78EB71D65B0}" type="slidenum">
              <a:rPr lang="en-US" smtClean="0">
                <a:solidFill>
                  <a:srgbClr val="000000"/>
                </a:solidFill>
              </a:rPr>
              <a:pPr>
                <a:defRPr/>
              </a:pPr>
              <a:t>102</a:t>
            </a:fld>
            <a:endParaRPr lang="en-US" dirty="0">
              <a:solidFill>
                <a:srgbClr val="000000"/>
              </a:solidFill>
            </a:endParaRPr>
          </a:p>
        </p:txBody>
      </p:sp>
    </p:spTree>
    <p:extLst>
      <p:ext uri="{BB962C8B-B14F-4D97-AF65-F5344CB8AC3E}">
        <p14:creationId xmlns:p14="http://schemas.microsoft.com/office/powerpoint/2010/main" val="206652981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936C80E-019A-4820-B718-60EAA527AE39}" type="slidenum">
              <a:rPr lang="en-US" smtClean="0">
                <a:solidFill>
                  <a:srgbClr val="000000"/>
                </a:solidFill>
              </a:rPr>
              <a:pPr>
                <a:defRPr/>
              </a:pPr>
              <a:t>103</a:t>
            </a:fld>
            <a:endParaRPr lang="en-US">
              <a:solidFill>
                <a:srgbClr val="000000"/>
              </a:solidFill>
            </a:endParaRPr>
          </a:p>
        </p:txBody>
      </p:sp>
    </p:spTree>
    <p:extLst>
      <p:ext uri="{BB962C8B-B14F-4D97-AF65-F5344CB8AC3E}">
        <p14:creationId xmlns:p14="http://schemas.microsoft.com/office/powerpoint/2010/main" val="8082656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E67D8BF-3A23-4A98-BDA4-3C07240F5DF7}" type="slidenum">
              <a:rPr lang="en-US" smtClean="0"/>
              <a:pPr/>
              <a:t>9</a:t>
            </a:fld>
            <a:endParaRPr lang="en-US" dirty="0"/>
          </a:p>
        </p:txBody>
      </p:sp>
    </p:spTree>
    <p:extLst>
      <p:ext uri="{BB962C8B-B14F-4D97-AF65-F5344CB8AC3E}">
        <p14:creationId xmlns:p14="http://schemas.microsoft.com/office/powerpoint/2010/main" val="401285083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8.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2.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2.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3.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3.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3.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8.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8.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3.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3.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3.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3.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3.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8.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3.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4.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4.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4.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4.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5.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5.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5.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5.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5.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5.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5.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5.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5.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6.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6.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6.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6.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6.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6.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6.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6.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8.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8.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6.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6.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7.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9.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7.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7.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7.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7.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9.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7.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7.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8.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9.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8.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8.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8.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8.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8.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8.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8.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8.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9.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9.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9.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9.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9.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9.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9.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9.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9.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9.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0.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0.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0.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0.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0.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0.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0.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0.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0.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0.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0.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0.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0.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1.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1.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1.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1.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1.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1.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1.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1.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1.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2.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2.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9.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2.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2.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2.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2.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2.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2.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2.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2.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3.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3.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3.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3.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9.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9.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3.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3.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3.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3.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3.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3.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3.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9.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3.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4.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4.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4.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4.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4.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4.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4.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4.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5.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5.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5.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5.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5.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5.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5.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5.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5.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5.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6.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6.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6.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6.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6.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6.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6.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6.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6.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6.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9.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9.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6.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6.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7.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7.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7.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7.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0.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7.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7.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7.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7.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7.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7.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0.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7.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7.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0.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8.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8.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8.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8.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8.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8.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9.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9.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9.xml"/></Relationships>
</file>

<file path=ppt/slideLayouts/_rels/slideLayout15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9.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49.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49.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9.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9.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9.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4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9.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9.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0.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0.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0.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0.xml"/></Relationships>
</file>

<file path=ppt/slideLayouts/_rels/slideLayout165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0.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0.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50.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0.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5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0.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1.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1.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1.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1.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1.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1.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1.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51.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1.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51.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0.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1.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1.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2.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2.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0.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2.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2.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2.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52.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2.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5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0.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2.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2.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3.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3.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3.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3.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0.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0.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53.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3.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3.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53.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53.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5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0.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3.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0.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0.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2.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2.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3.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3.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3.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5.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5.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5.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5.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5.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5.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6.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6.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6.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7.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7.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7.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7.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7.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7.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7.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7.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7.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8.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8.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8.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8.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8.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9.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9.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9.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9.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9.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9.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0.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0.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0.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0.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0.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0.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0.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0.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1.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1.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1.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1.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2.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2.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2.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2.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2.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2.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2.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3.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3.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3.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3.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3.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3.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4.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4.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4.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4.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4.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4.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4.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4.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4.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4.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5.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5.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5.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5.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5.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5.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5.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6.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6.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6.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6.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6.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6.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6.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6.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7.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7.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7.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7.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7.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7.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7.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7.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7.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7.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7.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8.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8.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8.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8.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8.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8.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8.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8.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8.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9.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9.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9.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9.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9.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9.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9.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2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9.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9.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0.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0.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0.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0.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0.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0.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0.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0.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0.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1.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1.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1.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1.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1.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1.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1.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1.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1.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1.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1.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2.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2.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2.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8.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32.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32.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2.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2.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2.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2.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descr="Picture1xx.png"/>
          <p:cNvPicPr>
            <a:picLocks noChangeAspect="1"/>
          </p:cNvPicPr>
          <p:nvPr userDrawn="1"/>
        </p:nvPicPr>
        <p:blipFill>
          <a:blip r:embed="rId2" cstate="print"/>
          <a:stretch>
            <a:fillRect/>
          </a:stretch>
        </p:blipFill>
        <p:spPr>
          <a:xfrm>
            <a:off x="279445" y="91440"/>
            <a:ext cx="8585108" cy="6467322"/>
          </a:xfrm>
          <a:prstGeom prst="rect">
            <a:avLst/>
          </a:prstGeom>
        </p:spPr>
      </p:pic>
      <p:sp>
        <p:nvSpPr>
          <p:cNvPr id="2" name="Title 1"/>
          <p:cNvSpPr>
            <a:spLocks noGrp="1"/>
          </p:cNvSpPr>
          <p:nvPr>
            <p:ph type="ctrTitle"/>
          </p:nvPr>
        </p:nvSpPr>
        <p:spPr>
          <a:xfrm>
            <a:off x="3429000" y="2743200"/>
            <a:ext cx="4343400" cy="1470025"/>
          </a:xfrm>
        </p:spPr>
        <p:txBody>
          <a:bodyPr/>
          <a:lstStyle>
            <a:lvl1pPr>
              <a:defRPr>
                <a:latin typeface="Times New Roman" pitchFamily="18" charset="0"/>
                <a:cs typeface="Times New Roman" pitchFamily="18"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953000"/>
            <a:ext cx="6400800" cy="1219200"/>
          </a:xfrm>
        </p:spPr>
        <p:txBody>
          <a:bodyPr/>
          <a:lstStyle>
            <a:lvl1pPr marL="0" indent="0" algn="ctr">
              <a:buNone/>
              <a:defRPr>
                <a:solidFill>
                  <a:schemeClr val="tx1"/>
                </a:solidFill>
                <a:latin typeface="Times New Roman" pitchFamily="18" charset="0"/>
                <a:cs typeface="Times New Roman"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158783942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8" name="Footer Placeholder 7"/>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9" name="Slide Number Placeholder 8"/>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4364028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1151420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70097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28059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8255712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8983473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1257490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0221001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4261836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8790841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801792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141246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048201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031341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027756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506914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290543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918005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741295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0316539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913323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82231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704874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0301857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91758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2255567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1152224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0789848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5165269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8861845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808827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182331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929321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99437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2725212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56860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852932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86259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55278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8444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00336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26128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42858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99344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5866221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58548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41105679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9761412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8531939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3927569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159003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157677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439880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758804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315497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870402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26368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696687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18236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334461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596162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9847142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673023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209270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65191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7381174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7131119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9138534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5240126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8227282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8178013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821586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094774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8568578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7560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46086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7818187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230523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5196105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97261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66730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94065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96208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01720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02673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0720757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6521437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726775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6263765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09266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9381052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6396293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706712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311638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942739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47102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88850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731263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710589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84223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69725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0661437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4025040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965561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199454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09338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3264165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8778123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5343344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9906799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1639066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Date Placeholder 2"/>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4" name="Footer Placeholder 3"/>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5" name="Slide Number Placeholder 4"/>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59057077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61243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688149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541739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6939919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53321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38021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9595022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9248108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67014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17812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42449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61010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82384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22308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48773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41880695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4769642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6480152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8177288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6823503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08176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179554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78328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378432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111721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853696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314693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179927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26501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06760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1669053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887120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179491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50154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364776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4948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5997416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7149042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596564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3810243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6995551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560491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6216412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7812022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2041684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702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13355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6989294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4416168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0501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64259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26022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17732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66510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83724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5161045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3156068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4600051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7068105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461908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0768012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6601614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525901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705832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997278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48267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8780993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384157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64651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256452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525156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318781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903561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5259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541441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01916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7920099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9370376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4804392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0275260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0930174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1251358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779328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9866794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03840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50743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36173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9523523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1730392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2825076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82551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91730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54769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82886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9334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69380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0426354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5785263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7526391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35601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1531076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3036905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423830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696801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491378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783650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798214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511642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528450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510004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Date Placeholder 1"/>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3" name="Footer Placeholder 2"/>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4" name="Slide Number Placeholder 3"/>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8703310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671191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243059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2301413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1400681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43660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034798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54706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3910401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5077583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587877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4210646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58241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5429166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395462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8927773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6151174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88270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46271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196908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8491443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37689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91035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310192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60406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65352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14750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47881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0413951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1669306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6472941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4299542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4829226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0218757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361680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218412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766769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045163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864129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594047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821943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96453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341722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6147271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451787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690767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622610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511595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8253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4361609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0849947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4150222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8077295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2188415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068032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3435361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004578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6792200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95149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1359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1299138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7771822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98439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3210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36859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27959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01976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943821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18652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2249336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5460263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7445702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7289406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1080525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1106890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828049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922411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482873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102216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38557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961970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292588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39275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081474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1087721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5624979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47359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567089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14034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7360025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0.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6527140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7209335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1586853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5142402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1463406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391214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9796489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8739216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85485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11339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0962987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273177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462108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51251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69545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3772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38942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21562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62828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844684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9776377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descr="Picture1xx.png"/>
          <p:cNvPicPr>
            <a:picLocks noChangeAspect="1"/>
          </p:cNvPicPr>
          <p:nvPr userDrawn="1"/>
        </p:nvPicPr>
        <p:blipFill>
          <a:blip r:embed="rId2" cstate="print"/>
          <a:stretch>
            <a:fillRect/>
          </a:stretch>
        </p:blipFill>
        <p:spPr>
          <a:xfrm>
            <a:off x="279445" y="91440"/>
            <a:ext cx="8585108" cy="6467322"/>
          </a:xfrm>
          <a:prstGeom prst="rect">
            <a:avLst/>
          </a:prstGeom>
        </p:spPr>
      </p:pic>
      <p:sp>
        <p:nvSpPr>
          <p:cNvPr id="2" name="Title 1"/>
          <p:cNvSpPr>
            <a:spLocks noGrp="1"/>
          </p:cNvSpPr>
          <p:nvPr>
            <p:ph type="ctrTitle"/>
          </p:nvPr>
        </p:nvSpPr>
        <p:spPr>
          <a:xfrm>
            <a:off x="3429000" y="2743200"/>
            <a:ext cx="4343400" cy="1470025"/>
          </a:xfrm>
        </p:spPr>
        <p:txBody>
          <a:bodyPr/>
          <a:lstStyle>
            <a:lvl1pPr>
              <a:defRPr>
                <a:latin typeface="Times New Roman" pitchFamily="18" charset="0"/>
                <a:cs typeface="Times New Roman" pitchFamily="18"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953000"/>
            <a:ext cx="6400800" cy="1219200"/>
          </a:xfrm>
        </p:spPr>
        <p:txBody>
          <a:bodyPr/>
          <a:lstStyle>
            <a:lvl1pPr marL="0" indent="0" algn="ctr">
              <a:buNone/>
              <a:defRPr>
                <a:solidFill>
                  <a:schemeClr val="tx1"/>
                </a:solidFill>
                <a:latin typeface="Times New Roman" pitchFamily="18" charset="0"/>
                <a:cs typeface="Times New Roman"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150961532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679912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587470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8187631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6258319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975095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314807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732578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761970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128697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839453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91954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835313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319803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005297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2115792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9519082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49218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537488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72160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6204600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7271053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6395470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27711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1912436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1329634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058154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5054386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8093347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61472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06291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0116876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842322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05224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4604519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35693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41029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27398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63614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39951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4934887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5223398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8740494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0048200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790716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5963141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636103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713015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096364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666407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541978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001797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300010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063888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922815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035142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577292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4350061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055083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203321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18619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9153068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9108603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2834564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3674066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4037763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399251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6965002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1767522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5572944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30340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69142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923811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8982679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56961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65065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41832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79181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0541540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21288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58084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2380599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1146840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7872866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4446769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5980565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1457121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952101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919238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541057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598329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093100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315039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169723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72246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052578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5804646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795312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426877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311855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5889761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18246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649115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6669134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0468256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3249184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21243548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332998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9026812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353180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24922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Template Picture 1.png"/>
          <p:cNvPicPr>
            <a:picLocks noChangeAspect="1"/>
          </p:cNvPicPr>
          <p:nvPr userDrawn="1"/>
        </p:nvPicPr>
        <p:blipFill>
          <a:blip r:embed="rId2" cstate="print"/>
          <a:stretch>
            <a:fillRect/>
          </a:stretch>
        </p:blipFill>
        <p:spPr>
          <a:xfrm>
            <a:off x="258414" y="113050"/>
            <a:ext cx="8809386" cy="6631900"/>
          </a:xfrm>
          <a:prstGeom prst="rect">
            <a:avLst/>
          </a:prstGeom>
        </p:spPr>
      </p:pic>
      <p:sp>
        <p:nvSpPr>
          <p:cNvPr id="2" name="Title 1"/>
          <p:cNvSpPr>
            <a:spLocks noGrp="1"/>
          </p:cNvSpPr>
          <p:nvPr>
            <p:ph type="title"/>
          </p:nvPr>
        </p:nvSpPr>
        <p:spPr>
          <a:xfrm>
            <a:off x="2514600" y="457200"/>
            <a:ext cx="6172200" cy="609600"/>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295400"/>
            <a:ext cx="8229600" cy="4525963"/>
          </a:xfrm>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Date Placeholder 7"/>
          <p:cNvSpPr>
            <a:spLocks noGrp="1"/>
          </p:cNvSpPr>
          <p:nvPr>
            <p:ph type="dt" sz="half" idx="10"/>
          </p:nvPr>
        </p:nvSpPr>
        <p:spPr/>
        <p:txBody>
          <a:bodyPr/>
          <a:lstStyle/>
          <a:p>
            <a:fld id="{E262E560-06D3-4827-9AF3-61D6CF7FF0A5}" type="datetimeFigureOut">
              <a:rPr lang="en-US" smtClean="0">
                <a:solidFill>
                  <a:prstClr val="white"/>
                </a:solidFill>
              </a:rPr>
              <a:pPr/>
              <a:t>3/24/2015</a:t>
            </a:fld>
            <a:endParaRPr lang="en-US">
              <a:solidFill>
                <a:prstClr val="white"/>
              </a:solidFill>
            </a:endParaRPr>
          </a:p>
        </p:txBody>
      </p:sp>
      <p:sp>
        <p:nvSpPr>
          <p:cNvPr id="9" name="Footer Placeholder 8"/>
          <p:cNvSpPr>
            <a:spLocks noGrp="1"/>
          </p:cNvSpPr>
          <p:nvPr>
            <p:ph type="ftr" sz="quarter" idx="11"/>
          </p:nvPr>
        </p:nvSpPr>
        <p:spPr/>
        <p:txBody>
          <a:bodyPr/>
          <a:lstStyle/>
          <a:p>
            <a:r>
              <a:rPr lang="en-US" dirty="0" smtClean="0">
                <a:solidFill>
                  <a:prstClr val="white"/>
                </a:solidFill>
              </a:rPr>
              <a:t>DOL/OFCCP – New Sections of VEVRAA Regulations</a:t>
            </a:r>
            <a:endParaRPr lang="en-US" dirty="0">
              <a:solidFill>
                <a:prstClr val="white"/>
              </a:solidFill>
            </a:endParaRPr>
          </a:p>
        </p:txBody>
      </p:sp>
      <p:sp>
        <p:nvSpPr>
          <p:cNvPr id="10" name="Slide Number Placeholder 9"/>
          <p:cNvSpPr>
            <a:spLocks noGrp="1"/>
          </p:cNvSpPr>
          <p:nvPr>
            <p:ph type="sldNum" sz="quarter" idx="12"/>
          </p:nvPr>
        </p:nvSpPr>
        <p:spPr/>
        <p:txBody>
          <a:body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68596924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42478655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13876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5669633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134383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66166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184788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35923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28271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4512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91279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5100362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60000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235683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4267346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2057241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1108827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1154889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739503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265517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325407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282527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575175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90268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392869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706347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41577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7774626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725705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351041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790066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86527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371408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7918902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2784550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2069579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4125711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5877935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013162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0151762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9351575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57812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95118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0915034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6486535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0875254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8772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29260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073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3.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10422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027233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19258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3866109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4016257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2874521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477763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85720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0.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1580793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1.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7507134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2.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783288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321256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589736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174694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342988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151634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111945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102495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25844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8346050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1.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8324376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2.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885077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3.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070543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4.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15090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9746824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8926448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7935086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8160981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874152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95281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994212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1.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4291695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2.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4997357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19541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85760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6731771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4467326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7.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23658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8.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68354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74529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4567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3999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9639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11236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83.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4275481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484.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9213338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3005511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1534510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4534709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1443655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793966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89832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559634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232926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125504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17958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220341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363529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65365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2311199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6372861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916745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6" name="Footer Placeholder 5"/>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r>
              <a:rPr lang="en-US" dirty="0" smtClean="0">
                <a:solidFill>
                  <a:prstClr val="white"/>
                </a:solidFill>
              </a:rPr>
              <a:t>DOL/OFCCP New Sections of VEVRAA Regulations</a:t>
            </a:r>
            <a:endParaRPr lang="en-US" dirty="0">
              <a:solidFill>
                <a:prstClr val="white"/>
              </a:solidFill>
            </a:endParaRPr>
          </a:p>
        </p:txBody>
      </p:sp>
      <p:sp>
        <p:nvSpPr>
          <p:cNvPr id="7" name="Slide Number Placeholder 6"/>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40178951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14526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816212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7618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7725384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3994703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322315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1883919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8611172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353532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764056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8558015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055599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63183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32304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1273059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7264621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16072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10325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12827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9448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66242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06131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8112460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8382733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182549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5000804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3379258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9957442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9019010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284685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445593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402696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255831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7612211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847889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156736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46022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922314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933563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6207610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148631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743106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32265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2640353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1200685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5408022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7941678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9013379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0579820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025815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1276272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7040914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48650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27486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9624637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6980346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0120794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83357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17422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46948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61865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83996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647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0416145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6644910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9496229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6037706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0.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41842958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9071163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5302383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401987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11920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669819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125732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152585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424000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378327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089869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391413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3432803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6521189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901433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4.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88849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95906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4262071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9798644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0021064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222723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195785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20792795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817715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2.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7659022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3.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5719521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74828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9985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3103211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285577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46657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77637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862095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2585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015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7884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29928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5349663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8205084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9548344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823856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7198085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2828931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8" name="Footer Placeholder 7"/>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9" name="Slide Number Placeholder 8"/>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29714021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891011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484626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690572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098352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040893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309667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5.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799314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084469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284571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1282304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09.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9045385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61129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956122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826559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93749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5621547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14.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8901167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15.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7727913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16.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9405852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7.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5077283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442478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0337970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328144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0.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7687914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1.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59425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2.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75455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3.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2970409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4.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8989481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5.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43072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6.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0621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7.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02569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8.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64673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61133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697178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29147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31.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0125754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32.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4602328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4989337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4.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1508142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0349871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6.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38466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7.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092873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8.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157913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400262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43291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503478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1.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322368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2.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843883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541623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32070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673028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5024623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7.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262668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8.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326155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49.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0005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5759746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0.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6678457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51.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7385843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52.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0469579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53.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006988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7401757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487213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6.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7855728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8871209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8.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22716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59.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62753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7916091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8554048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0908268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2.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76897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3.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912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1778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76022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6.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30584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6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56557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9814477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4604081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54118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2164759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1485976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9057206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3.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8061686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4.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599732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115931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375805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356411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544295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699284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38050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309032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042500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3285554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831472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4.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206380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5.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861867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34050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87.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2923238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88.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3745874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89.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3284236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35945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0.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2764153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1.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3142238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2.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641524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3.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6105589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1599664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53459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6.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47833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5061484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8973034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99543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Date Placeholder 2"/>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4" name="Footer Placeholder 3"/>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5" name="Slide Number Placeholder 4"/>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10345799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7034979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01329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4911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2.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64843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10539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6248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8490660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9917822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5019523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6361465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09.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1101791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40988656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10.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4653753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697805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663429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803561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759525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977745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6.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976614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7.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113042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8.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863090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19.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051447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8097984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20.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092216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1.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641532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465997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3.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81346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4.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40999819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5972588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2798491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636054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8.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5929008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29.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389391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5045943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0.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534014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1.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9126572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2.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72337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11524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7425543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2621529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6.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38151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7.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36875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13647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39.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76920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0006740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0.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48761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23978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42.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603243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43.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5070926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2114752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9129117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6.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5798289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7.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564918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8.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389204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49.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47236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655189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358638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662842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08680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927229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4.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242075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898739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9483823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7.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8013696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8.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838528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933468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8989030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0.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74163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1.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8222869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62.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769079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63.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8101171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64.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3651333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609543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6.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438960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7.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3140704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3842437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52830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371630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279078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1.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1939800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2.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5439542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61946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27575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78690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6.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97447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42816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7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44429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79.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439970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00738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80.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40322001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03415"/>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3799361"/>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14550356"/>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90407714"/>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60511955"/>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74024298"/>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75738592"/>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521299603"/>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9716048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88684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48678622"/>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73005540"/>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53334806"/>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91660652"/>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29911167"/>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74372325"/>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79729150"/>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41044058"/>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86728061"/>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511194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Date Placeholder 1"/>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3" name="Footer Placeholder 2"/>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4" name="Slide Number Placeholder 3"/>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1860922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0090508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19924664"/>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31931995"/>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40352139"/>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29854679"/>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84528936"/>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80198737"/>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08977094"/>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74243188"/>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61525374"/>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3061454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2802485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27736772"/>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41197280"/>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485486"/>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13457617"/>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258619"/>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97861646"/>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06397475"/>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42962370"/>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35784209"/>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632273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53117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59400508"/>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8575635"/>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48091708"/>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83906509"/>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822612"/>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26017743"/>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59932686"/>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54256392"/>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63891558"/>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6499414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5652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02935189"/>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19679495"/>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50850200"/>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59934165"/>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53697181"/>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19822068"/>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35377528"/>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36652889"/>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29737750"/>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519504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54326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4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37054877"/>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31621065"/>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589289064"/>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530335899"/>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01132226"/>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47261281"/>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71723398"/>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31940303"/>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236069"/>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57999084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80014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08295098"/>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04165284"/>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88998031"/>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1775968"/>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36942180"/>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27785851"/>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08543985"/>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55894658"/>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3448216"/>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4858548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3225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39085189"/>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8236204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96774790"/>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7242856"/>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06758684"/>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79257363"/>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85449661"/>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89681811"/>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78753097"/>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9610583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66976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88231275"/>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22126161"/>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64638278"/>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04329263"/>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86302741"/>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6115493"/>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94722772"/>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15422604"/>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66742078"/>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6917563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637101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1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31695908"/>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52336359"/>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22751472"/>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33254577"/>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91424301"/>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83850755"/>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62382949"/>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09230236"/>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87058844"/>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6893232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9336511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73926921"/>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90128218"/>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67164165"/>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89406461"/>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56556093"/>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57669321"/>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04426490"/>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50478339"/>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33812115"/>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741733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descr="Picture1xx.png"/>
          <p:cNvPicPr>
            <a:picLocks noChangeAspect="1"/>
          </p:cNvPicPr>
          <p:nvPr userDrawn="1"/>
        </p:nvPicPr>
        <p:blipFill>
          <a:blip r:embed="rId2" cstate="print"/>
          <a:stretch>
            <a:fillRect/>
          </a:stretch>
        </p:blipFill>
        <p:spPr>
          <a:xfrm>
            <a:off x="279445" y="91440"/>
            <a:ext cx="8585108" cy="6467322"/>
          </a:xfrm>
          <a:prstGeom prst="rect">
            <a:avLst/>
          </a:prstGeom>
        </p:spPr>
      </p:pic>
      <p:sp>
        <p:nvSpPr>
          <p:cNvPr id="2" name="Title 1"/>
          <p:cNvSpPr>
            <a:spLocks noGrp="1"/>
          </p:cNvSpPr>
          <p:nvPr>
            <p:ph type="ctrTitle"/>
          </p:nvPr>
        </p:nvSpPr>
        <p:spPr>
          <a:xfrm>
            <a:off x="3429000" y="2743200"/>
            <a:ext cx="4343400" cy="1470025"/>
          </a:xfrm>
        </p:spPr>
        <p:txBody>
          <a:bodyPr/>
          <a:lstStyle>
            <a:lvl1pPr>
              <a:defRPr>
                <a:latin typeface="Times New Roman" pitchFamily="18" charset="0"/>
                <a:cs typeface="Times New Roman" pitchFamily="18"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953000"/>
            <a:ext cx="6400800" cy="1219200"/>
          </a:xfrm>
        </p:spPr>
        <p:txBody>
          <a:bodyPr/>
          <a:lstStyle>
            <a:lvl1pPr marL="0" indent="0" algn="ctr">
              <a:buNone/>
              <a:defRPr>
                <a:solidFill>
                  <a:schemeClr val="tx1"/>
                </a:solidFill>
                <a:latin typeface="Times New Roman" pitchFamily="18" charset="0"/>
                <a:cs typeface="Times New Roman"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4269344268"/>
      </p:ext>
    </p:extLst>
  </p:cSld>
  <p:clrMapOvr>
    <a:masterClrMapping/>
  </p:clrMapOvr>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3594256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90569308"/>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20369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2200822"/>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2350473"/>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50615338"/>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20540110"/>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94972286"/>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69822565"/>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98607843"/>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3726761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6244314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15099887"/>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64761466"/>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8413159"/>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5646080"/>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67145992"/>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1002262"/>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11067581"/>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86794099"/>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1479642"/>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5950842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3263249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97711208"/>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80898136"/>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42542100"/>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41611654"/>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69656654"/>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14670713"/>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18530418"/>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39233302"/>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13344297"/>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0324028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1009475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06310853"/>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39255830"/>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31390466"/>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06630881"/>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17825158"/>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40359715"/>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30280049"/>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35228708"/>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88227931"/>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1853473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878591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87513938"/>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47727335"/>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33519082"/>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8263388"/>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20767551"/>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41103495"/>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43052870"/>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96276569"/>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09801340"/>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861150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087487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59323902"/>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81390359"/>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13489511"/>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38159985"/>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0731751"/>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41038416"/>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52409675"/>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65634605"/>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91176974"/>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8388024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697464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30598682"/>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79717852"/>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51833345"/>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83848636"/>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64310902"/>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81486399"/>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02094689"/>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79736472"/>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37487482"/>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4515909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245424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7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90982549"/>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3296542"/>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12583455"/>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4654387"/>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02478012"/>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89880907"/>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42275260"/>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19516069"/>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07966634"/>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5560045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088705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57726916"/>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74152773"/>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92196950"/>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93694352"/>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06322918"/>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52714191"/>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47379501"/>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57075678"/>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32141028"/>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4932406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253721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9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27218298"/>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56253824"/>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62429565"/>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88651086"/>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92918197"/>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7197156"/>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82646893"/>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5995252"/>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36661476"/>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627440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Template Picture 1.png"/>
          <p:cNvPicPr>
            <a:picLocks noChangeAspect="1"/>
          </p:cNvPicPr>
          <p:nvPr userDrawn="1"/>
        </p:nvPicPr>
        <p:blipFill>
          <a:blip r:embed="rId2" cstate="print"/>
          <a:stretch>
            <a:fillRect/>
          </a:stretch>
        </p:blipFill>
        <p:spPr>
          <a:xfrm>
            <a:off x="258414" y="113050"/>
            <a:ext cx="8809386" cy="6631900"/>
          </a:xfrm>
          <a:prstGeom prst="rect">
            <a:avLst/>
          </a:prstGeom>
        </p:spPr>
      </p:pic>
      <p:sp>
        <p:nvSpPr>
          <p:cNvPr id="2" name="Title 1"/>
          <p:cNvSpPr>
            <a:spLocks noGrp="1"/>
          </p:cNvSpPr>
          <p:nvPr>
            <p:ph type="title"/>
          </p:nvPr>
        </p:nvSpPr>
        <p:spPr>
          <a:xfrm>
            <a:off x="2514600" y="457200"/>
            <a:ext cx="6172200" cy="609600"/>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295400"/>
            <a:ext cx="8229600" cy="4525963"/>
          </a:xfrm>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Date Placeholder 7"/>
          <p:cNvSpPr>
            <a:spLocks noGrp="1"/>
          </p:cNvSpPr>
          <p:nvPr>
            <p:ph type="dt" sz="half" idx="10"/>
          </p:nvPr>
        </p:nvSpPr>
        <p:spPr/>
        <p:txBody>
          <a:bodyPr/>
          <a:lstStyle/>
          <a:p>
            <a:fld id="{E262E560-06D3-4827-9AF3-61D6CF7FF0A5}" type="datetimeFigureOut">
              <a:rPr lang="en-US" smtClean="0"/>
              <a:pPr/>
              <a:t>3/24/2015</a:t>
            </a:fld>
            <a:endParaRPr lang="en-US"/>
          </a:p>
        </p:txBody>
      </p:sp>
      <p:sp>
        <p:nvSpPr>
          <p:cNvPr id="9" name="Footer Placeholder 8"/>
          <p:cNvSpPr>
            <a:spLocks noGrp="1"/>
          </p:cNvSpPr>
          <p:nvPr>
            <p:ph type="ftr" sz="quarter" idx="11"/>
          </p:nvPr>
        </p:nvSpPr>
        <p:spPr/>
        <p:txBody>
          <a:bodyPr/>
          <a:lstStyle/>
          <a:p>
            <a:r>
              <a:rPr lang="en-US" dirty="0" smtClean="0"/>
              <a:t>DOL/OFCCP – New Sections of VEVRAA Regulations</a:t>
            </a:r>
            <a:endParaRPr lang="en-US" dirty="0"/>
          </a:p>
        </p:txBody>
      </p:sp>
      <p:sp>
        <p:nvSpPr>
          <p:cNvPr id="10" name="Slide Number Placeholder 9"/>
          <p:cNvSpPr>
            <a:spLocks noGrp="1"/>
          </p:cNvSpPr>
          <p:nvPr>
            <p:ph type="sldNum" sz="quarter" idx="12"/>
          </p:nvPr>
        </p:nvSpPr>
        <p:spPr/>
        <p:txBody>
          <a:bodyPr/>
          <a:lstStyle/>
          <a:p>
            <a:fld id="{CCEDB9F0-B4F7-4554-B81F-D70F3D49AC0B}" type="slidenum">
              <a:rPr lang="en-US" smtClean="0"/>
              <a:pPr/>
              <a:t>‹#›</a:t>
            </a:fld>
            <a:endParaRPr lang="en-US"/>
          </a:p>
        </p:txBody>
      </p:sp>
    </p:spTree>
    <p:extLst>
      <p:ext uri="{BB962C8B-B14F-4D97-AF65-F5344CB8AC3E}">
        <p14:creationId xmlns:p14="http://schemas.microsoft.com/office/powerpoint/2010/main" val="26018845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Template Picture 1.png"/>
          <p:cNvPicPr>
            <a:picLocks noChangeAspect="1"/>
          </p:cNvPicPr>
          <p:nvPr userDrawn="1"/>
        </p:nvPicPr>
        <p:blipFill>
          <a:blip r:embed="rId2" cstate="print"/>
          <a:stretch>
            <a:fillRect/>
          </a:stretch>
        </p:blipFill>
        <p:spPr>
          <a:xfrm>
            <a:off x="258414" y="113050"/>
            <a:ext cx="8809386" cy="6631900"/>
          </a:xfrm>
          <a:prstGeom prst="rect">
            <a:avLst/>
          </a:prstGeom>
        </p:spPr>
      </p:pic>
      <p:sp>
        <p:nvSpPr>
          <p:cNvPr id="2" name="Title 1"/>
          <p:cNvSpPr>
            <a:spLocks noGrp="1"/>
          </p:cNvSpPr>
          <p:nvPr>
            <p:ph type="title"/>
          </p:nvPr>
        </p:nvSpPr>
        <p:spPr>
          <a:xfrm>
            <a:off x="2514600" y="457200"/>
            <a:ext cx="6172200" cy="609600"/>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295400"/>
            <a:ext cx="8229600" cy="4525963"/>
          </a:xfrm>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Date Placeholder 7"/>
          <p:cNvSpPr>
            <a:spLocks noGrp="1"/>
          </p:cNvSpPr>
          <p:nvPr>
            <p:ph type="dt" sz="half" idx="10"/>
          </p:nvPr>
        </p:nvSpPr>
        <p:spPr/>
        <p:txBody>
          <a:bodyPr/>
          <a:lstStyle/>
          <a:p>
            <a:fld id="{E262E560-06D3-4827-9AF3-61D6CF7FF0A5}" type="datetimeFigureOut">
              <a:rPr lang="en-US" smtClean="0">
                <a:solidFill>
                  <a:prstClr val="white"/>
                </a:solidFill>
              </a:rPr>
              <a:pPr/>
              <a:t>3/24/2015</a:t>
            </a:fld>
            <a:endParaRPr lang="en-US">
              <a:solidFill>
                <a:prstClr val="white"/>
              </a:solidFill>
            </a:endParaRPr>
          </a:p>
        </p:txBody>
      </p:sp>
      <p:sp>
        <p:nvSpPr>
          <p:cNvPr id="9" name="Footer Placeholder 8"/>
          <p:cNvSpPr>
            <a:spLocks noGrp="1"/>
          </p:cNvSpPr>
          <p:nvPr>
            <p:ph type="ftr" sz="quarter" idx="11"/>
          </p:nvPr>
        </p:nvSpPr>
        <p:spPr/>
        <p:txBody>
          <a:bodyPr/>
          <a:lstStyle/>
          <a:p>
            <a:r>
              <a:rPr lang="en-US" dirty="0" smtClean="0">
                <a:solidFill>
                  <a:prstClr val="white"/>
                </a:solidFill>
              </a:rPr>
              <a:t>DOL/OFCCP – New Sections of VEVRAA Regulations</a:t>
            </a:r>
            <a:endParaRPr lang="en-US" dirty="0">
              <a:solidFill>
                <a:prstClr val="white"/>
              </a:solidFill>
            </a:endParaRPr>
          </a:p>
        </p:txBody>
      </p:sp>
      <p:sp>
        <p:nvSpPr>
          <p:cNvPr id="10" name="Slide Number Placeholder 9"/>
          <p:cNvSpPr>
            <a:spLocks noGrp="1"/>
          </p:cNvSpPr>
          <p:nvPr>
            <p:ph type="sldNum" sz="quarter" idx="12"/>
          </p:nvPr>
        </p:nvSpPr>
        <p:spPr/>
        <p:txBody>
          <a:body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5655930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242744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46441451"/>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66013030"/>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61677133"/>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98568740"/>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85636737"/>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69302092"/>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56432464"/>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38999571"/>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60534587"/>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348231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659240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92411201"/>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27136302"/>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89739521"/>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8339263"/>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61433427"/>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72590197"/>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87244710"/>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17956206"/>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01955112"/>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0386890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8483154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85693474"/>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67398256"/>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54548911"/>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21173888"/>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17309062"/>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84342489"/>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69115014"/>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75776037"/>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13114405"/>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0893975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7712879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05590284"/>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99823030"/>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63347373"/>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49168857"/>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79193689"/>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92548589"/>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07633832"/>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64257182"/>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51520403"/>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4694607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920679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4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16160538"/>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8978230"/>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40309381"/>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94060809"/>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53412291"/>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16270536"/>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6512339"/>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92168515"/>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82145284"/>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8029686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073052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27542534"/>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69450483"/>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95903452"/>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70167236"/>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36487257"/>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18384698"/>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25149327"/>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7679047"/>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27205202"/>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3715345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04633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34486540"/>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67491711"/>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13278222"/>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5832321"/>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69692567"/>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5250095"/>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8058528"/>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37158454"/>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70357611"/>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4599953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9292873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42413995"/>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88012941"/>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309568"/>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58911176"/>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36991598"/>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49849485"/>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77603177"/>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02399025"/>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5566277"/>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5896068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6408128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0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04938536"/>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95312256"/>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04023494"/>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94092128"/>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35852584"/>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48082209"/>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10647709"/>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57777972"/>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41899611"/>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2015940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3813836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0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99823898"/>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76413580"/>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39919749"/>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58036685"/>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44469386"/>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01406787"/>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90835039"/>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07168681"/>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56956437"/>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094702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6" name="Footer Placeholder 5"/>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r>
              <a:rPr lang="en-US" dirty="0" smtClean="0">
                <a:solidFill>
                  <a:prstClr val="white"/>
                </a:solidFill>
              </a:rPr>
              <a:t>DOL/OFCCP New Sections of VEVRAA Regulations</a:t>
            </a:r>
            <a:endParaRPr lang="en-US" dirty="0">
              <a:solidFill>
                <a:prstClr val="white"/>
              </a:solidFill>
            </a:endParaRPr>
          </a:p>
        </p:txBody>
      </p:sp>
      <p:sp>
        <p:nvSpPr>
          <p:cNvPr id="7" name="Slide Number Placeholder 6"/>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3252632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4721880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0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58523752"/>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59089931"/>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86783422"/>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80898630"/>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722693326"/>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06117916"/>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62139225"/>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98902975"/>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80039944"/>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12311072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6991422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62325282"/>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10046374"/>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59634513"/>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35185298"/>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867271448"/>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42146568"/>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9481576"/>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65502062"/>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91668296"/>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0251444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825734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4951748"/>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7683587"/>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362999780"/>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20901030"/>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52340603"/>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49243999"/>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44434618"/>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99989736"/>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06770705"/>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1279240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8081860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64516703"/>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98975298"/>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50755419"/>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94133122"/>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538800545"/>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7001861"/>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08506617"/>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123318281"/>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92493148"/>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29982862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3879734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22965807"/>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47625989"/>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36526899"/>
      </p:ext>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17578901"/>
      </p:ext>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061411808"/>
      </p:ext>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03150196"/>
      </p:ext>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322509176"/>
      </p:ext>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55525444"/>
      </p:ext>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65842052"/>
      </p:ext>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2999028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82774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65406363"/>
      </p:ext>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848695681"/>
      </p:ext>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41126445"/>
      </p:ext>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661946601"/>
      </p:ext>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49229632"/>
      </p:ext>
    </p:extLst>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5696298"/>
      </p:ext>
    </p:extLst>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98714817"/>
      </p:ext>
    </p:extLst>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89639254"/>
      </p:ext>
    </p:extLst>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560348290"/>
      </p:ext>
    </p:extLst>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82081865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50558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737086804"/>
      </p:ext>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51182704"/>
      </p:ext>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723809434"/>
      </p:ext>
    </p:extLst>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3405466"/>
      </p:ext>
    </p:extLst>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0434523"/>
      </p:ext>
    </p:extLst>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68604708"/>
      </p:ext>
    </p:extLst>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292553536"/>
      </p:ext>
    </p:extLst>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72709937"/>
      </p:ext>
    </p:extLst>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5250013"/>
      </p:ext>
    </p:extLst>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8326336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2308805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7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01056405"/>
      </p:ext>
    </p:extLst>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79452790"/>
      </p:ext>
    </p:extLst>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42925737"/>
      </p:ext>
    </p:extLst>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290092648"/>
      </p:ext>
    </p:extLst>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52482185"/>
      </p:ext>
    </p:extLst>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45444622"/>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57096479"/>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58740202"/>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411314250"/>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16807601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1624724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32123109"/>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043147126"/>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40121164"/>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050622368"/>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355535-76E5-4FB9-8C3D-21E7AFB11BD1}"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58501203"/>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54A8B3-0C93-43E6-9F92-767F4067FA87}"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653706405"/>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5D2B9A-F4FC-444D-97CE-5597867585B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502339085"/>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20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24413" y="2527300"/>
            <a:ext cx="3810000" cy="3721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303AE7-0A68-4871-B95B-8B62543C7C7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683727501"/>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75C829F-883C-4E0B-A0B1-E835C0689883}"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23009184"/>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7E8C655-5D06-4C8B-851D-83F0A98D62DA}"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51264413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36909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678183816"/>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CD7F445-6E07-4695-95DA-651C58412BBD}"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060310053"/>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1EF7780-ECE2-4E32-BB7B-0EEDC5DBE05F}"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75432039"/>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DD2F3C-8FC2-4A52-A354-AC812AC5486C}"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908201321"/>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B59278A-C82C-43DE-8443-D053B3A4011B}"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895819595"/>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59600" y="1223963"/>
            <a:ext cx="2032000" cy="502443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2013" y="1223963"/>
            <a:ext cx="5945187" cy="502443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80A412-9BE9-4DF5-BDCE-5913D211C22E}"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494426792"/>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62013" y="1223963"/>
            <a:ext cx="8129587" cy="50244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76C83D-7A68-427C-ACBC-512FADBBB636}" type="slidenum">
              <a:rPr lang="en-US">
                <a:solidFill>
                  <a:srgbClr val="000000"/>
                </a:solidFill>
              </a:rPr>
              <a:pPr>
                <a:defRPr/>
              </a:pPr>
              <a:t>‹#›</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7815323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8" name="Footer Placeholder 7"/>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9" name="Slide Number Placeholder 8"/>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98314162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30084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13706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46737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90600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1588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7458403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1982309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7956206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6651854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8255133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Date Placeholder 2"/>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4" name="Footer Placeholder 3"/>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5" name="Slide Number Placeholder 4"/>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47806180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9170530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129661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197630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512565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789427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947628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262565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945221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643726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2916168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Date Placeholder 1"/>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3" name="Footer Placeholder 2"/>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4" name="Slide Number Placeholder 3"/>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0851500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4013444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492699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23029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41764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40833195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8926184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4600562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9941579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6397398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858450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descr="Picture1xx.png"/>
          <p:cNvPicPr>
            <a:picLocks noChangeAspect="1"/>
          </p:cNvPicPr>
          <p:nvPr userDrawn="1"/>
        </p:nvPicPr>
        <p:blipFill>
          <a:blip r:embed="rId2" cstate="print"/>
          <a:stretch>
            <a:fillRect/>
          </a:stretch>
        </p:blipFill>
        <p:spPr>
          <a:xfrm>
            <a:off x="279445" y="91440"/>
            <a:ext cx="8585108" cy="6467322"/>
          </a:xfrm>
          <a:prstGeom prst="rect">
            <a:avLst/>
          </a:prstGeom>
        </p:spPr>
      </p:pic>
      <p:sp>
        <p:nvSpPr>
          <p:cNvPr id="2" name="Title 1"/>
          <p:cNvSpPr>
            <a:spLocks noGrp="1"/>
          </p:cNvSpPr>
          <p:nvPr>
            <p:ph type="ctrTitle"/>
          </p:nvPr>
        </p:nvSpPr>
        <p:spPr>
          <a:xfrm>
            <a:off x="3429000" y="2743200"/>
            <a:ext cx="4343400" cy="1470025"/>
          </a:xfrm>
        </p:spPr>
        <p:txBody>
          <a:bodyPr/>
          <a:lstStyle>
            <a:lvl1pPr>
              <a:defRPr>
                <a:latin typeface="Times New Roman" pitchFamily="18" charset="0"/>
                <a:cs typeface="Times New Roman" pitchFamily="18"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953000"/>
            <a:ext cx="6400800" cy="1219200"/>
          </a:xfrm>
        </p:spPr>
        <p:txBody>
          <a:bodyPr/>
          <a:lstStyle>
            <a:lvl1pPr marL="0" indent="0" algn="ctr">
              <a:buNone/>
              <a:defRPr>
                <a:solidFill>
                  <a:schemeClr val="tx1"/>
                </a:solidFill>
                <a:latin typeface="Times New Roman" pitchFamily="18" charset="0"/>
                <a:cs typeface="Times New Roman"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21261421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4647212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7358728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89810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75222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9566113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5835842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30907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62001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4042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27899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Template Picture 1.png"/>
          <p:cNvPicPr>
            <a:picLocks noChangeAspect="1"/>
          </p:cNvPicPr>
          <p:nvPr userDrawn="1"/>
        </p:nvPicPr>
        <p:blipFill>
          <a:blip r:embed="rId2" cstate="print"/>
          <a:stretch>
            <a:fillRect/>
          </a:stretch>
        </p:blipFill>
        <p:spPr>
          <a:xfrm>
            <a:off x="258414" y="113050"/>
            <a:ext cx="8809386" cy="6631900"/>
          </a:xfrm>
          <a:prstGeom prst="rect">
            <a:avLst/>
          </a:prstGeom>
        </p:spPr>
      </p:pic>
      <p:sp>
        <p:nvSpPr>
          <p:cNvPr id="2" name="Title 1"/>
          <p:cNvSpPr>
            <a:spLocks noGrp="1"/>
          </p:cNvSpPr>
          <p:nvPr>
            <p:ph type="title"/>
          </p:nvPr>
        </p:nvSpPr>
        <p:spPr>
          <a:xfrm>
            <a:off x="2514600" y="457200"/>
            <a:ext cx="6172200" cy="609600"/>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295400"/>
            <a:ext cx="8229600" cy="4525963"/>
          </a:xfrm>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Date Placeholder 7"/>
          <p:cNvSpPr>
            <a:spLocks noGrp="1"/>
          </p:cNvSpPr>
          <p:nvPr>
            <p:ph type="dt" sz="half" idx="10"/>
          </p:nvPr>
        </p:nvSpPr>
        <p:spPr/>
        <p:txBody>
          <a:bodyPr/>
          <a:lstStyle/>
          <a:p>
            <a:fld id="{E262E560-06D3-4827-9AF3-61D6CF7FF0A5}" type="datetimeFigureOut">
              <a:rPr lang="en-US" smtClean="0">
                <a:solidFill>
                  <a:prstClr val="white"/>
                </a:solidFill>
              </a:rPr>
              <a:pPr/>
              <a:t>3/24/2015</a:t>
            </a:fld>
            <a:endParaRPr lang="en-US">
              <a:solidFill>
                <a:prstClr val="white"/>
              </a:solidFill>
            </a:endParaRPr>
          </a:p>
        </p:txBody>
      </p:sp>
      <p:sp>
        <p:nvSpPr>
          <p:cNvPr id="9" name="Footer Placeholder 8"/>
          <p:cNvSpPr>
            <a:spLocks noGrp="1"/>
          </p:cNvSpPr>
          <p:nvPr>
            <p:ph type="ftr" sz="quarter" idx="11"/>
          </p:nvPr>
        </p:nvSpPr>
        <p:spPr/>
        <p:txBody>
          <a:bodyPr/>
          <a:lstStyle/>
          <a:p>
            <a:r>
              <a:rPr lang="en-US" dirty="0" smtClean="0">
                <a:solidFill>
                  <a:prstClr val="white"/>
                </a:solidFill>
              </a:rPr>
              <a:t>DOL/OFCCP – New Sections of VEVRAA Regulations</a:t>
            </a:r>
            <a:endParaRPr lang="en-US" dirty="0">
              <a:solidFill>
                <a:prstClr val="white"/>
              </a:solidFill>
            </a:endParaRPr>
          </a:p>
        </p:txBody>
      </p:sp>
      <p:sp>
        <p:nvSpPr>
          <p:cNvPr id="10" name="Slide Number Placeholder 9"/>
          <p:cNvSpPr>
            <a:spLocks noGrp="1"/>
          </p:cNvSpPr>
          <p:nvPr>
            <p:ph type="sldNum" sz="quarter" idx="12"/>
          </p:nvPr>
        </p:nvSpPr>
        <p:spPr/>
        <p:txBody>
          <a:body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76502986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7364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82470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8442232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7330871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5646236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004006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3696899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3050638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701190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566820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6" name="Footer Placeholder 5"/>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r>
              <a:rPr lang="en-US" dirty="0" smtClean="0">
                <a:solidFill>
                  <a:prstClr val="white"/>
                </a:solidFill>
              </a:rPr>
              <a:t>DOL/OFCCP New Sections of VEVRAA Regulations</a:t>
            </a:r>
            <a:endParaRPr lang="en-US" dirty="0">
              <a:solidFill>
                <a:prstClr val="white"/>
              </a:solidFill>
            </a:endParaRPr>
          </a:p>
        </p:txBody>
      </p:sp>
      <p:sp>
        <p:nvSpPr>
          <p:cNvPr id="7" name="Slide Number Placeholder 6"/>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13204061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11066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720394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620167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755116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392327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538589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5410708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7297008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75990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109472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8" name="Footer Placeholder 7"/>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9" name="Slide Number Placeholder 8"/>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35595264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3361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5614340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5671104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9345218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4501099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0110308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882089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2300396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2868977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28994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Date Placeholder 2"/>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4" name="Footer Placeholder 3"/>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5" name="Slide Number Placeholder 4"/>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39232010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36536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430081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3861012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35885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85845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51034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1447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19882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57760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853005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pPr/>
              <a:t>3/24/2015</a:t>
            </a:fld>
            <a:endParaRPr lang="en-US"/>
          </a:p>
        </p:txBody>
      </p:sp>
      <p:sp>
        <p:nvSpPr>
          <p:cNvPr id="6" name="Footer Placeholder 5"/>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r>
              <a:rPr lang="en-US" dirty="0" smtClean="0"/>
              <a:t>DOL/OFCCP New Sections of VEVRAA Regulations</a:t>
            </a:r>
            <a:endParaRPr lang="en-US" dirty="0"/>
          </a:p>
        </p:txBody>
      </p:sp>
      <p:sp>
        <p:nvSpPr>
          <p:cNvPr id="7" name="Slide Number Placeholder 6"/>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pPr/>
              <a:t>‹#›</a:t>
            </a:fld>
            <a:endParaRPr lang="en-US"/>
          </a:p>
        </p:txBody>
      </p:sp>
    </p:spTree>
    <p:extLst>
      <p:ext uri="{BB962C8B-B14F-4D97-AF65-F5344CB8AC3E}">
        <p14:creationId xmlns:p14="http://schemas.microsoft.com/office/powerpoint/2010/main" val="40562473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Date Placeholder 1"/>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3" name="Footer Placeholder 2"/>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4" name="Slide Number Placeholder 3"/>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93372767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5915225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8718015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306937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526729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9311935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219371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456558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220936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37079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940357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9451615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454781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404869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09579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0989651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6884384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671553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308770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22933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0464467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1037455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8736288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1503420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2882410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28162001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854429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890503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5206137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23429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03476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6188339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4998668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65037996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12751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8301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33883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44846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91179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7066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2774462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3215862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7080583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5886767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9588126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7693560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5406865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04462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236083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260940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774802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137833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314933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727338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617561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393066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0530965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7372122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066876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260661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29298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8750737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1306200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0140511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7787854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8015236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66365661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526029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2128194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484831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062162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5833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2743521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0604945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83087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07954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23939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248994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4434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63827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15597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42067843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9678140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8689201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1953019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4095826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186622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35109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3762036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765131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325196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792790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650062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508535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346805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118674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2604990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2097829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858535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42240207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514154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86184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238185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3603735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9104141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7701404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5147227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820839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3930594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8881279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atin typeface="Times New Roman" pitchFamily="18" charset="0"/>
                <a:cs typeface="Times New Roman"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atin typeface="Times New Roman" pitchFamily="18" charset="0"/>
                <a:cs typeface="Times New Roman" pitchFamily="18" charset="0"/>
              </a:defRPr>
            </a:lvl1pPr>
            <a:lvl2pPr>
              <a:defRPr sz="2000">
                <a:latin typeface="Times New Roman" pitchFamily="18" charset="0"/>
                <a:cs typeface="Times New Roman" pitchFamily="18" charset="0"/>
              </a:defRPr>
            </a:lvl2pPr>
            <a:lvl3pPr>
              <a:defRPr sz="1800">
                <a:latin typeface="Times New Roman" pitchFamily="18" charset="0"/>
                <a:cs typeface="Times New Roman" pitchFamily="18" charset="0"/>
              </a:defRPr>
            </a:lvl3pPr>
            <a:lvl4pPr>
              <a:defRPr sz="1600">
                <a:latin typeface="Times New Roman" pitchFamily="18" charset="0"/>
                <a:cs typeface="Times New Roman" pitchFamily="18" charset="0"/>
              </a:defRPr>
            </a:lvl4pPr>
            <a:lvl5pPr>
              <a:defRPr sz="1600">
                <a:latin typeface="Times New Roman" pitchFamily="18" charset="0"/>
                <a:cs typeface="Times New Roman" pitchFamily="18" charset="0"/>
              </a:defRPr>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pPr/>
              <a:t>3/24/2015</a:t>
            </a:fld>
            <a:endParaRPr lang="en-US"/>
          </a:p>
        </p:txBody>
      </p:sp>
      <p:sp>
        <p:nvSpPr>
          <p:cNvPr id="8" name="Footer Placeholder 7"/>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p>
        </p:txBody>
      </p:sp>
      <p:sp>
        <p:nvSpPr>
          <p:cNvPr id="9" name="Slide Number Placeholder 8"/>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pPr/>
              <a:t>‹#›</a:t>
            </a:fld>
            <a:endParaRPr lang="en-US"/>
          </a:p>
        </p:txBody>
      </p:sp>
    </p:spTree>
    <p:extLst>
      <p:ext uri="{BB962C8B-B14F-4D97-AF65-F5344CB8AC3E}">
        <p14:creationId xmlns:p14="http://schemas.microsoft.com/office/powerpoint/2010/main" val="20238568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83716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11141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57360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1849390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2532052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80154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62094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67007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21522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34715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28597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2527966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41957384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8929128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8491981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2578607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9450338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780674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804590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317350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980651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898126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3415957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950266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307659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149457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425054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5608639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8858918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451865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688624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70650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799204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9776896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7196114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0422727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8628290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4105871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940338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2186011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9513176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9273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87208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1987709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5438463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1227247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84459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6557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79055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25851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11310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88701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3851824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3444068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0593774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4343106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6048615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40361397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8712630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135706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00541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59329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769569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884256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710041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62778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085638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025815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4133881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2033014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41843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777358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41195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4966854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895888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6886446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41812609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583778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1076827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63146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6299389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2746628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9298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39866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9325634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2010377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95329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53555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678406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55375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79318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12641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39222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2256522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7192631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8512047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5250354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8752070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3790745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915518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659333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853322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451288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073739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97801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504120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932617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418188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8521563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3991070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Date Placeholder 2"/>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pPr/>
              <a:t>3/24/2015</a:t>
            </a:fld>
            <a:endParaRPr lang="en-US"/>
          </a:p>
        </p:txBody>
      </p:sp>
      <p:sp>
        <p:nvSpPr>
          <p:cNvPr id="4" name="Footer Placeholder 3"/>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p>
        </p:txBody>
      </p:sp>
      <p:sp>
        <p:nvSpPr>
          <p:cNvPr id="5" name="Slide Number Placeholder 4"/>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pPr/>
              <a:t>‹#›</a:t>
            </a:fld>
            <a:endParaRPr lang="en-US"/>
          </a:p>
        </p:txBody>
      </p:sp>
    </p:spTree>
    <p:extLst>
      <p:ext uri="{BB962C8B-B14F-4D97-AF65-F5344CB8AC3E}">
        <p14:creationId xmlns:p14="http://schemas.microsoft.com/office/powerpoint/2010/main" val="335365386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73253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485997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240285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30865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8681358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7982205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9412631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5799229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7678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408063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587771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512789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9182064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88459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45342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6198258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0430549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70422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33774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15047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3216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0982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620592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77342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40097139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7203846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8700262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1534554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274572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6996578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63568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546109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538785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73944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015049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021022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44233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919425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133791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3481082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9544058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9304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669736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78954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7282777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6590157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41491435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3122665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6139764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1721706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922677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2526725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716814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60309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2379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85069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3951874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7800637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81631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8866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68842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7762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0371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65803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2670767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5976413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964603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1942499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6965653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8441639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42094770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711406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758025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3675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205847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79222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255529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901264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622937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821308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2420960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1451526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572010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180741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07586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8649357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7335774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1375673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45765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4118316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7963399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394400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0878694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751916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4503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78838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4056588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2827154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99595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8359434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623403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6412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53474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59327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55972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1416158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0823948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7283930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42552320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6607309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Date Placeholder 1"/>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pPr/>
              <a:t>3/24/2015</a:t>
            </a:fld>
            <a:endParaRPr lang="en-US"/>
          </a:p>
        </p:txBody>
      </p:sp>
      <p:sp>
        <p:nvSpPr>
          <p:cNvPr id="3" name="Footer Placeholder 2"/>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endParaRPr lang="en-US"/>
          </a:p>
        </p:txBody>
      </p:sp>
      <p:sp>
        <p:nvSpPr>
          <p:cNvPr id="4" name="Slide Number Placeholder 3"/>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pPr/>
              <a:t>‹#›</a:t>
            </a:fld>
            <a:endParaRPr lang="en-US"/>
          </a:p>
        </p:txBody>
      </p:sp>
    </p:spTree>
    <p:extLst>
      <p:ext uri="{BB962C8B-B14F-4D97-AF65-F5344CB8AC3E}">
        <p14:creationId xmlns:p14="http://schemas.microsoft.com/office/powerpoint/2010/main" val="392336454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42450836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8754792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568400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148251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281583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45581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49847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923905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193797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860367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8111303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32395816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3289340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160270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580352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44163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8228312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42782113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0981493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0292241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8613890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571654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714359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9174475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5169006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49593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72403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42539744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0014845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17444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49015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113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00160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402455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77910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21233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9322483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5789374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7955481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41094099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1604759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5619550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453639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451215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925476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822807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370511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68266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140000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696607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56878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0819983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9915300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414170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112803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687216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47034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7269726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5193878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7308992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2713149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6671701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529786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2398159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4520187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49605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1711662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45378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2615203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9603931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62986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65259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9334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62535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860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53202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29602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86686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2763136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6801391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7575211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1853602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5013926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91818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806046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9310068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4452151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478938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17981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152832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127759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899549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6606278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8387058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668459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158641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98157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2919029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6240037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7292462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5667040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33368932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5795749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505896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7697752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3040484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09158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57263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3595980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394298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Picture 5" descr="Picture1xx.png"/>
          <p:cNvPicPr>
            <a:picLocks noChangeAspect="1"/>
          </p:cNvPicPr>
          <p:nvPr userDrawn="1"/>
        </p:nvPicPr>
        <p:blipFill>
          <a:blip r:embed="rId2" cstate="print"/>
          <a:stretch>
            <a:fillRect/>
          </a:stretch>
        </p:blipFill>
        <p:spPr>
          <a:xfrm>
            <a:off x="279445" y="91440"/>
            <a:ext cx="8585108" cy="6467322"/>
          </a:xfrm>
          <a:prstGeom prst="rect">
            <a:avLst/>
          </a:prstGeom>
        </p:spPr>
      </p:pic>
      <p:sp>
        <p:nvSpPr>
          <p:cNvPr id="2" name="Title 1"/>
          <p:cNvSpPr>
            <a:spLocks noGrp="1"/>
          </p:cNvSpPr>
          <p:nvPr>
            <p:ph type="ctrTitle"/>
          </p:nvPr>
        </p:nvSpPr>
        <p:spPr>
          <a:xfrm>
            <a:off x="3429000" y="2743200"/>
            <a:ext cx="4343400" cy="1470025"/>
          </a:xfrm>
        </p:spPr>
        <p:txBody>
          <a:bodyPr/>
          <a:lstStyle>
            <a:lvl1pPr>
              <a:defRPr>
                <a:latin typeface="Times New Roman" pitchFamily="18" charset="0"/>
                <a:cs typeface="Times New Roman" pitchFamily="18" charset="0"/>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953000"/>
            <a:ext cx="6400800" cy="1219200"/>
          </a:xfrm>
        </p:spPr>
        <p:txBody>
          <a:bodyPr/>
          <a:lstStyle>
            <a:lvl1pPr marL="0" indent="0" algn="ctr">
              <a:buNone/>
              <a:defRPr>
                <a:solidFill>
                  <a:schemeClr val="tx1"/>
                </a:solidFill>
                <a:latin typeface="Times New Roman" pitchFamily="18" charset="0"/>
                <a:cs typeface="Times New Roman"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89250974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9316913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6790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8237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59250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49280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28867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57843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2990864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17303116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4167639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290964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124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002979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33118080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985165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701522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287252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9220634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844937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353486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315015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887411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48509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823756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1562721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931521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3855809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96542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6715309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9102188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2335320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4328670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26684619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80108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876755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7415280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7800210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328808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28042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2651155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3940701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68019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6144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7270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97764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02661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61666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54655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0475369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9966798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5825298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11250452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77045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059481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62817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33720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870516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656143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6048473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6418999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799254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512447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197014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957663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93702725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663260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912789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58304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39151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7659783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42502896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7957325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0100512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39552344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571331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661304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0412157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31077987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16300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92240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335730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965979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98254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73276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00294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841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4227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87690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3319017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6774832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42480372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6138653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42396533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5491162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7831306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242220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228621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170908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968999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4174578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454606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43689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321943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837236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82026356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2565425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1102619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395388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32445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37729459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Picture 6" descr="Template Picture 1.png"/>
          <p:cNvPicPr>
            <a:picLocks noChangeAspect="1"/>
          </p:cNvPicPr>
          <p:nvPr userDrawn="1"/>
        </p:nvPicPr>
        <p:blipFill>
          <a:blip r:embed="rId2" cstate="print"/>
          <a:stretch>
            <a:fillRect/>
          </a:stretch>
        </p:blipFill>
        <p:spPr>
          <a:xfrm>
            <a:off x="258414" y="113050"/>
            <a:ext cx="8809386" cy="6631900"/>
          </a:xfrm>
          <a:prstGeom prst="rect">
            <a:avLst/>
          </a:prstGeom>
        </p:spPr>
      </p:pic>
      <p:sp>
        <p:nvSpPr>
          <p:cNvPr id="2" name="Title 1"/>
          <p:cNvSpPr>
            <a:spLocks noGrp="1"/>
          </p:cNvSpPr>
          <p:nvPr>
            <p:ph type="title"/>
          </p:nvPr>
        </p:nvSpPr>
        <p:spPr>
          <a:xfrm>
            <a:off x="2514600" y="457200"/>
            <a:ext cx="6172200" cy="609600"/>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idx="1"/>
          </p:nvPr>
        </p:nvSpPr>
        <p:spPr>
          <a:xfrm>
            <a:off x="457200" y="1295400"/>
            <a:ext cx="8229600" cy="4525963"/>
          </a:xfrm>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Date Placeholder 7"/>
          <p:cNvSpPr>
            <a:spLocks noGrp="1"/>
          </p:cNvSpPr>
          <p:nvPr>
            <p:ph type="dt" sz="half" idx="10"/>
          </p:nvPr>
        </p:nvSpPr>
        <p:spPr/>
        <p:txBody>
          <a:bodyPr/>
          <a:lstStyle/>
          <a:p>
            <a:fld id="{E262E560-06D3-4827-9AF3-61D6CF7FF0A5}" type="datetimeFigureOut">
              <a:rPr lang="en-US" smtClean="0">
                <a:solidFill>
                  <a:prstClr val="white"/>
                </a:solidFill>
              </a:rPr>
              <a:pPr/>
              <a:t>3/24/2015</a:t>
            </a:fld>
            <a:endParaRPr lang="en-US">
              <a:solidFill>
                <a:prstClr val="white"/>
              </a:solidFill>
            </a:endParaRPr>
          </a:p>
        </p:txBody>
      </p:sp>
      <p:sp>
        <p:nvSpPr>
          <p:cNvPr id="9" name="Footer Placeholder 8"/>
          <p:cNvSpPr>
            <a:spLocks noGrp="1"/>
          </p:cNvSpPr>
          <p:nvPr>
            <p:ph type="ftr" sz="quarter" idx="11"/>
          </p:nvPr>
        </p:nvSpPr>
        <p:spPr/>
        <p:txBody>
          <a:bodyPr/>
          <a:lstStyle/>
          <a:p>
            <a:r>
              <a:rPr lang="en-US" dirty="0" smtClean="0">
                <a:solidFill>
                  <a:prstClr val="white"/>
                </a:solidFill>
              </a:rPr>
              <a:t>DOL/OFCCP – New Sections of VEVRAA Regulations</a:t>
            </a:r>
            <a:endParaRPr lang="en-US" dirty="0">
              <a:solidFill>
                <a:prstClr val="white"/>
              </a:solidFill>
            </a:endParaRPr>
          </a:p>
        </p:txBody>
      </p:sp>
      <p:sp>
        <p:nvSpPr>
          <p:cNvPr id="10" name="Slide Number Placeholder 9"/>
          <p:cNvSpPr>
            <a:spLocks noGrp="1"/>
          </p:cNvSpPr>
          <p:nvPr>
            <p:ph type="sldNum" sz="quarter" idx="12"/>
          </p:nvPr>
        </p:nvSpPr>
        <p:spPr/>
        <p:txBody>
          <a:body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5927917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4334253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35357386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1155280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0669904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843157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143804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40817740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34224872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4047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4621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125044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3863161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7766548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98461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34589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58827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07825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87874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7577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14216578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0395630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1964114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9837460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6203049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34671044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5974181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281267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676506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4013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5699729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877510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222524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804819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2593159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8473898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6441836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7443527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35350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761799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52965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2515066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0052380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6196809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0658120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761953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8257962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3650246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1830976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9522690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72252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52377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05914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9482800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3996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14712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218460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50687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6207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47409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27841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210829217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34333416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378323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26777197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150925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9849382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391167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563651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055882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566729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059694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915120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8851311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726320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2941221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6041960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1126805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7956962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0861828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766539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05687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42222850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9396069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40115244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42690788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8337965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89761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823523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742205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21414030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59203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03771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439972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3576604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33925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21619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112296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04464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41580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8152681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680726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5795693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2050912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28234049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3721514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12666119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12987854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048003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510256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084149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descr="Template Picture 1.png"/>
          <p:cNvPicPr>
            <a:picLocks noChangeAspect="1"/>
          </p:cNvPicPr>
          <p:nvPr userDrawn="1"/>
        </p:nvPicPr>
        <p:blipFill>
          <a:blip r:embed="rId2" cstate="print"/>
          <a:stretch>
            <a:fillRect/>
          </a:stretch>
        </p:blipFill>
        <p:spPr>
          <a:xfrm>
            <a:off x="258414" y="113050"/>
            <a:ext cx="8627170" cy="6631900"/>
          </a:xfrm>
          <a:prstGeom prst="rect">
            <a:avLst/>
          </a:prstGeom>
        </p:spPr>
      </p:pic>
      <p:sp>
        <p:nvSpPr>
          <p:cNvPr id="2" name="Title 1"/>
          <p:cNvSpPr>
            <a:spLocks noGrp="1"/>
          </p:cNvSpPr>
          <p:nvPr>
            <p:ph type="title"/>
          </p:nvPr>
        </p:nvSpPr>
        <p:spPr>
          <a:xfrm>
            <a:off x="2514600" y="457200"/>
            <a:ext cx="6172200" cy="612648"/>
          </a:xfrm>
        </p:spPr>
        <p:txBody>
          <a:bodyPr>
            <a:noAutofit/>
          </a:bodyPr>
          <a:lstStyle>
            <a:lvl1pPr>
              <a:defRPr sz="3600">
                <a:latin typeface="Times New Roman" pitchFamily="18" charset="0"/>
                <a:cs typeface="Times New Roman" pitchFamily="18" charset="0"/>
              </a:defRPr>
            </a:lvl1pPr>
          </a:lstStyle>
          <a:p>
            <a:r>
              <a:rPr lang="en-US"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atin typeface="Times New Roman" pitchFamily="18" charset="0"/>
                <a:cs typeface="Times New Roman" pitchFamily="18" charset="0"/>
              </a:defRPr>
            </a:lvl1pPr>
            <a:lvl2pPr>
              <a:defRPr sz="2400">
                <a:latin typeface="Times New Roman" pitchFamily="18" charset="0"/>
                <a:cs typeface="Times New Roman" pitchFamily="18" charset="0"/>
              </a:defRPr>
            </a:lvl2pPr>
            <a:lvl3pPr>
              <a:defRPr sz="2000">
                <a:latin typeface="Times New Roman" pitchFamily="18" charset="0"/>
                <a:cs typeface="Times New Roman" pitchFamily="18" charset="0"/>
              </a:defRPr>
            </a:lvl3pPr>
            <a:lvl4pPr>
              <a:defRPr sz="1800">
                <a:latin typeface="Times New Roman" pitchFamily="18" charset="0"/>
                <a:cs typeface="Times New Roman" pitchFamily="18" charset="0"/>
              </a:defRPr>
            </a:lvl4pPr>
            <a:lvl5pPr>
              <a:defRPr sz="1800">
                <a:latin typeface="Times New Roman" pitchFamily="18" charset="0"/>
                <a:cs typeface="Times New Roman" pitchFamily="18" charset="0"/>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12648" y="6446520"/>
            <a:ext cx="2133600" cy="365125"/>
          </a:xfrm>
        </p:spPr>
        <p:txBody>
          <a:bodyPr/>
          <a:lstStyle>
            <a:lvl1pPr>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6" name="Footer Placeholder 5"/>
          <p:cNvSpPr>
            <a:spLocks noGrp="1"/>
          </p:cNvSpPr>
          <p:nvPr>
            <p:ph type="ftr" sz="quarter" idx="11"/>
          </p:nvPr>
        </p:nvSpPr>
        <p:spPr>
          <a:xfrm>
            <a:off x="3124200" y="6446520"/>
            <a:ext cx="2895600" cy="365125"/>
          </a:xfrm>
        </p:spPr>
        <p:txBody>
          <a:bodyPr/>
          <a:lstStyle>
            <a:lvl1pPr>
              <a:defRPr sz="900">
                <a:solidFill>
                  <a:schemeClr val="bg1"/>
                </a:solidFill>
                <a:latin typeface="Times New Roman" pitchFamily="18" charset="0"/>
                <a:cs typeface="Times New Roman" pitchFamily="18" charset="0"/>
              </a:defRPr>
            </a:lvl1pPr>
          </a:lstStyle>
          <a:p>
            <a:r>
              <a:rPr lang="en-US" dirty="0" smtClean="0">
                <a:solidFill>
                  <a:prstClr val="white"/>
                </a:solidFill>
              </a:rPr>
              <a:t>DOL/OFCCP New Sections of VEVRAA Regulations</a:t>
            </a:r>
            <a:endParaRPr lang="en-US" dirty="0">
              <a:solidFill>
                <a:prstClr val="white"/>
              </a:solidFill>
            </a:endParaRPr>
          </a:p>
        </p:txBody>
      </p:sp>
      <p:sp>
        <p:nvSpPr>
          <p:cNvPr id="7" name="Slide Number Placeholder 6"/>
          <p:cNvSpPr>
            <a:spLocks noGrp="1"/>
          </p:cNvSpPr>
          <p:nvPr>
            <p:ph type="sldNum" sz="quarter" idx="12"/>
          </p:nvPr>
        </p:nvSpPr>
        <p:spPr>
          <a:xfrm>
            <a:off x="6553200" y="6446520"/>
            <a:ext cx="2133600" cy="365125"/>
          </a:xfrm>
        </p:spPr>
        <p:txBody>
          <a:bodyPr/>
          <a:lstStyle>
            <a:lvl1pP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16652504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67208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430558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18402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4594713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382856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69308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28345605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3080986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6789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5804692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04178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40394899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13422648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2120295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5783126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4827519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17898163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2683949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1568047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9979994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665387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83747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39563003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24414770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34727823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74886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88745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98461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62221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21372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46843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8042888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28968376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306815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19754336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37086387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989837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261409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8717079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7412376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9839526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5188920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5365019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4437065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6611795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7386669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666849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5354771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11893573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33412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409045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777200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0410375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7506080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0825636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639522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26056353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1635413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305520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35793729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13233825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0299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00913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033584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77057583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31167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1953238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67015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35377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70638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Graph and Tabl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GRAPH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AND TABLE</a:t>
            </a:r>
            <a:endParaRPr lang="en-US" dirty="0"/>
          </a:p>
        </p:txBody>
      </p:sp>
      <p:sp>
        <p:nvSpPr>
          <p:cNvPr id="8" name="Text Placeholder 3"/>
          <p:cNvSpPr>
            <a:spLocks noGrp="1"/>
          </p:cNvSpPr>
          <p:nvPr>
            <p:ph type="body" sz="quarter" idx="10" hasCustomPrompt="1"/>
          </p:nvPr>
        </p:nvSpPr>
        <p:spPr>
          <a:xfrm>
            <a:off x="211670" y="642937"/>
            <a:ext cx="8770405"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 AND TABLE DESCRIPTION</a:t>
            </a:r>
          </a:p>
        </p:txBody>
      </p:sp>
      <p:sp>
        <p:nvSpPr>
          <p:cNvPr id="5" name="Text Placeholder 2"/>
          <p:cNvSpPr>
            <a:spLocks noGrp="1"/>
          </p:cNvSpPr>
          <p:nvPr>
            <p:ph type="body" sz="quarter" idx="17" hasCustomPrompt="1"/>
          </p:nvPr>
        </p:nvSpPr>
        <p:spPr>
          <a:xfrm>
            <a:off x="211463" y="1413089"/>
            <a:ext cx="4360538"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4395788" cy="4439309"/>
          </a:xfrm>
        </p:spPr>
        <p:txBody>
          <a:bodyPr/>
          <a:lstStyle/>
          <a:p>
            <a:endParaRPr lang="en-US" dirty="0"/>
          </a:p>
        </p:txBody>
      </p:sp>
      <p:sp>
        <p:nvSpPr>
          <p:cNvPr id="6" name="Text Placeholder 5"/>
          <p:cNvSpPr>
            <a:spLocks noGrp="1"/>
          </p:cNvSpPr>
          <p:nvPr>
            <p:ph type="body" sz="quarter" idx="19" hasCustomPrompt="1"/>
          </p:nvPr>
        </p:nvSpPr>
        <p:spPr>
          <a:xfrm>
            <a:off x="226883" y="6257924"/>
            <a:ext cx="4313578" cy="195401"/>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95867" y="1413090"/>
            <a:ext cx="4286208" cy="258548"/>
          </a:xfrm>
        </p:spPr>
        <p:txBody>
          <a:bodyPr>
            <a:noAutofit/>
          </a:bodyPr>
          <a:lstStyle>
            <a:lvl1pPr>
              <a:buFontTx/>
              <a:buNone/>
              <a:defRPr sz="1200" b="1">
                <a:solidFill>
                  <a:schemeClr val="tx2"/>
                </a:solidFill>
              </a:defRPr>
            </a:lvl1pPr>
          </a:lstStyle>
          <a:p>
            <a:pPr lvl="0"/>
            <a:r>
              <a:rPr lang="en-US" dirty="0" smtClean="0"/>
              <a:t>Click to edit table title</a:t>
            </a:r>
          </a:p>
        </p:txBody>
      </p:sp>
      <p:sp>
        <p:nvSpPr>
          <p:cNvPr id="13" name="Text Placeholder 5"/>
          <p:cNvSpPr>
            <a:spLocks noGrp="1"/>
          </p:cNvSpPr>
          <p:nvPr>
            <p:ph type="body" sz="quarter" idx="22" hasCustomPrompt="1"/>
          </p:nvPr>
        </p:nvSpPr>
        <p:spPr>
          <a:xfrm>
            <a:off x="4725610" y="6257925"/>
            <a:ext cx="4256465" cy="194634"/>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4" name="Table Placeholder 3"/>
          <p:cNvSpPr>
            <a:spLocks noGrp="1"/>
          </p:cNvSpPr>
          <p:nvPr>
            <p:ph type="tbl" sz="quarter" idx="23"/>
          </p:nvPr>
        </p:nvSpPr>
        <p:spPr>
          <a:xfrm>
            <a:off x="4661112" y="1714233"/>
            <a:ext cx="4320963" cy="4443412"/>
          </a:xfrm>
        </p:spPr>
        <p:txBody>
          <a:bodyPr/>
          <a:lstStyle/>
          <a:p>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70373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Title 1"/>
          <p:cNvSpPr>
            <a:spLocks noGrp="1"/>
          </p:cNvSpPr>
          <p:nvPr>
            <p:ph type="title"/>
          </p:nvPr>
        </p:nvSpPr>
        <p:spPr>
          <a:xfrm>
            <a:off x="117808" y="100803"/>
            <a:ext cx="7775361" cy="382587"/>
          </a:xfrm>
        </p:spPr>
        <p:txBody>
          <a:bodyPr>
            <a:noAutofit/>
          </a:bodyPr>
          <a:lstStyle>
            <a:lvl1pPr>
              <a:defRPr sz="2100" b="1" cap="all" baseline="0">
                <a:solidFill>
                  <a:schemeClr val="tx2"/>
                </a:solidFill>
              </a:defRPr>
            </a:lvl1pPr>
          </a:lstStyle>
          <a:p>
            <a:endParaRPr lang="en-US" dirty="0"/>
          </a:p>
        </p:txBody>
      </p:sp>
      <p:cxnSp>
        <p:nvCxnSpPr>
          <p:cNvPr id="3" name="Straight Connector 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55032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End Page LLP">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a:t>
            </a:r>
          </a:p>
          <a:p>
            <a:endParaRPr lang="en-US" dirty="0">
              <a:solidFill>
                <a:prstClr val="black"/>
              </a:solidFill>
            </a:endParaRPr>
          </a:p>
        </p:txBody>
      </p:sp>
    </p:spTree>
    <p:extLst>
      <p:ext uri="{BB962C8B-B14F-4D97-AF65-F5344CB8AC3E}">
        <p14:creationId xmlns:p14="http://schemas.microsoft.com/office/powerpoint/2010/main" val="5942492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End Page LLP &amp; Affiliate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0606" y="5683094"/>
            <a:ext cx="1265536" cy="433564"/>
          </a:xfrm>
          <a:prstGeom prst="rect">
            <a:avLst/>
          </a:prstGeom>
        </p:spPr>
      </p:pic>
      <p:sp>
        <p:nvSpPr>
          <p:cNvPr id="4" name="TextBox 3"/>
          <p:cNvSpPr txBox="1"/>
          <p:nvPr userDrawn="1"/>
        </p:nvSpPr>
        <p:spPr>
          <a:xfrm>
            <a:off x="2389517" y="6291390"/>
            <a:ext cx="4347713" cy="553998"/>
          </a:xfrm>
          <a:prstGeom prst="rect">
            <a:avLst/>
          </a:prstGeom>
          <a:noFill/>
        </p:spPr>
        <p:txBody>
          <a:bodyPr wrap="square" rtlCol="0">
            <a:spAutoFit/>
          </a:bodyPr>
          <a:lstStyle/>
          <a:p>
            <a:pPr algn="ctr">
              <a:defRPr/>
            </a:pPr>
            <a:r>
              <a:rPr lang="en-US" sz="1100" dirty="0" smtClean="0">
                <a:solidFill>
                  <a:prstClr val="white"/>
                </a:solidFill>
              </a:rPr>
              <a:t>Skadden, Arps, Slate, Meagher &amp; Flom LLP &amp; Affiliates</a:t>
            </a:r>
          </a:p>
          <a:p>
            <a:endParaRPr lang="en-US" dirty="0">
              <a:solidFill>
                <a:prstClr val="black"/>
              </a:solidFill>
            </a:endParaRPr>
          </a:p>
        </p:txBody>
      </p:sp>
    </p:spTree>
    <p:extLst>
      <p:ext uri="{BB962C8B-B14F-4D97-AF65-F5344CB8AC3E}">
        <p14:creationId xmlns:p14="http://schemas.microsoft.com/office/powerpoint/2010/main" val="4469673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17808" y="2846719"/>
            <a:ext cx="8864267" cy="983412"/>
          </a:xfrm>
        </p:spPr>
        <p:txBody>
          <a:bodyPr>
            <a:noAutofit/>
          </a:bodyPr>
          <a:lstStyle>
            <a:lvl1pPr>
              <a:defRPr sz="2500" b="1" cap="none" baseline="0">
                <a:solidFill>
                  <a:schemeClr val="bg1"/>
                </a:solidFill>
              </a:defRPr>
            </a:lvl1pPr>
          </a:lstStyle>
          <a:p>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Sealed Air Global Legal Offsite Meeting – May 6-8, 2014</a:t>
            </a:r>
          </a:p>
        </p:txBody>
      </p:sp>
      <p:sp>
        <p:nvSpPr>
          <p:cNvPr id="8" name="TextBox 7"/>
          <p:cNvSpPr txBox="1"/>
          <p:nvPr userDrawn="1"/>
        </p:nvSpPr>
        <p:spPr>
          <a:xfrm>
            <a:off x="5065051" y="5376763"/>
            <a:ext cx="3944473"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a:t>
            </a:r>
            <a:r>
              <a:rPr lang="en-US" sz="700" dirty="0" smtClean="0">
                <a:solidFill>
                  <a:prstClr val="black"/>
                </a:solidFill>
                <a:cs typeface="Arial" pitchFamily="34" charset="0"/>
              </a:rPr>
              <a:t>Paulo</a:t>
            </a:r>
          </a:p>
          <a:p>
            <a:pPr>
              <a:lnSpc>
                <a:spcPct val="150000"/>
              </a:lnSpc>
            </a:pPr>
            <a:r>
              <a:rPr lang="en-US" sz="700" dirty="0" smtClean="0">
                <a:solidFill>
                  <a:prstClr val="black"/>
                </a:solidFill>
                <a:cs typeface="Arial" pitchFamily="34" charset="0"/>
              </a:rPr>
              <a:t>Seoul</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endParaRPr lang="en-US" sz="700" dirty="0">
              <a:solidFill>
                <a:prstClr val="black"/>
              </a:solidFill>
              <a:cs typeface="Arial" pitchFamily="34" charset="0"/>
            </a:endParaRPr>
          </a:p>
          <a:p>
            <a:pPr>
              <a:lnSpc>
                <a:spcPct val="150000"/>
              </a:lnSpc>
            </a:pPr>
            <a:r>
              <a:rPr lang="en-US" sz="700" dirty="0">
                <a:solidFill>
                  <a:prstClr val="black"/>
                </a:solidFill>
                <a:cs typeface="Arial" pitchFamily="34" charset="0"/>
              </a:rPr>
              <a:t>Washington,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9" name="Date Placeholder 3"/>
          <p:cNvSpPr>
            <a:spLocks noGrp="1"/>
          </p:cNvSpPr>
          <p:nvPr>
            <p:ph type="dt" sz="half" idx="2"/>
          </p:nvPr>
        </p:nvSpPr>
        <p:spPr>
          <a:xfrm>
            <a:off x="462146" y="4795372"/>
            <a:ext cx="1789348" cy="184940"/>
          </a:xfrm>
          <a:prstGeom prst="rect">
            <a:avLst/>
          </a:prstGeom>
        </p:spPr>
        <p:txBody>
          <a:bodyPr vert="horz" lIns="0" tIns="0" rIns="0" bIns="0" rtlCol="0" anchor="t" anchorCtr="0"/>
          <a:lstStyle>
            <a:lvl1pPr algn="l">
              <a:defRPr sz="1200">
                <a:solidFill>
                  <a:schemeClr val="tx1"/>
                </a:solidFill>
              </a:defRPr>
            </a:lvl1pPr>
          </a:lstStyle>
          <a:p>
            <a:r>
              <a:rPr lang="en-US" dirty="0" smtClean="0">
                <a:solidFill>
                  <a:prstClr val="black"/>
                </a:solidFill>
              </a:rPr>
              <a:t>5/6/2014</a:t>
            </a:r>
            <a:endParaRPr lang="en-US" dirty="0">
              <a:solidFill>
                <a:prstClr val="black"/>
              </a:solidFill>
            </a:endParaRPr>
          </a:p>
        </p:txBody>
      </p:sp>
      <p:grpSp>
        <p:nvGrpSpPr>
          <p:cNvPr id="6" name="Group 5"/>
          <p:cNvGrpSpPr/>
          <p:nvPr userDrawn="1"/>
        </p:nvGrpSpPr>
        <p:grpSpPr>
          <a:xfrm>
            <a:off x="2223244" y="4814047"/>
            <a:ext cx="6759390" cy="1775095"/>
            <a:chOff x="2223244" y="4814047"/>
            <a:chExt cx="6759390" cy="1775095"/>
          </a:xfrm>
        </p:grpSpPr>
        <p:sp>
          <p:nvSpPr>
            <p:cNvPr id="3" name="Rectangle 2"/>
            <p:cNvSpPr/>
            <p:nvPr userDrawn="1"/>
          </p:nvSpPr>
          <p:spPr>
            <a:xfrm>
              <a:off x="2223244" y="5074107"/>
              <a:ext cx="2796981" cy="15150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3801033" y="4814047"/>
              <a:ext cx="5181601" cy="5896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1" name="Text Placeholder 2"/>
          <p:cNvSpPr>
            <a:spLocks noGrp="1"/>
          </p:cNvSpPr>
          <p:nvPr>
            <p:ph type="body" sz="quarter" idx="11" hasCustomPrompt="1"/>
          </p:nvPr>
        </p:nvSpPr>
        <p:spPr>
          <a:xfrm>
            <a:off x="463428" y="5340075"/>
            <a:ext cx="3735638" cy="755925"/>
          </a:xfrm>
        </p:spPr>
        <p:txBody>
          <a:bodyPr lIns="0" tIns="0" rIns="0" bIns="0">
            <a:noAutofit/>
          </a:bodyPr>
          <a:lstStyle>
            <a:lvl1pPr algn="l">
              <a:spcBef>
                <a:spcPts val="0"/>
              </a:spcBef>
              <a:defRPr sz="1200" b="1" baseline="0"/>
            </a:lvl1pPr>
          </a:lstStyle>
          <a:p>
            <a:pPr lvl="0"/>
            <a:r>
              <a:rPr lang="en-US" dirty="0" smtClean="0"/>
              <a:t>Names</a:t>
            </a:r>
            <a:endParaRPr lang="en-US" dirty="0"/>
          </a:p>
        </p:txBody>
      </p:sp>
      <p:sp>
        <p:nvSpPr>
          <p:cNvPr id="10" name="Text Placeholder 2"/>
          <p:cNvSpPr>
            <a:spLocks noGrp="1"/>
          </p:cNvSpPr>
          <p:nvPr>
            <p:ph type="body" sz="quarter" idx="10" hasCustomPrompt="1"/>
          </p:nvPr>
        </p:nvSpPr>
        <p:spPr>
          <a:xfrm>
            <a:off x="457677" y="5026642"/>
            <a:ext cx="8318769" cy="262534"/>
          </a:xfrm>
        </p:spPr>
        <p:txBody>
          <a:bodyPr lIns="0" tIns="0" rIns="0" bIns="0">
            <a:noAutofit/>
          </a:bodyPr>
          <a:lstStyle>
            <a:lvl1pPr algn="l">
              <a:defRPr sz="1000" b="0"/>
            </a:lvl1pPr>
          </a:lstStyle>
          <a:p>
            <a:pPr lvl="0"/>
            <a:r>
              <a:rPr lang="en-US" dirty="0" smtClean="0"/>
              <a:t>Presented by</a:t>
            </a:r>
            <a:endParaRPr lang="en-US" dirty="0"/>
          </a:p>
        </p:txBody>
      </p:sp>
    </p:spTree>
    <p:extLst>
      <p:ext uri="{BB962C8B-B14F-4D97-AF65-F5344CB8AC3E}">
        <p14:creationId xmlns:p14="http://schemas.microsoft.com/office/powerpoint/2010/main" val="3718854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Title Slide (2-Line Titl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hasCustomPrompt="1"/>
          </p:nvPr>
        </p:nvSpPr>
        <p:spPr>
          <a:xfrm>
            <a:off x="117808" y="2355011"/>
            <a:ext cx="8864267" cy="1502615"/>
          </a:xfrm>
        </p:spPr>
        <p:txBody>
          <a:bodyPr>
            <a:noAutofit/>
          </a:bodyPr>
          <a:lstStyle>
            <a:lvl1pPr>
              <a:defRPr sz="2500" b="1" cap="none" baseline="0">
                <a:solidFill>
                  <a:schemeClr val="bg1"/>
                </a:solidFill>
              </a:defRPr>
            </a:lvl1pPr>
          </a:lstStyle>
          <a:p>
            <a:r>
              <a:rPr lang="en-US" dirty="0" smtClean="0"/>
              <a:t>Title Goes Here</a:t>
            </a:r>
            <a:br>
              <a:rPr lang="en-US" dirty="0" smtClean="0"/>
            </a:br>
            <a:r>
              <a:rPr lang="en-US" dirty="0" smtClean="0"/>
              <a:t>(2-Line Version)</a:t>
            </a:r>
            <a:endParaRPr lang="en-US" dirty="0"/>
          </a:p>
        </p:txBody>
      </p:sp>
      <p:sp>
        <p:nvSpPr>
          <p:cNvPr id="4" name="Text Placeholder 2"/>
          <p:cNvSpPr>
            <a:spLocks noGrp="1"/>
          </p:cNvSpPr>
          <p:nvPr>
            <p:ph type="body" sz="quarter" idx="13" hasCustomPrompt="1"/>
          </p:nvPr>
        </p:nvSpPr>
        <p:spPr>
          <a:xfrm>
            <a:off x="103521" y="4010720"/>
            <a:ext cx="8855921" cy="524055"/>
          </a:xfrm>
        </p:spPr>
        <p:txBody>
          <a:bodyPr lIns="0" tIns="0" rIns="0" bIns="0" anchor="b" anchorCtr="0">
            <a:noAutofit/>
          </a:bodyPr>
          <a:lstStyle>
            <a:lvl1pPr marL="0" marR="0" indent="0" algn="r" defTabSz="914400" rtl="0" eaLnBrk="1" fontAlgn="auto" latinLnBrk="0" hangingPunct="1">
              <a:lnSpc>
                <a:spcPct val="100000"/>
              </a:lnSpc>
              <a:spcBef>
                <a:spcPct val="20000"/>
              </a:spcBef>
              <a:spcAft>
                <a:spcPts val="0"/>
              </a:spcAft>
              <a:buClr>
                <a:schemeClr val="bg1"/>
              </a:buClr>
              <a:buSzTx/>
              <a:buFontTx/>
              <a:buNone/>
              <a:tabLst/>
              <a:defRPr sz="2100" b="1" baseline="0">
                <a:solidFill>
                  <a:schemeClr val="tx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Subtitle/Client Name Goes Here</a:t>
            </a:r>
          </a:p>
        </p:txBody>
      </p:sp>
      <p:sp>
        <p:nvSpPr>
          <p:cNvPr id="13" name="TextBox 12"/>
          <p:cNvSpPr txBox="1"/>
          <p:nvPr userDrawn="1"/>
        </p:nvSpPr>
        <p:spPr>
          <a:xfrm>
            <a:off x="2564921" y="5282244"/>
            <a:ext cx="6934200" cy="1098762"/>
          </a:xfrm>
          <a:prstGeom prst="rect">
            <a:avLst/>
          </a:prstGeom>
          <a:noFill/>
        </p:spPr>
        <p:txBody>
          <a:bodyPr wrap="square" tIns="82296" numCol="4" rtlCol="0">
            <a:spAutoFit/>
          </a:bodyPr>
          <a:lstStyle/>
          <a:p>
            <a:pPr>
              <a:lnSpc>
                <a:spcPct val="150000"/>
              </a:lnSpc>
            </a:pPr>
            <a:r>
              <a:rPr lang="en-US" sz="700" dirty="0">
                <a:solidFill>
                  <a:prstClr val="black"/>
                </a:solidFill>
                <a:cs typeface="Arial" pitchFamily="34" charset="0"/>
              </a:rPr>
              <a:t>Beijing</a:t>
            </a:r>
          </a:p>
          <a:p>
            <a:pPr>
              <a:lnSpc>
                <a:spcPct val="150000"/>
              </a:lnSpc>
            </a:pPr>
            <a:r>
              <a:rPr lang="en-US" sz="700" dirty="0">
                <a:solidFill>
                  <a:prstClr val="black"/>
                </a:solidFill>
                <a:cs typeface="Arial" pitchFamily="34" charset="0"/>
              </a:rPr>
              <a:t>Boston</a:t>
            </a:r>
          </a:p>
          <a:p>
            <a:pPr>
              <a:lnSpc>
                <a:spcPct val="150000"/>
              </a:lnSpc>
            </a:pPr>
            <a:r>
              <a:rPr lang="en-US" sz="700" dirty="0">
                <a:solidFill>
                  <a:prstClr val="black"/>
                </a:solidFill>
                <a:cs typeface="Arial" pitchFamily="34" charset="0"/>
              </a:rPr>
              <a:t>Brussels</a:t>
            </a:r>
          </a:p>
          <a:p>
            <a:pPr>
              <a:lnSpc>
                <a:spcPct val="150000"/>
              </a:lnSpc>
            </a:pPr>
            <a:r>
              <a:rPr lang="en-US" sz="700" dirty="0">
                <a:solidFill>
                  <a:prstClr val="black"/>
                </a:solidFill>
                <a:cs typeface="Arial" pitchFamily="34" charset="0"/>
              </a:rPr>
              <a:t>Chicago</a:t>
            </a:r>
          </a:p>
          <a:p>
            <a:pPr>
              <a:lnSpc>
                <a:spcPct val="150000"/>
              </a:lnSpc>
            </a:pPr>
            <a:r>
              <a:rPr lang="en-US" sz="700" dirty="0">
                <a:solidFill>
                  <a:prstClr val="black"/>
                </a:solidFill>
                <a:cs typeface="Arial" pitchFamily="34" charset="0"/>
              </a:rPr>
              <a:t>Frankfurt</a:t>
            </a:r>
          </a:p>
          <a:p>
            <a:pPr>
              <a:lnSpc>
                <a:spcPct val="150000"/>
              </a:lnSpc>
            </a:pPr>
            <a:r>
              <a:rPr lang="en-US" sz="700" dirty="0">
                <a:solidFill>
                  <a:prstClr val="black"/>
                </a:solidFill>
                <a:cs typeface="Arial" pitchFamily="34" charset="0"/>
              </a:rPr>
              <a:t>Hong Kong</a:t>
            </a:r>
          </a:p>
          <a:p>
            <a:pPr>
              <a:lnSpc>
                <a:spcPct val="150000"/>
              </a:lnSpc>
            </a:pPr>
            <a:r>
              <a:rPr lang="en-US" sz="700" dirty="0">
                <a:solidFill>
                  <a:prstClr val="black"/>
                </a:solidFill>
                <a:cs typeface="Arial" pitchFamily="34" charset="0"/>
              </a:rPr>
              <a:t>Houston</a:t>
            </a:r>
          </a:p>
          <a:p>
            <a:pPr>
              <a:lnSpc>
                <a:spcPct val="150000"/>
              </a:lnSpc>
            </a:pPr>
            <a:r>
              <a:rPr lang="en-US" sz="700" dirty="0">
                <a:solidFill>
                  <a:prstClr val="black"/>
                </a:solidFill>
                <a:cs typeface="Arial" pitchFamily="34" charset="0"/>
              </a:rPr>
              <a:t>London</a:t>
            </a:r>
          </a:p>
          <a:p>
            <a:pPr>
              <a:lnSpc>
                <a:spcPct val="150000"/>
              </a:lnSpc>
            </a:pPr>
            <a:r>
              <a:rPr lang="en-US" sz="700" dirty="0">
                <a:solidFill>
                  <a:prstClr val="black"/>
                </a:solidFill>
                <a:cs typeface="Arial" pitchFamily="34" charset="0"/>
              </a:rPr>
              <a:t>Los Angeles</a:t>
            </a:r>
          </a:p>
          <a:p>
            <a:pPr>
              <a:lnSpc>
                <a:spcPct val="150000"/>
              </a:lnSpc>
            </a:pPr>
            <a:r>
              <a:rPr lang="en-US" sz="700" dirty="0">
                <a:solidFill>
                  <a:prstClr val="black"/>
                </a:solidFill>
                <a:cs typeface="Arial" pitchFamily="34" charset="0"/>
              </a:rPr>
              <a:t>Moscow</a:t>
            </a:r>
          </a:p>
          <a:p>
            <a:pPr>
              <a:lnSpc>
                <a:spcPct val="150000"/>
              </a:lnSpc>
            </a:pPr>
            <a:r>
              <a:rPr lang="en-US" sz="700" dirty="0">
                <a:solidFill>
                  <a:prstClr val="black"/>
                </a:solidFill>
                <a:cs typeface="Arial" pitchFamily="34" charset="0"/>
              </a:rPr>
              <a:t>Munich</a:t>
            </a:r>
          </a:p>
          <a:p>
            <a:pPr>
              <a:lnSpc>
                <a:spcPct val="150000"/>
              </a:lnSpc>
            </a:pPr>
            <a:r>
              <a:rPr lang="en-US" sz="700" dirty="0">
                <a:solidFill>
                  <a:prstClr val="black"/>
                </a:solidFill>
                <a:cs typeface="Arial" pitchFamily="34" charset="0"/>
              </a:rPr>
              <a:t>New York</a:t>
            </a:r>
          </a:p>
          <a:p>
            <a:pPr>
              <a:lnSpc>
                <a:spcPct val="150000"/>
              </a:lnSpc>
            </a:pPr>
            <a:r>
              <a:rPr lang="en-US" sz="700" dirty="0">
                <a:solidFill>
                  <a:prstClr val="black"/>
                </a:solidFill>
                <a:cs typeface="Arial" pitchFamily="34" charset="0"/>
              </a:rPr>
              <a:t>Palo Alto</a:t>
            </a:r>
          </a:p>
          <a:p>
            <a:pPr>
              <a:lnSpc>
                <a:spcPct val="150000"/>
              </a:lnSpc>
            </a:pPr>
            <a:r>
              <a:rPr lang="en-US" sz="700" dirty="0">
                <a:solidFill>
                  <a:prstClr val="black"/>
                </a:solidFill>
                <a:cs typeface="Arial" pitchFamily="34" charset="0"/>
              </a:rPr>
              <a:t>Paris</a:t>
            </a:r>
          </a:p>
          <a:p>
            <a:pPr>
              <a:lnSpc>
                <a:spcPct val="150000"/>
              </a:lnSpc>
            </a:pPr>
            <a:r>
              <a:rPr lang="en-US" sz="700" dirty="0">
                <a:solidFill>
                  <a:prstClr val="black"/>
                </a:solidFill>
                <a:cs typeface="Arial" pitchFamily="34" charset="0"/>
              </a:rPr>
              <a:t>São Paulo</a:t>
            </a:r>
          </a:p>
          <a:p>
            <a:pPr>
              <a:lnSpc>
                <a:spcPct val="150000"/>
              </a:lnSpc>
            </a:pPr>
            <a:r>
              <a:rPr lang="en-US" sz="700" dirty="0">
                <a:solidFill>
                  <a:prstClr val="black"/>
                </a:solidFill>
                <a:cs typeface="Arial" pitchFamily="34" charset="0"/>
              </a:rPr>
              <a:t>Shanghai</a:t>
            </a:r>
          </a:p>
          <a:p>
            <a:pPr>
              <a:lnSpc>
                <a:spcPct val="150000"/>
              </a:lnSpc>
            </a:pPr>
            <a:r>
              <a:rPr lang="en-US" sz="700" dirty="0">
                <a:solidFill>
                  <a:prstClr val="black"/>
                </a:solidFill>
                <a:cs typeface="Arial" pitchFamily="34" charset="0"/>
              </a:rPr>
              <a:t>Singapore</a:t>
            </a:r>
          </a:p>
          <a:p>
            <a:pPr>
              <a:lnSpc>
                <a:spcPct val="150000"/>
              </a:lnSpc>
            </a:pPr>
            <a:r>
              <a:rPr lang="en-US" sz="700" dirty="0">
                <a:solidFill>
                  <a:prstClr val="black"/>
                </a:solidFill>
                <a:cs typeface="Arial" pitchFamily="34" charset="0"/>
              </a:rPr>
              <a:t>Sydney</a:t>
            </a:r>
          </a:p>
          <a:p>
            <a:pPr>
              <a:lnSpc>
                <a:spcPct val="150000"/>
              </a:lnSpc>
            </a:pPr>
            <a:r>
              <a:rPr lang="en-US" sz="700" dirty="0">
                <a:solidFill>
                  <a:prstClr val="black"/>
                </a:solidFill>
                <a:cs typeface="Arial" pitchFamily="34" charset="0"/>
              </a:rPr>
              <a:t>Tokyo</a:t>
            </a:r>
          </a:p>
          <a:p>
            <a:pPr>
              <a:lnSpc>
                <a:spcPct val="150000"/>
              </a:lnSpc>
            </a:pPr>
            <a:r>
              <a:rPr lang="en-US" sz="700" dirty="0" smtClean="0">
                <a:solidFill>
                  <a:prstClr val="black"/>
                </a:solidFill>
                <a:cs typeface="Arial" pitchFamily="34" charset="0"/>
              </a:rPr>
              <a:t>Toronto</a:t>
            </a:r>
          </a:p>
          <a:p>
            <a:pPr>
              <a:lnSpc>
                <a:spcPct val="150000"/>
              </a:lnSpc>
            </a:pPr>
            <a:r>
              <a:rPr lang="en-US" sz="700" dirty="0" smtClean="0">
                <a:solidFill>
                  <a:prstClr val="black"/>
                </a:solidFill>
                <a:cs typeface="Arial" pitchFamily="34" charset="0"/>
              </a:rPr>
              <a:t>Washington</a:t>
            </a:r>
            <a:r>
              <a:rPr lang="en-US" sz="700" dirty="0">
                <a:solidFill>
                  <a:prstClr val="black"/>
                </a:solidFill>
                <a:cs typeface="Arial" pitchFamily="34" charset="0"/>
              </a:rPr>
              <a:t>, D.C. </a:t>
            </a:r>
          </a:p>
          <a:p>
            <a:pPr>
              <a:lnSpc>
                <a:spcPct val="150000"/>
              </a:lnSpc>
            </a:pPr>
            <a:r>
              <a:rPr lang="en-US" sz="700" dirty="0" smtClean="0">
                <a:solidFill>
                  <a:prstClr val="black"/>
                </a:solidFill>
                <a:cs typeface="Arial" pitchFamily="34" charset="0"/>
              </a:rPr>
              <a:t>Wilmington</a:t>
            </a:r>
            <a:endParaRPr lang="en-US" sz="700" dirty="0">
              <a:solidFill>
                <a:prstClr val="black"/>
              </a:solidFill>
              <a:cs typeface="Arial" pitchFamily="34" charset="0"/>
            </a:endParaRPr>
          </a:p>
        </p:txBody>
      </p:sp>
      <p:sp>
        <p:nvSpPr>
          <p:cNvPr id="14" name="Date Placeholder 3"/>
          <p:cNvSpPr>
            <a:spLocks noGrp="1"/>
          </p:cNvSpPr>
          <p:nvPr>
            <p:ph type="dt" sz="half" idx="2"/>
          </p:nvPr>
        </p:nvSpPr>
        <p:spPr>
          <a:xfrm>
            <a:off x="462145" y="4947777"/>
            <a:ext cx="1797975" cy="167687"/>
          </a:xfrm>
          <a:prstGeom prst="rect">
            <a:avLst/>
          </a:prstGeom>
        </p:spPr>
        <p:txBody>
          <a:bodyPr vert="horz" lIns="0" tIns="0" rIns="0" bIns="0" rtlCol="0" anchor="t" anchorCtr="0"/>
          <a:lstStyle>
            <a:lvl1pPr algn="l">
              <a:defRPr sz="1200">
                <a:solidFill>
                  <a:schemeClr val="tx1"/>
                </a:solidFill>
              </a:defRPr>
            </a:lvl1pPr>
          </a:lstStyle>
          <a:p>
            <a:fld id="{600AA2D6-D01A-4015-B571-9D4570FA2CB9}" type="datetime1">
              <a:rPr lang="en-US" smtClean="0">
                <a:solidFill>
                  <a:prstClr val="black"/>
                </a:solidFill>
              </a:rPr>
              <a:pPr/>
              <a:t>3/24/2015</a:t>
            </a:fld>
            <a:endParaRPr lang="en-US" dirty="0">
              <a:solidFill>
                <a:prstClr val="black"/>
              </a:solidFill>
            </a:endParaRPr>
          </a:p>
        </p:txBody>
      </p:sp>
      <p:sp>
        <p:nvSpPr>
          <p:cNvPr id="15" name="Text Placeholder 2"/>
          <p:cNvSpPr>
            <a:spLocks noGrp="1"/>
          </p:cNvSpPr>
          <p:nvPr>
            <p:ph type="body" sz="quarter" idx="10" hasCustomPrompt="1"/>
          </p:nvPr>
        </p:nvSpPr>
        <p:spPr>
          <a:xfrm>
            <a:off x="457678" y="5179047"/>
            <a:ext cx="1767937" cy="160703"/>
          </a:xfrm>
        </p:spPr>
        <p:txBody>
          <a:bodyPr lIns="0" tIns="0" rIns="0" bIns="0">
            <a:noAutofit/>
          </a:bodyPr>
          <a:lstStyle>
            <a:lvl1pPr algn="l">
              <a:defRPr sz="1000" b="0" baseline="0"/>
            </a:lvl1pPr>
          </a:lstStyle>
          <a:p>
            <a:pPr lvl="0"/>
            <a:r>
              <a:rPr lang="en-US" dirty="0" smtClean="0"/>
              <a:t>Presented by</a:t>
            </a:r>
            <a:endParaRPr lang="en-US" dirty="0"/>
          </a:p>
        </p:txBody>
      </p:sp>
      <p:sp>
        <p:nvSpPr>
          <p:cNvPr id="16" name="Text Placeholder 2"/>
          <p:cNvSpPr>
            <a:spLocks noGrp="1"/>
          </p:cNvSpPr>
          <p:nvPr>
            <p:ph type="body" sz="quarter" idx="11" hasCustomPrompt="1"/>
          </p:nvPr>
        </p:nvSpPr>
        <p:spPr>
          <a:xfrm>
            <a:off x="463428" y="5340075"/>
            <a:ext cx="1779440" cy="758800"/>
          </a:xfrm>
        </p:spPr>
        <p:txBody>
          <a:bodyPr lIns="0" tIns="0" rIns="0" bIns="0">
            <a:noAutofit/>
          </a:bodyPr>
          <a:lstStyle>
            <a:lvl1pPr algn="l">
              <a:spcBef>
                <a:spcPts val="0"/>
              </a:spcBef>
              <a:defRPr sz="1200" b="1" baseline="0"/>
            </a:lvl1pPr>
          </a:lstStyle>
          <a:p>
            <a:pPr lvl="0"/>
            <a:r>
              <a:rPr lang="en-US" dirty="0" smtClean="0"/>
              <a:t>Names</a:t>
            </a:r>
            <a:endParaRPr lang="en-US" dirty="0"/>
          </a:p>
        </p:txBody>
      </p:sp>
    </p:spTree>
    <p:extLst>
      <p:ext uri="{BB962C8B-B14F-4D97-AF65-F5344CB8AC3E}">
        <p14:creationId xmlns:p14="http://schemas.microsoft.com/office/powerpoint/2010/main" val="4189024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3" name="Rectangle 2"/>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title" hasCustomPrompt="1"/>
          </p:nvPr>
        </p:nvSpPr>
        <p:spPr>
          <a:xfrm>
            <a:off x="117809" y="100803"/>
            <a:ext cx="7775361" cy="382587"/>
          </a:xfrm>
        </p:spPr>
        <p:txBody>
          <a:bodyPr>
            <a:noAutofit/>
          </a:bodyPr>
          <a:lstStyle>
            <a:lvl1pPr>
              <a:defRPr sz="2100" b="1" baseline="0">
                <a:solidFill>
                  <a:schemeClr val="bg1"/>
                </a:solidFill>
              </a:defRPr>
            </a:lvl1pPr>
          </a:lstStyle>
          <a:p>
            <a:r>
              <a:rPr lang="en-US" dirty="0" smtClean="0"/>
              <a:t>CONTENTS</a:t>
            </a:r>
            <a:endParaRPr lang="en-US" dirty="0"/>
          </a:p>
        </p:txBody>
      </p:sp>
      <p:sp>
        <p:nvSpPr>
          <p:cNvPr id="4" name="Text Placeholder 2"/>
          <p:cNvSpPr>
            <a:spLocks noGrp="1"/>
          </p:cNvSpPr>
          <p:nvPr>
            <p:ph type="body" sz="quarter" idx="13" hasCustomPrompt="1"/>
          </p:nvPr>
        </p:nvSpPr>
        <p:spPr>
          <a:xfrm>
            <a:off x="457200" y="871269"/>
            <a:ext cx="8502242" cy="5253486"/>
          </a:xfrm>
        </p:spPr>
        <p:txBody>
          <a:bodyPr lIns="0" tIns="0" rIns="0" bIns="0" anchor="b" anchorCtr="0">
            <a:noAutofit/>
          </a:bodyPr>
          <a:lstStyle>
            <a:lvl1pPr marL="457200" marR="0" indent="-457200" algn="l" defTabSz="914400" rtl="0" eaLnBrk="1" fontAlgn="auto" latinLnBrk="0" hangingPunct="1">
              <a:lnSpc>
                <a:spcPct val="100000"/>
              </a:lnSpc>
              <a:spcBef>
                <a:spcPct val="20000"/>
              </a:spcBef>
              <a:spcAft>
                <a:spcPts val="0"/>
              </a:spcAft>
              <a:buClr>
                <a:schemeClr val="bg1"/>
              </a:buClr>
              <a:buSzTx/>
              <a:buFont typeface="+mj-lt"/>
              <a:buAutoNum type="arabicPeriod"/>
              <a:tabLst/>
              <a:defRPr sz="2100" b="1" baseline="0">
                <a:solidFill>
                  <a:schemeClr val="bg1"/>
                </a:solidFill>
              </a:defRPr>
            </a:lvl1pPr>
            <a:lvl2pPr marL="457200" indent="-457200">
              <a:buClr>
                <a:schemeClr val="bg1"/>
              </a:buClr>
              <a:buFont typeface="+mj-lt"/>
              <a:buAutoNum type="arabicPeriod"/>
              <a:defRPr sz="2100">
                <a:solidFill>
                  <a:schemeClr val="bg1"/>
                </a:solidFill>
              </a:defRPr>
            </a:lvl2pPr>
            <a:lvl3pPr marL="640080" indent="-457200">
              <a:buClr>
                <a:schemeClr val="bg1"/>
              </a:buClr>
              <a:buFont typeface="+mj-lt"/>
              <a:buAutoNum type="arabicPeriod"/>
              <a:defRPr sz="2100">
                <a:solidFill>
                  <a:schemeClr val="bg1"/>
                </a:solidFill>
              </a:defRPr>
            </a:lvl3pPr>
            <a:lvl4pPr marL="822960" indent="-457200">
              <a:buClr>
                <a:schemeClr val="bg1"/>
              </a:buClr>
              <a:buFont typeface="+mj-lt"/>
              <a:buAutoNum type="arabicPeriod"/>
              <a:defRPr sz="2100">
                <a:solidFill>
                  <a:schemeClr val="bg1"/>
                </a:solidFill>
              </a:defRPr>
            </a:lvl4pPr>
            <a:lvl5pPr marL="1005840" indent="-457200">
              <a:buClr>
                <a:schemeClr val="bg1"/>
              </a:buClr>
              <a:buFont typeface="+mj-lt"/>
              <a:buAutoNum type="arabicPeriod"/>
              <a:defRPr sz="2100">
                <a:solidFill>
                  <a:schemeClr val="bg1"/>
                </a:solidFill>
              </a:defRPr>
            </a:lvl5pPr>
          </a:lstStyle>
          <a:p>
            <a:pPr lvl="0"/>
            <a:r>
              <a:rPr lang="en-US" dirty="0" smtClean="0"/>
              <a:t>SECTION TITLE 1</a:t>
            </a:r>
          </a:p>
          <a:p>
            <a:pPr lvl="0"/>
            <a:r>
              <a:rPr lang="en-US" dirty="0" smtClean="0"/>
              <a:t>SECTION TITLE 2</a:t>
            </a:r>
          </a:p>
          <a:p>
            <a:pPr lvl="0"/>
            <a:r>
              <a:rPr lang="en-US" dirty="0" smtClean="0"/>
              <a:t>SECTION TITLE 3</a:t>
            </a:r>
          </a:p>
          <a:p>
            <a:pPr lvl="0"/>
            <a:r>
              <a:rPr lang="en-US" dirty="0" smtClean="0"/>
              <a:t>SECTION TITLE 4</a:t>
            </a:r>
          </a:p>
        </p:txBody>
      </p:sp>
      <p:sp>
        <p:nvSpPr>
          <p:cNvPr id="5" name="TextBox 4"/>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6" name="TextBox 5"/>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cxnSp>
        <p:nvCxnSpPr>
          <p:cNvPr id="8" name="Straight Connector 7"/>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Tree>
    <p:extLst>
      <p:ext uri="{BB962C8B-B14F-4D97-AF65-F5344CB8AC3E}">
        <p14:creationId xmlns:p14="http://schemas.microsoft.com/office/powerpoint/2010/main" val="24028030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16450424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Section Divider Slide">
    <p:spTree>
      <p:nvGrpSpPr>
        <p:cNvPr id="1" name=""/>
        <p:cNvGrpSpPr/>
        <p:nvPr/>
      </p:nvGrpSpPr>
      <p:grpSpPr>
        <a:xfrm>
          <a:off x="0" y="0"/>
          <a:ext cx="0" cy="0"/>
          <a:chOff x="0" y="0"/>
          <a:chExt cx="0" cy="0"/>
        </a:xfrm>
      </p:grpSpPr>
      <p:sp>
        <p:nvSpPr>
          <p:cNvPr id="12" name="Rectangle 11"/>
          <p:cNvSpPr/>
          <p:nvPr userDrawn="1"/>
        </p:nvSpPr>
        <p:spPr>
          <a:xfrm>
            <a:off x="0" y="0"/>
            <a:ext cx="9144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3" name="Straight Connector 12"/>
          <p:cNvCxnSpPr/>
          <p:nvPr userDrawn="1"/>
        </p:nvCxnSpPr>
        <p:spPr>
          <a:xfrm>
            <a:off x="204788" y="6486525"/>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a:off x="204788" y="571500"/>
            <a:ext cx="8777287" cy="0"/>
          </a:xfrm>
          <a:prstGeom prst="line">
            <a:avLst/>
          </a:prstGeom>
          <a:ln w="9525" cap="sq" cmpd="sng">
            <a:solidFill>
              <a:schemeClr val="bg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sp>
        <p:nvSpPr>
          <p:cNvPr id="2" name="Title 1"/>
          <p:cNvSpPr>
            <a:spLocks noGrp="1"/>
          </p:cNvSpPr>
          <p:nvPr>
            <p:ph type="title" hasCustomPrompt="1"/>
          </p:nvPr>
        </p:nvSpPr>
        <p:spPr>
          <a:xfrm>
            <a:off x="295118" y="785813"/>
            <a:ext cx="8686957" cy="5472120"/>
          </a:xfrm>
        </p:spPr>
        <p:txBody>
          <a:bodyPr anchor="b" anchorCtr="0">
            <a:noAutofit/>
          </a:bodyPr>
          <a:lstStyle>
            <a:lvl1pPr marL="742950" indent="-742950">
              <a:buFont typeface="+mj-lt"/>
              <a:buAutoNum type="arabicPeriod"/>
              <a:defRPr sz="4800" b="1" baseline="0">
                <a:solidFill>
                  <a:schemeClr val="bg1"/>
                </a:solidFill>
              </a:defRPr>
            </a:lvl1pPr>
          </a:lstStyle>
          <a:p>
            <a:r>
              <a:rPr lang="en-US" dirty="0" smtClean="0"/>
              <a:t>SECTION TITLE</a:t>
            </a:r>
            <a:endParaRPr lang="en-US" dirty="0"/>
          </a:p>
        </p:txBody>
      </p:sp>
      <p:sp>
        <p:nvSpPr>
          <p:cNvPr id="8" name="TextBox 7"/>
          <p:cNvSpPr txBox="1"/>
          <p:nvPr userDrawn="1"/>
        </p:nvSpPr>
        <p:spPr>
          <a:xfrm>
            <a:off x="6016752" y="6571580"/>
            <a:ext cx="3048000" cy="307777"/>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700" dirty="0">
              <a:solidFill>
                <a:prstClr val="black"/>
              </a:solidFill>
              <a:cs typeface="Arial" pitchFamily="34" charset="0"/>
            </a:endParaRPr>
          </a:p>
        </p:txBody>
      </p:sp>
      <p:sp>
        <p:nvSpPr>
          <p:cNvPr id="9" name="TextBox 8"/>
          <p:cNvSpPr txBox="1"/>
          <p:nvPr userDrawn="1"/>
        </p:nvSpPr>
        <p:spPr>
          <a:xfrm>
            <a:off x="128451"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white"/>
                </a:solidFill>
                <a:cs typeface="Arial" pitchFamily="34" charset="0"/>
              </a:rPr>
              <a:pPr>
                <a:defRPr/>
              </a:pPr>
              <a:t>‹#›</a:t>
            </a:fld>
            <a:endParaRPr lang="en-US" sz="700" dirty="0" smtClean="0">
              <a:solidFill>
                <a:prstClr val="white"/>
              </a:solidFill>
              <a:cs typeface="Arial" pitchFamily="34" charset="0"/>
            </a:endParaRPr>
          </a:p>
        </p:txBody>
      </p:sp>
    </p:spTree>
    <p:extLst>
      <p:ext uri="{BB962C8B-B14F-4D97-AF65-F5344CB8AC3E}">
        <p14:creationId xmlns:p14="http://schemas.microsoft.com/office/powerpoint/2010/main" val="27129140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75361" cy="382587"/>
          </a:xfrm>
        </p:spPr>
        <p:txBody>
          <a:bodyPr>
            <a:noAutofit/>
          </a:bodyPr>
          <a:lstStyle>
            <a:lvl1pPr>
              <a:defRPr sz="2100" b="1" cap="none"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endParaRPr lang="en-US" dirty="0"/>
          </a:p>
        </p:txBody>
      </p:sp>
      <p:cxnSp>
        <p:nvCxnSpPr>
          <p:cNvPr id="4" name="Straight Connector 3"/>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7" name="Text Placeholder 6"/>
          <p:cNvSpPr>
            <a:spLocks noGrp="1"/>
          </p:cNvSpPr>
          <p:nvPr>
            <p:ph type="body" sz="quarter" idx="10" hasCustomPrompt="1"/>
          </p:nvPr>
        </p:nvSpPr>
        <p:spPr>
          <a:xfrm>
            <a:off x="198495" y="828255"/>
            <a:ext cx="8445500" cy="554010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22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22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lang="en-US" noProof="0" dirty="0" smtClean="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9993509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General Slide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17581"/>
            <a:ext cx="7783987" cy="67072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− 1 COLUMN</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cxnSp>
        <p:nvCxnSpPr>
          <p:cNvPr id="9" name="Straight Connector 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658" y="1182267"/>
            <a:ext cx="8470900" cy="5194721"/>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20841957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endParaRPr lang="en-US" dirty="0"/>
          </a:p>
        </p:txBody>
      </p:sp>
      <p:sp>
        <p:nvSpPr>
          <p:cNvPr id="13" name="Content Placeholder 2"/>
          <p:cNvSpPr>
            <a:spLocks noGrp="1"/>
          </p:cNvSpPr>
          <p:nvPr>
            <p:ph idx="12" hasCustomPrompt="1"/>
          </p:nvPr>
        </p:nvSpPr>
        <p:spPr>
          <a:xfrm>
            <a:off x="215658" y="780685"/>
            <a:ext cx="2570674" cy="5604930"/>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29360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05896" y="837148"/>
            <a:ext cx="5935662" cy="553984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2817243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Content with Left Column Call-Ou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9192"/>
            <a:ext cx="7775361" cy="685010"/>
          </a:xfrm>
        </p:spPr>
        <p:txBody>
          <a:bodyPr>
            <a:noAutofit/>
          </a:bodyPr>
          <a:lstStyle>
            <a:lvl1pPr>
              <a:defRPr sz="2100" b="1" baseline="0">
                <a:solidFill>
                  <a:schemeClr val="tx2"/>
                </a:solidFill>
              </a:defRPr>
            </a:lvl1pPr>
          </a:lstStyle>
          <a:p>
            <a:r>
              <a:rPr lang="en-US" dirty="0" smtClean="0"/>
              <a:t>GENERAL </a:t>
            </a:r>
            <a:r>
              <a:rPr lang="en-US" dirty="0" smtClean="0">
                <a:solidFill>
                  <a:schemeClr val="tx1"/>
                </a:solidFill>
              </a:rPr>
              <a:t>SLIDE </a:t>
            </a:r>
            <a:r>
              <a:rPr lang="en-US" dirty="0" smtClean="0">
                <a:solidFill>
                  <a:schemeClr val="tx1"/>
                </a:solidFill>
                <a:cs typeface="Arial"/>
              </a:rPr>
              <a:t>− 1 COLUMN WITH CALL-OUT</a:t>
            </a:r>
            <a:br>
              <a:rPr lang="en-US" dirty="0" smtClean="0">
                <a:solidFill>
                  <a:schemeClr val="tx1"/>
                </a:solidFill>
                <a:cs typeface="Arial"/>
              </a:rPr>
            </a:br>
            <a:r>
              <a:rPr lang="en-US" dirty="0" smtClean="0">
                <a:solidFill>
                  <a:schemeClr val="tx1"/>
                </a:solidFill>
                <a:cs typeface="Arial"/>
              </a:rPr>
              <a:t>(</a:t>
            </a:r>
            <a:r>
              <a:rPr lang="en-US" dirty="0" smtClean="0">
                <a:solidFill>
                  <a:schemeClr val="tx1"/>
                </a:solidFill>
              </a:rPr>
              <a:t>2-</a:t>
            </a:r>
            <a:r>
              <a:rPr lang="en-US" dirty="0" smtClean="0">
                <a:solidFill>
                  <a:schemeClr val="tx1"/>
                </a:solidFill>
                <a:cs typeface="Arial"/>
              </a:rPr>
              <a:t>LINE TITLE)</a:t>
            </a:r>
            <a:endParaRPr lang="en-US" dirty="0"/>
          </a:p>
        </p:txBody>
      </p:sp>
      <p:sp>
        <p:nvSpPr>
          <p:cNvPr id="15" name="Content Placeholder 2"/>
          <p:cNvSpPr>
            <a:spLocks noGrp="1"/>
          </p:cNvSpPr>
          <p:nvPr>
            <p:ph idx="12" hasCustomPrompt="1"/>
          </p:nvPr>
        </p:nvSpPr>
        <p:spPr>
          <a:xfrm>
            <a:off x="215657" y="1137087"/>
            <a:ext cx="2579301" cy="5239901"/>
          </a:xfrm>
        </p:spPr>
        <p:txBody>
          <a:bodyPr>
            <a:noAutofit/>
          </a:bodyPr>
          <a:lstStyle>
            <a:lvl1pPr>
              <a:spcBef>
                <a:spcPts val="0"/>
              </a:spcBef>
              <a:buFontTx/>
              <a:buNone/>
              <a:defRPr sz="2800" b="1" baseline="0">
                <a:solidFill>
                  <a:schemeClr val="accent6"/>
                </a:solidFill>
              </a:defRPr>
            </a:lvl1pPr>
          </a:lstStyle>
          <a:p>
            <a:pPr lvl="0"/>
            <a:r>
              <a:rPr lang="en-US" dirty="0" smtClean="0"/>
              <a:t>Click to edit call-out</a:t>
            </a:r>
          </a:p>
        </p:txBody>
      </p:sp>
      <p:cxnSp>
        <p:nvCxnSpPr>
          <p:cNvPr id="12" name="Straight Connector 11"/>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flipV="1">
            <a:off x="2936081" y="1076325"/>
            <a:ext cx="0" cy="523875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3" hasCustomPrompt="1"/>
          </p:nvPr>
        </p:nvSpPr>
        <p:spPr>
          <a:xfrm>
            <a:off x="3113623" y="1190323"/>
            <a:ext cx="5945187" cy="518666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692825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2 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8" y="100803"/>
            <a:ext cx="7783987"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8973" y="827413"/>
            <a:ext cx="4328034" cy="5551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79600" y="819685"/>
            <a:ext cx="4211102" cy="555730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3160598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2 Column Content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80616"/>
            <a:ext cx="7766734" cy="742160"/>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1" hasCustomPrompt="1"/>
          </p:nvPr>
        </p:nvSpPr>
        <p:spPr>
          <a:xfrm>
            <a:off x="190557" y="1181693"/>
            <a:ext cx="4303263" cy="51873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6" name="Text Placeholder 5"/>
          <p:cNvSpPr>
            <a:spLocks noGrp="1"/>
          </p:cNvSpPr>
          <p:nvPr>
            <p:ph type="body" sz="quarter" idx="12" hasCustomPrompt="1"/>
          </p:nvPr>
        </p:nvSpPr>
        <p:spPr>
          <a:xfrm>
            <a:off x="4761448" y="1181903"/>
            <a:ext cx="4220627" cy="519508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1202504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2 Column Content with Intro">
    <p:spTree>
      <p:nvGrpSpPr>
        <p:cNvPr id="1" name=""/>
        <p:cNvGrpSpPr/>
        <p:nvPr/>
      </p:nvGrpSpPr>
      <p:grpSpPr>
        <a:xfrm>
          <a:off x="0" y="0"/>
          <a:ext cx="0" cy="0"/>
          <a:chOff x="0" y="0"/>
          <a:chExt cx="0" cy="0"/>
        </a:xfrm>
      </p:grpSpPr>
      <p:sp>
        <p:nvSpPr>
          <p:cNvPr id="6" name="Rectangle 5"/>
          <p:cNvSpPr/>
          <p:nvPr userDrawn="1"/>
        </p:nvSpPr>
        <p:spPr>
          <a:xfrm>
            <a:off x="152399" y="685800"/>
            <a:ext cx="8829675" cy="942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endParaRPr lang="en-US" dirty="0"/>
          </a:p>
        </p:txBody>
      </p:sp>
      <p:sp>
        <p:nvSpPr>
          <p:cNvPr id="4" name="Text Placeholder 3"/>
          <p:cNvSpPr>
            <a:spLocks noGrp="1"/>
          </p:cNvSpPr>
          <p:nvPr>
            <p:ph type="body" sz="quarter" idx="10" hasCustomPrompt="1"/>
          </p:nvPr>
        </p:nvSpPr>
        <p:spPr>
          <a:xfrm>
            <a:off x="220296" y="652244"/>
            <a:ext cx="8761779" cy="866164"/>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612481" y="1628775"/>
            <a:ext cx="0" cy="468630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0136" y="1577975"/>
            <a:ext cx="4311745" cy="479901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8" name="Text Placeholder 7"/>
          <p:cNvSpPr>
            <a:spLocks noGrp="1"/>
          </p:cNvSpPr>
          <p:nvPr>
            <p:ph type="body" sz="quarter" idx="13" hasCustomPrompt="1"/>
          </p:nvPr>
        </p:nvSpPr>
        <p:spPr>
          <a:xfrm>
            <a:off x="4762136" y="1570038"/>
            <a:ext cx="4219939" cy="4806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96625078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2 Column Content with Intro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713585"/>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INTRO</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sp>
        <p:nvSpPr>
          <p:cNvPr id="4" name="Text Placeholder 3"/>
          <p:cNvSpPr>
            <a:spLocks noGrp="1"/>
          </p:cNvSpPr>
          <p:nvPr>
            <p:ph type="body" sz="quarter" idx="10" hasCustomPrompt="1"/>
          </p:nvPr>
        </p:nvSpPr>
        <p:spPr>
          <a:xfrm>
            <a:off x="221195" y="972466"/>
            <a:ext cx="8760880" cy="828677"/>
          </a:xfrm>
        </p:spPr>
        <p:txBody>
          <a:bodyPr/>
          <a:lstStyle>
            <a:lvl1pPr>
              <a:spcBef>
                <a:spcPts val="0"/>
              </a:spcBef>
              <a:buFontTx/>
              <a:buNone/>
              <a:defRPr/>
            </a:lvl1pPr>
          </a:lstStyle>
          <a:p>
            <a:pPr lvl="0"/>
            <a:r>
              <a:rPr lang="en-US" dirty="0" smtClean="0"/>
              <a:t>Click to edit text</a:t>
            </a:r>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905000"/>
            <a:ext cx="0" cy="441007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5" name="Text Placeholder 4"/>
          <p:cNvSpPr>
            <a:spLocks noGrp="1"/>
          </p:cNvSpPr>
          <p:nvPr>
            <p:ph type="body" sz="quarter" idx="12" hasCustomPrompt="1"/>
          </p:nvPr>
        </p:nvSpPr>
        <p:spPr>
          <a:xfrm>
            <a:off x="199872" y="1854200"/>
            <a:ext cx="4310390"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7" name="Text Placeholder 6"/>
          <p:cNvSpPr>
            <a:spLocks noGrp="1"/>
          </p:cNvSpPr>
          <p:nvPr>
            <p:ph type="body" sz="quarter" idx="13" hasCustomPrompt="1"/>
          </p:nvPr>
        </p:nvSpPr>
        <p:spPr>
          <a:xfrm>
            <a:off x="4763035" y="1854200"/>
            <a:ext cx="4210414" cy="4522788"/>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6948342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2 Column Content with Heading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endParaRPr lang="en-US" dirty="0"/>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98763" y="828044"/>
            <a:ext cx="4304226"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87536" y="828044"/>
            <a:ext cx="4194539" cy="5548944"/>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07908165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13522652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2 Column Content with Headings (2-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92414"/>
            <a:ext cx="7766734" cy="727872"/>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GENERAL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SLIDE </a:t>
            </a:r>
            <a:r>
              <a:rPr kumimoji="0" lang="en-US" sz="2100" b="1" i="0" u="none" strike="noStrike" kern="1200" cap="none" spc="0" normalizeH="0" baseline="0" noProof="0" dirty="0" smtClean="0">
                <a:ln>
                  <a:noFill/>
                </a:ln>
                <a:solidFill>
                  <a:prstClr val="black"/>
                </a:solidFill>
                <a:effectLst/>
                <a:uLnTx/>
                <a:uFillTx/>
                <a:latin typeface="+mj-lt"/>
                <a:ea typeface="+mj-ea"/>
                <a:cs typeface="Arial"/>
              </a:rPr>
              <a:t>− 2 COLUMNS WITH HEADINGS</a:t>
            </a:r>
            <a:br>
              <a:rPr kumimoji="0" lang="en-US" sz="2100" b="1" i="0" u="none" strike="noStrike" kern="1200" cap="none" spc="0" normalizeH="0" baseline="0" noProof="0" dirty="0" smtClean="0">
                <a:ln>
                  <a:noFill/>
                </a:ln>
                <a:solidFill>
                  <a:prstClr val="black"/>
                </a:solidFill>
                <a:effectLst/>
                <a:uLnTx/>
                <a:uFillTx/>
                <a:latin typeface="+mj-lt"/>
                <a:ea typeface="+mj-ea"/>
                <a:cs typeface="Arial"/>
              </a:rPr>
            </a:br>
            <a:r>
              <a:rPr kumimoji="0" lang="en-US" sz="2100" b="1" i="0" u="none" strike="noStrike" kern="1200" cap="none" spc="0" normalizeH="0" baseline="0" noProof="0" dirty="0" smtClean="0">
                <a:ln>
                  <a:noFill/>
                </a:ln>
                <a:solidFill>
                  <a:prstClr val="black"/>
                </a:solidFill>
                <a:effectLst/>
                <a:uLnTx/>
                <a:uFillTx/>
                <a:latin typeface="+mj-lt"/>
                <a:ea typeface="+mj-ea"/>
                <a:cs typeface="Arial"/>
              </a:rPr>
              <a:t>(2-LINE TITLE)</a:t>
            </a:r>
            <a:endParaRPr lang="en-US" dirty="0"/>
          </a:p>
        </p:txBody>
      </p:sp>
      <p:cxnSp>
        <p:nvCxnSpPr>
          <p:cNvPr id="10" name="Straight Connector 9"/>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flipV="1">
            <a:off x="4612481" y="1085850"/>
            <a:ext cx="0" cy="5229226"/>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hasCustomPrompt="1"/>
          </p:nvPr>
        </p:nvSpPr>
        <p:spPr>
          <a:xfrm>
            <a:off x="189237" y="1190682"/>
            <a:ext cx="4313752" cy="519475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
        <p:nvSpPr>
          <p:cNvPr id="6" name="Text Placeholder 5"/>
          <p:cNvSpPr>
            <a:spLocks noGrp="1"/>
          </p:cNvSpPr>
          <p:nvPr>
            <p:ph type="body" sz="quarter" idx="13" hasCustomPrompt="1"/>
          </p:nvPr>
        </p:nvSpPr>
        <p:spPr>
          <a:xfrm>
            <a:off x="4763131" y="1199519"/>
            <a:ext cx="4218943" cy="5177469"/>
          </a:xfrm>
        </p:spPr>
        <p:txBody>
          <a:bodyPr/>
          <a:lstStyle>
            <a:lvl1pPr>
              <a:defRPr b="1">
                <a:solidFill>
                  <a:srgbClr val="FF0000"/>
                </a:solidFill>
              </a:defRPr>
            </a:lvl1pPr>
            <a:lvl2pPr>
              <a:defRPr/>
            </a:lvl2pPr>
            <a:lvl3pPr>
              <a:defRPr/>
            </a:lvl3pPr>
            <a:lvl4pPr>
              <a:defRPr/>
            </a:lvl4pPr>
            <a:lvl5pPr>
              <a:defRPr/>
            </a:lvl5pPr>
          </a:lstStyle>
          <a:p>
            <a:pPr lvl="0"/>
            <a:r>
              <a:rPr lang="en-US" dirty="0" smtClean="0"/>
              <a:t>Click to edit paragraph heading</a:t>
            </a:r>
          </a:p>
          <a:p>
            <a:pPr lvl="1"/>
            <a:r>
              <a:rPr lang="en-US" dirty="0" smtClean="0"/>
              <a:t>Second-level bullet</a:t>
            </a:r>
          </a:p>
          <a:p>
            <a:pPr lvl="2"/>
            <a:r>
              <a:rPr lang="en-US" dirty="0" smtClean="0"/>
              <a:t>Third-level bullet</a:t>
            </a:r>
          </a:p>
          <a:p>
            <a:pPr lvl="3"/>
            <a:r>
              <a:rPr lang="en-US" dirty="0" smtClean="0"/>
              <a:t>Fourth-level bullet</a:t>
            </a:r>
          </a:p>
          <a:p>
            <a:pPr lvl="4"/>
            <a:r>
              <a:rPr lang="en-US" dirty="0" smtClean="0"/>
              <a:t>Fifth-level bullet</a:t>
            </a:r>
            <a:endParaRPr lang="en-US" dirty="0"/>
          </a:p>
        </p:txBody>
      </p:sp>
    </p:spTree>
    <p:extLst>
      <p:ext uri="{BB962C8B-B14F-4D97-AF65-F5344CB8AC3E}">
        <p14:creationId xmlns:p14="http://schemas.microsoft.com/office/powerpoint/2010/main" val="38690598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Biography (1 Person)">
    <p:spTree>
      <p:nvGrpSpPr>
        <p:cNvPr id="1" name=""/>
        <p:cNvGrpSpPr/>
        <p:nvPr/>
      </p:nvGrpSpPr>
      <p:grpSpPr>
        <a:xfrm>
          <a:off x="0" y="0"/>
          <a:ext cx="0" cy="0"/>
          <a:chOff x="0" y="0"/>
          <a:chExt cx="0" cy="0"/>
        </a:xfrm>
      </p:grpSpPr>
      <p:sp>
        <p:nvSpPr>
          <p:cNvPr id="12" name="Picture Placeholder 21"/>
          <p:cNvSpPr>
            <a:spLocks noGrp="1"/>
          </p:cNvSpPr>
          <p:nvPr>
            <p:ph type="pic" sz="quarter" idx="18"/>
          </p:nvPr>
        </p:nvSpPr>
        <p:spPr>
          <a:xfrm>
            <a:off x="224067" y="823915"/>
            <a:ext cx="1863636" cy="2633472"/>
          </a:xfrm>
        </p:spPr>
        <p:txBody>
          <a:bodyPr lIns="0" tIns="0" rIns="0" bIns="0">
            <a:normAutofit/>
          </a:bodyPr>
          <a:lstStyle>
            <a:lvl1pPr marL="0" indent="0">
              <a:buNone/>
              <a:defRPr/>
            </a:lvl1pPr>
          </a:lstStyle>
          <a:p>
            <a:endParaRPr lang="en-US" dirty="0"/>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BIOGRAPHY</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− 1 PERSON</a:t>
            </a:r>
            <a:endParaRPr lang="en-US" dirty="0"/>
          </a:p>
        </p:txBody>
      </p:sp>
      <p:sp>
        <p:nvSpPr>
          <p:cNvPr id="13" name="Rectangle 12"/>
          <p:cNvSpPr/>
          <p:nvPr userDrawn="1"/>
        </p:nvSpPr>
        <p:spPr>
          <a:xfrm>
            <a:off x="225119" y="3455286"/>
            <a:ext cx="1865376" cy="270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 name="Text Placeholder 2"/>
          <p:cNvSpPr>
            <a:spLocks noGrp="1"/>
          </p:cNvSpPr>
          <p:nvPr>
            <p:ph type="body" sz="quarter" idx="14" hasCustomPrompt="1"/>
          </p:nvPr>
        </p:nvSpPr>
        <p:spPr>
          <a:xfrm>
            <a:off x="215801" y="5063707"/>
            <a:ext cx="2182406" cy="1319844"/>
          </a:xfrm>
        </p:spPr>
        <p:txBody>
          <a:bodyPr bIns="0" anchor="b" anchorCtr="0">
            <a:noAutofit/>
          </a:bodyPr>
          <a:lstStyle>
            <a:lvl1pPr marL="0" indent="0">
              <a:spcBef>
                <a:spcPts val="0"/>
              </a:spcBef>
              <a:buFontTx/>
              <a:buNone/>
              <a:defRPr sz="1600" b="1" baseline="0">
                <a:solidFill>
                  <a:srgbClr val="FE000C"/>
                </a:solidFill>
              </a:defRPr>
            </a:lvl1pPr>
          </a:lstStyle>
          <a:p>
            <a:pPr lvl="0"/>
            <a:r>
              <a:rPr lang="en-US" dirty="0" smtClean="0"/>
              <a:t>Biography call-out and introduction text goes here</a:t>
            </a:r>
            <a:endParaRPr lang="en-US" dirty="0"/>
          </a:p>
        </p:txBody>
      </p:sp>
      <p:sp>
        <p:nvSpPr>
          <p:cNvPr id="15" name="Text Placeholder 12"/>
          <p:cNvSpPr>
            <a:spLocks noGrp="1"/>
          </p:cNvSpPr>
          <p:nvPr>
            <p:ph type="body" sz="quarter" idx="15" hasCustomPrompt="1"/>
          </p:nvPr>
        </p:nvSpPr>
        <p:spPr>
          <a:xfrm>
            <a:off x="214170" y="3785784"/>
            <a:ext cx="2178250" cy="467908"/>
          </a:xfrm>
        </p:spPr>
        <p:txBody>
          <a:bodyPr>
            <a:noAutofit/>
          </a:bodyPr>
          <a:lstStyle>
            <a:lvl1pPr marL="0" indent="0">
              <a:lnSpc>
                <a:spcPct val="100000"/>
              </a:lnSpc>
              <a:spcBef>
                <a:spcPts val="0"/>
              </a:spcBef>
              <a:buFontTx/>
              <a:buNone/>
              <a:defRPr sz="12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endParaRPr lang="en-US" dirty="0"/>
          </a:p>
        </p:txBody>
      </p:sp>
      <p:sp>
        <p:nvSpPr>
          <p:cNvPr id="16" name="Text Placeholder 17"/>
          <p:cNvSpPr>
            <a:spLocks noGrp="1"/>
          </p:cNvSpPr>
          <p:nvPr>
            <p:ph type="body" sz="quarter" idx="16" hasCustomPrompt="1"/>
          </p:nvPr>
        </p:nvSpPr>
        <p:spPr>
          <a:xfrm>
            <a:off x="215455" y="4280517"/>
            <a:ext cx="2182732" cy="396156"/>
          </a:xfrm>
        </p:spPr>
        <p:txBody>
          <a:bodyPr>
            <a:noAutofit/>
          </a:bodyPr>
          <a:lstStyle>
            <a:lvl1pPr marL="0" indent="0">
              <a:spcBef>
                <a:spcPts val="0"/>
              </a:spcBef>
              <a:buFontTx/>
              <a:buNone/>
              <a:defRPr sz="1000" b="1" baseline="0"/>
            </a:lvl1pPr>
          </a:lstStyle>
          <a:p>
            <a:pPr lvl="0"/>
            <a:r>
              <a:rPr lang="en-US" dirty="0" smtClean="0"/>
              <a:t>Click to edit contact information</a:t>
            </a:r>
          </a:p>
          <a:p>
            <a:pPr lvl="0"/>
            <a:endParaRPr lang="en-US" dirty="0" smtClean="0"/>
          </a:p>
        </p:txBody>
      </p:sp>
      <p:sp>
        <p:nvSpPr>
          <p:cNvPr id="17" name="Text Placeholder 19"/>
          <p:cNvSpPr>
            <a:spLocks noGrp="1"/>
          </p:cNvSpPr>
          <p:nvPr>
            <p:ph type="body" sz="quarter" idx="17" hasCustomPrompt="1"/>
          </p:nvPr>
        </p:nvSpPr>
        <p:spPr>
          <a:xfrm>
            <a:off x="214734" y="4704543"/>
            <a:ext cx="2183409" cy="338313"/>
          </a:xfrm>
        </p:spPr>
        <p:txBody>
          <a:bodyPr>
            <a:noAutofit/>
          </a:bodyPr>
          <a:lstStyle>
            <a:lvl1pPr marL="0" indent="0">
              <a:spcBef>
                <a:spcPts val="0"/>
              </a:spcBef>
              <a:buFontTx/>
              <a:buNone/>
              <a:defRPr sz="1000" baseline="0"/>
            </a:lvl1pPr>
            <a:lvl2pPr marL="0" indent="0">
              <a:buFontTx/>
              <a:buNone/>
              <a:defRPr sz="800"/>
            </a:lvl2pPr>
            <a:lvl3pPr marL="182880" indent="0">
              <a:buFontTx/>
              <a:buNone/>
              <a:defRPr sz="800"/>
            </a:lvl3pPr>
            <a:lvl4pPr marL="365760" indent="0">
              <a:buFontTx/>
              <a:buNone/>
              <a:defRPr sz="800"/>
            </a:lvl4pPr>
            <a:lvl5pPr marL="548640" indent="0">
              <a:buFontTx/>
              <a:buNone/>
              <a:defRPr sz="800"/>
            </a:lvl5pPr>
          </a:lstStyle>
          <a:p>
            <a:pPr lvl="0"/>
            <a:r>
              <a:rPr lang="en-US" dirty="0" smtClean="0"/>
              <a:t>Click to edit school information</a:t>
            </a:r>
            <a:endParaRPr lang="en-US" dirty="0"/>
          </a:p>
        </p:txBody>
      </p:sp>
      <p:sp>
        <p:nvSpPr>
          <p:cNvPr id="18" name="Text Placeholder 3"/>
          <p:cNvSpPr>
            <a:spLocks noGrp="1"/>
          </p:cNvSpPr>
          <p:nvPr>
            <p:ph type="body" sz="quarter" idx="19" hasCustomPrompt="1"/>
          </p:nvPr>
        </p:nvSpPr>
        <p:spPr>
          <a:xfrm>
            <a:off x="218421" y="3460392"/>
            <a:ext cx="1867554" cy="258762"/>
          </a:xfrm>
        </p:spPr>
        <p:txBody>
          <a:bodyPr anchor="ctr">
            <a:noAutofit/>
          </a:bodyPr>
          <a:lstStyle>
            <a:lvl1pPr marL="0" indent="0" algn="ctr">
              <a:buFontTx/>
              <a:buNone/>
              <a:defRPr sz="1000" b="1">
                <a:solidFill>
                  <a:schemeClr val="bg1"/>
                </a:solidFill>
              </a:defRPr>
            </a:lvl1pPr>
          </a:lstStyle>
          <a:p>
            <a:pPr lvl="0"/>
            <a:r>
              <a:rPr lang="en-US" dirty="0" smtClean="0"/>
              <a:t>Attorney Name</a:t>
            </a:r>
          </a:p>
        </p:txBody>
      </p:sp>
      <p:cxnSp>
        <p:nvCxnSpPr>
          <p:cNvPr id="22" name="Straight Connector 2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flipV="1">
            <a:off x="25169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20" hasCustomPrompt="1"/>
          </p:nvPr>
        </p:nvSpPr>
        <p:spPr>
          <a:xfrm>
            <a:off x="2690660" y="828311"/>
            <a:ext cx="6291416" cy="5548677"/>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b="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40992072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1_Team Biography (4 People)">
    <p:spTree>
      <p:nvGrpSpPr>
        <p:cNvPr id="1" name=""/>
        <p:cNvGrpSpPr/>
        <p:nvPr/>
      </p:nvGrpSpPr>
      <p:grpSpPr>
        <a:xfrm>
          <a:off x="0" y="0"/>
          <a:ext cx="0" cy="0"/>
          <a:chOff x="0" y="0"/>
          <a:chExt cx="0" cy="0"/>
        </a:xfrm>
      </p:grpSpPr>
      <p:sp>
        <p:nvSpPr>
          <p:cNvPr id="42" name="Picture Placeholder 21"/>
          <p:cNvSpPr>
            <a:spLocks noGrp="1"/>
          </p:cNvSpPr>
          <p:nvPr>
            <p:ph type="pic" sz="quarter" idx="42"/>
          </p:nvPr>
        </p:nvSpPr>
        <p:spPr>
          <a:xfrm>
            <a:off x="209326" y="879622"/>
            <a:ext cx="1490472" cy="2103120"/>
          </a:xfrm>
          <a:prstGeom prst="rect">
            <a:avLst/>
          </a:prstGeom>
        </p:spPr>
        <p:txBody>
          <a:bodyPr/>
          <a:lstStyle>
            <a:lvl1pPr marL="0" indent="0">
              <a:buNone/>
              <a:defRPr/>
            </a:lvl1pPr>
          </a:lstStyle>
          <a:p>
            <a:endParaRPr lang="en-US" dirty="0"/>
          </a:p>
        </p:txBody>
      </p:sp>
      <p:sp>
        <p:nvSpPr>
          <p:cNvPr id="48" name="Picture Placeholder 21"/>
          <p:cNvSpPr>
            <a:spLocks noGrp="1"/>
          </p:cNvSpPr>
          <p:nvPr>
            <p:ph type="pic" sz="quarter" idx="46"/>
          </p:nvPr>
        </p:nvSpPr>
        <p:spPr>
          <a:xfrm>
            <a:off x="4731592" y="879622"/>
            <a:ext cx="1490472" cy="2103120"/>
          </a:xfrm>
          <a:prstGeom prst="rect">
            <a:avLst/>
          </a:prstGeom>
        </p:spPr>
        <p:txBody>
          <a:bodyPr/>
          <a:lstStyle>
            <a:lvl1pPr marL="0" indent="0">
              <a:buNone/>
              <a:defRPr/>
            </a:lvl1pPr>
          </a:lstStyle>
          <a:p>
            <a:endParaRPr lang="en-US" dirty="0"/>
          </a:p>
        </p:txBody>
      </p:sp>
      <p:sp>
        <p:nvSpPr>
          <p:cNvPr id="53" name="Picture Placeholder 21"/>
          <p:cNvSpPr>
            <a:spLocks noGrp="1"/>
          </p:cNvSpPr>
          <p:nvPr>
            <p:ph type="pic" sz="quarter" idx="50"/>
          </p:nvPr>
        </p:nvSpPr>
        <p:spPr>
          <a:xfrm>
            <a:off x="209326" y="3666430"/>
            <a:ext cx="1490472" cy="2103120"/>
          </a:xfrm>
          <a:prstGeom prst="rect">
            <a:avLst/>
          </a:prstGeom>
        </p:spPr>
        <p:txBody>
          <a:bodyPr/>
          <a:lstStyle>
            <a:lvl1pPr marL="0" indent="0">
              <a:buNone/>
              <a:defRPr/>
            </a:lvl1pPr>
          </a:lstStyle>
          <a:p>
            <a:endParaRPr lang="en-US" dirty="0"/>
          </a:p>
        </p:txBody>
      </p:sp>
      <p:sp>
        <p:nvSpPr>
          <p:cNvPr id="58" name="Picture Placeholder 21"/>
          <p:cNvSpPr>
            <a:spLocks noGrp="1"/>
          </p:cNvSpPr>
          <p:nvPr>
            <p:ph type="pic" sz="quarter" idx="54"/>
          </p:nvPr>
        </p:nvSpPr>
        <p:spPr>
          <a:xfrm>
            <a:off x="4731592" y="3666430"/>
            <a:ext cx="1490472" cy="2103120"/>
          </a:xfrm>
          <a:prstGeom prst="rect">
            <a:avLst/>
          </a:prstGeom>
        </p:spPr>
        <p:txBody>
          <a:bodyPr/>
          <a:lstStyle>
            <a:lvl1pPr marL="0" indent="0">
              <a:buNone/>
              <a:defRPr/>
            </a:lvl1pPr>
          </a:lstStyle>
          <a:p>
            <a:endParaRPr lang="en-US" dirty="0"/>
          </a:p>
        </p:txBody>
      </p:sp>
      <p:sp>
        <p:nvSpPr>
          <p:cNvPr id="2" name="Title 1"/>
          <p:cNvSpPr>
            <a:spLocks noGrp="1"/>
          </p:cNvSpPr>
          <p:nvPr>
            <p:ph type="title" hasCustomPrompt="1"/>
          </p:nvPr>
        </p:nvSpPr>
        <p:spPr>
          <a:xfrm>
            <a:off x="117808" y="100803"/>
            <a:ext cx="7775361"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BIOGRAPHIES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− 4 PEOPLE</a:t>
            </a:r>
            <a:endParaRPr lang="en-US" dirty="0"/>
          </a:p>
        </p:txBody>
      </p:sp>
      <p:cxnSp>
        <p:nvCxnSpPr>
          <p:cNvPr id="39" name="Straight Connector 3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24" name="Text Placeholder 12"/>
          <p:cNvSpPr>
            <a:spLocks noGrp="1"/>
          </p:cNvSpPr>
          <p:nvPr>
            <p:ph type="body" sz="quarter" idx="15" hasCustomPrompt="1"/>
          </p:nvPr>
        </p:nvSpPr>
        <p:spPr>
          <a:xfrm>
            <a:off x="1948084"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38" name="Rectangle 37"/>
          <p:cNvSpPr/>
          <p:nvPr userDrawn="1"/>
        </p:nvSpPr>
        <p:spPr>
          <a:xfrm>
            <a:off x="211822"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 name="Text Placeholder 3"/>
          <p:cNvSpPr>
            <a:spLocks noGrp="1" noChangeAspect="1"/>
          </p:cNvSpPr>
          <p:nvPr>
            <p:ph type="body" sz="quarter" idx="41" hasCustomPrompt="1"/>
          </p:nvPr>
        </p:nvSpPr>
        <p:spPr>
          <a:xfrm>
            <a:off x="208896"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4" name="Text Placeholder 3"/>
          <p:cNvSpPr>
            <a:spLocks noGrp="1"/>
          </p:cNvSpPr>
          <p:nvPr>
            <p:ph type="body" sz="quarter" idx="43" hasCustomPrompt="1"/>
          </p:nvPr>
        </p:nvSpPr>
        <p:spPr>
          <a:xfrm>
            <a:off x="1923362"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5" name="Text Placeholder 12"/>
          <p:cNvSpPr>
            <a:spLocks noGrp="1"/>
          </p:cNvSpPr>
          <p:nvPr>
            <p:ph type="body" sz="quarter" idx="44" hasCustomPrompt="1"/>
          </p:nvPr>
        </p:nvSpPr>
        <p:spPr>
          <a:xfrm>
            <a:off x="6470350" y="844914"/>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46" name="Rectangle 45"/>
          <p:cNvSpPr/>
          <p:nvPr userDrawn="1"/>
        </p:nvSpPr>
        <p:spPr>
          <a:xfrm>
            <a:off x="4734088" y="2976913"/>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Text Placeholder 3"/>
          <p:cNvSpPr>
            <a:spLocks noGrp="1" noChangeAspect="1"/>
          </p:cNvSpPr>
          <p:nvPr>
            <p:ph type="body" sz="quarter" idx="45" hasCustomPrompt="1"/>
          </p:nvPr>
        </p:nvSpPr>
        <p:spPr>
          <a:xfrm>
            <a:off x="4731162" y="2972841"/>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49" name="Text Placeholder 3"/>
          <p:cNvSpPr>
            <a:spLocks noGrp="1"/>
          </p:cNvSpPr>
          <p:nvPr>
            <p:ph type="body" sz="quarter" idx="47" hasCustomPrompt="1"/>
          </p:nvPr>
        </p:nvSpPr>
        <p:spPr>
          <a:xfrm>
            <a:off x="6445628" y="1250626"/>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0" name="Text Placeholder 12"/>
          <p:cNvSpPr>
            <a:spLocks noGrp="1"/>
          </p:cNvSpPr>
          <p:nvPr>
            <p:ph type="body" sz="quarter" idx="48" hasCustomPrompt="1"/>
          </p:nvPr>
        </p:nvSpPr>
        <p:spPr>
          <a:xfrm>
            <a:off x="1948084"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1" name="Rectangle 50"/>
          <p:cNvSpPr/>
          <p:nvPr userDrawn="1"/>
        </p:nvSpPr>
        <p:spPr>
          <a:xfrm>
            <a:off x="211822"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Text Placeholder 3"/>
          <p:cNvSpPr>
            <a:spLocks noGrp="1" noChangeAspect="1"/>
          </p:cNvSpPr>
          <p:nvPr>
            <p:ph type="body" sz="quarter" idx="49" hasCustomPrompt="1"/>
          </p:nvPr>
        </p:nvSpPr>
        <p:spPr>
          <a:xfrm>
            <a:off x="208896"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4" name="Text Placeholder 3"/>
          <p:cNvSpPr>
            <a:spLocks noGrp="1"/>
          </p:cNvSpPr>
          <p:nvPr>
            <p:ph type="body" sz="quarter" idx="51" hasCustomPrompt="1"/>
          </p:nvPr>
        </p:nvSpPr>
        <p:spPr>
          <a:xfrm>
            <a:off x="1923362"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55" name="Text Placeholder 12"/>
          <p:cNvSpPr>
            <a:spLocks noGrp="1"/>
          </p:cNvSpPr>
          <p:nvPr>
            <p:ph type="body" sz="quarter" idx="52" hasCustomPrompt="1"/>
          </p:nvPr>
        </p:nvSpPr>
        <p:spPr>
          <a:xfrm>
            <a:off x="6470350" y="3623096"/>
            <a:ext cx="2489692" cy="377031"/>
          </a:xfrm>
          <a:prstGeom prst="rect">
            <a:avLst/>
          </a:prstGeom>
        </p:spPr>
        <p:txBody>
          <a:bodyPr lIns="0" tIns="0" rIns="0" bIns="0">
            <a:noAutofit/>
          </a:bodyPr>
          <a:lstStyle>
            <a:lvl1pPr marL="0" indent="0">
              <a:lnSpc>
                <a:spcPct val="100000"/>
              </a:lnSpc>
              <a:spcBef>
                <a:spcPts val="0"/>
              </a:spcBef>
              <a:buFontTx/>
              <a:buNone/>
              <a:defRPr sz="1400" b="1" baseline="0"/>
            </a:lvl1pPr>
            <a:lvl2pPr marL="0" indent="0">
              <a:lnSpc>
                <a:spcPct val="100000"/>
              </a:lnSpc>
              <a:spcBef>
                <a:spcPts val="200"/>
              </a:spcBef>
              <a:buFontTx/>
              <a:buNone/>
              <a:defRPr sz="1200" i="1"/>
            </a:lvl2pPr>
            <a:lvl3pPr marL="182880" indent="0">
              <a:buFontTx/>
              <a:buNone/>
              <a:defRPr/>
            </a:lvl3pPr>
            <a:lvl4pPr marL="365760" indent="0">
              <a:buFontTx/>
              <a:buNone/>
              <a:defRPr/>
            </a:lvl4pPr>
            <a:lvl5pPr marL="548640" indent="0">
              <a:buFontTx/>
              <a:buNone/>
              <a:defRPr/>
            </a:lvl5pPr>
          </a:lstStyle>
          <a:p>
            <a:pPr lvl="0"/>
            <a:r>
              <a:rPr lang="en-US" dirty="0" smtClean="0"/>
              <a:t>Click to edit location and position</a:t>
            </a:r>
          </a:p>
        </p:txBody>
      </p:sp>
      <p:sp>
        <p:nvSpPr>
          <p:cNvPr id="56" name="Rectangle 55"/>
          <p:cNvSpPr/>
          <p:nvPr userDrawn="1"/>
        </p:nvSpPr>
        <p:spPr>
          <a:xfrm>
            <a:off x="4734088" y="5763721"/>
            <a:ext cx="1490760" cy="2119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Text Placeholder 3"/>
          <p:cNvSpPr>
            <a:spLocks noGrp="1" noChangeAspect="1"/>
          </p:cNvSpPr>
          <p:nvPr>
            <p:ph type="body" sz="quarter" idx="53" hasCustomPrompt="1"/>
          </p:nvPr>
        </p:nvSpPr>
        <p:spPr>
          <a:xfrm>
            <a:off x="4731162" y="5759649"/>
            <a:ext cx="1491318" cy="216694"/>
          </a:xfrm>
          <a:prstGeom prst="rect">
            <a:avLst/>
          </a:prstGeom>
        </p:spPr>
        <p:txBody>
          <a:bodyPr anchor="ctr" anchorCtr="0">
            <a:noAutofit/>
          </a:bodyPr>
          <a:lstStyle>
            <a:lvl1pPr marL="0" indent="0" algn="ctr">
              <a:buFontTx/>
              <a:buNone/>
              <a:defRPr sz="1000" b="1">
                <a:solidFill>
                  <a:schemeClr val="bg1"/>
                </a:solidFill>
              </a:defRPr>
            </a:lvl1pPr>
          </a:lstStyle>
          <a:p>
            <a:pPr lvl="0"/>
            <a:r>
              <a:rPr lang="en-US" dirty="0" smtClean="0"/>
              <a:t>Attorney Name</a:t>
            </a:r>
          </a:p>
        </p:txBody>
      </p:sp>
      <p:sp>
        <p:nvSpPr>
          <p:cNvPr id="59" name="Text Placeholder 3"/>
          <p:cNvSpPr>
            <a:spLocks noGrp="1"/>
          </p:cNvSpPr>
          <p:nvPr>
            <p:ph type="body" sz="quarter" idx="55" hasCustomPrompt="1"/>
          </p:nvPr>
        </p:nvSpPr>
        <p:spPr>
          <a:xfrm>
            <a:off x="6445628" y="4037434"/>
            <a:ext cx="2516876" cy="2148183"/>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728711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Firm Overvie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FIRM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OVERVIEW</a:t>
            </a:r>
            <a:endParaRPr lang="en-US" dirty="0"/>
          </a:p>
        </p:txBody>
      </p:sp>
      <p:sp>
        <p:nvSpPr>
          <p:cNvPr id="22" name="Content Placeholder 2"/>
          <p:cNvSpPr>
            <a:spLocks noGrp="1"/>
          </p:cNvSpPr>
          <p:nvPr>
            <p:ph idx="1" hasCustomPrompt="1"/>
          </p:nvPr>
        </p:nvSpPr>
        <p:spPr>
          <a:xfrm>
            <a:off x="3001987" y="832449"/>
            <a:ext cx="1681054" cy="307531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3" name="Content Placeholder 2"/>
          <p:cNvSpPr>
            <a:spLocks noGrp="1"/>
          </p:cNvSpPr>
          <p:nvPr>
            <p:ph idx="32" hasCustomPrompt="1"/>
          </p:nvPr>
        </p:nvSpPr>
        <p:spPr>
          <a:xfrm>
            <a:off x="187883" y="4205375"/>
            <a:ext cx="3155881" cy="2005642"/>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4" name="Content Placeholder 2"/>
          <p:cNvSpPr>
            <a:spLocks noGrp="1"/>
          </p:cNvSpPr>
          <p:nvPr>
            <p:ph idx="33" hasCustomPrompt="1"/>
          </p:nvPr>
        </p:nvSpPr>
        <p:spPr>
          <a:xfrm>
            <a:off x="4944830" y="832449"/>
            <a:ext cx="1637611" cy="3101195"/>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38" name="Content Placeholder 2"/>
          <p:cNvSpPr>
            <a:spLocks noGrp="1"/>
          </p:cNvSpPr>
          <p:nvPr>
            <p:ph idx="34" hasCustomPrompt="1"/>
          </p:nvPr>
        </p:nvSpPr>
        <p:spPr>
          <a:xfrm>
            <a:off x="3634601" y="4196749"/>
            <a:ext cx="2901611" cy="20315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40" name="TextBox 39"/>
          <p:cNvSpPr txBox="1"/>
          <p:nvPr userDrawn="1"/>
        </p:nvSpPr>
        <p:spPr>
          <a:xfrm>
            <a:off x="137160" y="2667000"/>
            <a:ext cx="2667000" cy="1384995"/>
          </a:xfrm>
          <a:prstGeom prst="rect">
            <a:avLst/>
          </a:prstGeom>
          <a:noFill/>
        </p:spPr>
        <p:txBody>
          <a:bodyPr wrap="square" rtlCol="0">
            <a:noAutofit/>
          </a:bodyPr>
          <a:lstStyle/>
          <a:p>
            <a:r>
              <a:rPr lang="en-US" sz="1400" dirty="0">
                <a:solidFill>
                  <a:prstClr val="black"/>
                </a:solidFill>
                <a:cs typeface="Arial" pitchFamily="34" charset="0"/>
              </a:rPr>
              <a:t>A global firm of approximately </a:t>
            </a:r>
            <a:r>
              <a:rPr lang="en-US" sz="1400" dirty="0">
                <a:solidFill>
                  <a:srgbClr val="FE000C"/>
                </a:solidFill>
                <a:cs typeface="Arial" pitchFamily="34" charset="0"/>
              </a:rPr>
              <a:t>1,800 lawyers in </a:t>
            </a:r>
            <a:r>
              <a:rPr lang="en-US" sz="1400" dirty="0" smtClean="0">
                <a:solidFill>
                  <a:srgbClr val="FE000C"/>
                </a:solidFill>
                <a:cs typeface="Arial" pitchFamily="34" charset="0"/>
              </a:rPr>
              <a:t>22 </a:t>
            </a:r>
            <a:r>
              <a:rPr lang="en-US" sz="1400" dirty="0">
                <a:solidFill>
                  <a:srgbClr val="FE000C"/>
                </a:solidFill>
                <a:cs typeface="Arial" pitchFamily="34" charset="0"/>
              </a:rPr>
              <a:t>offices</a:t>
            </a:r>
            <a:r>
              <a:rPr lang="en-US" sz="1400" dirty="0">
                <a:solidFill>
                  <a:prstClr val="black"/>
                </a:solidFill>
                <a:cs typeface="Arial" pitchFamily="34" charset="0"/>
              </a:rPr>
              <a:t>, serving clients in every major financial center through a one-firm, team approach</a:t>
            </a:r>
          </a:p>
          <a:p>
            <a:endParaRPr lang="en-US" sz="1400" dirty="0">
              <a:solidFill>
                <a:prstClr val="black"/>
              </a:solidFill>
            </a:endParaRPr>
          </a:p>
        </p:txBody>
      </p:sp>
      <p:sp>
        <p:nvSpPr>
          <p:cNvPr id="41" name="TextBox 40"/>
          <p:cNvSpPr txBox="1"/>
          <p:nvPr userDrawn="1"/>
        </p:nvSpPr>
        <p:spPr>
          <a:xfrm>
            <a:off x="-109728" y="1261872"/>
            <a:ext cx="2971800" cy="1451679"/>
          </a:xfrm>
          <a:prstGeom prst="rect">
            <a:avLst/>
          </a:prstGeom>
          <a:noFill/>
        </p:spPr>
        <p:txBody>
          <a:bodyPr wrap="square" rtlCol="0">
            <a:noAutofit/>
          </a:bodyPr>
          <a:lstStyle/>
          <a:p>
            <a:pPr algn="ctr">
              <a:lnSpc>
                <a:spcPts val="3700"/>
              </a:lnSpc>
            </a:pPr>
            <a:r>
              <a:rPr lang="en-US" sz="8800" b="1" spc="-1200" dirty="0" smtClean="0">
                <a:solidFill>
                  <a:srgbClr val="FE000C"/>
                </a:solidFill>
                <a:cs typeface="Arial" pitchFamily="34" charset="0"/>
              </a:rPr>
              <a:t>1</a:t>
            </a:r>
            <a:r>
              <a:rPr lang="en-US" sz="8800" b="1" spc="-700" dirty="0" smtClean="0">
                <a:solidFill>
                  <a:srgbClr val="FE000C"/>
                </a:solidFill>
                <a:cs typeface="Arial" pitchFamily="34" charset="0"/>
              </a:rPr>
              <a:t>,</a:t>
            </a:r>
            <a:r>
              <a:rPr lang="en-US" sz="8800" b="1" spc="-400" dirty="0" smtClean="0">
                <a:solidFill>
                  <a:srgbClr val="FE000C"/>
                </a:solidFill>
                <a:cs typeface="Arial" pitchFamily="34" charset="0"/>
              </a:rPr>
              <a:t>8</a:t>
            </a:r>
            <a:r>
              <a:rPr lang="en-US" sz="8800" b="1" spc="-300" dirty="0" smtClean="0">
                <a:solidFill>
                  <a:srgbClr val="FE000C"/>
                </a:solidFill>
                <a:cs typeface="Arial" pitchFamily="34" charset="0"/>
              </a:rPr>
              <a:t>00</a:t>
            </a:r>
          </a:p>
          <a:p>
            <a:pPr algn="ctr">
              <a:lnSpc>
                <a:spcPts val="3800"/>
              </a:lnSpc>
            </a:pPr>
            <a:r>
              <a:rPr lang="en-US" sz="3000" b="1" dirty="0" smtClean="0">
                <a:solidFill>
                  <a:prstClr val="black"/>
                </a:solidFill>
                <a:cs typeface="Arial" pitchFamily="34" charset="0"/>
              </a:rPr>
              <a:t> LAWYERS IN</a:t>
            </a:r>
          </a:p>
          <a:p>
            <a:pPr algn="ctr">
              <a:lnSpc>
                <a:spcPts val="3200"/>
              </a:lnSpc>
            </a:pPr>
            <a:r>
              <a:rPr lang="en-US" sz="3300" b="1" dirty="0" smtClean="0">
                <a:solidFill>
                  <a:prstClr val="black"/>
                </a:solidFill>
                <a:cs typeface="Arial" pitchFamily="34" charset="0"/>
              </a:rPr>
              <a:t> 22 OFFICES</a:t>
            </a:r>
            <a:endParaRPr lang="en-US" sz="3300" b="1" dirty="0">
              <a:solidFill>
                <a:prstClr val="black"/>
              </a:solidFill>
              <a:cs typeface="Arial" pitchFamily="34" charset="0"/>
            </a:endParaRPr>
          </a:p>
        </p:txBody>
      </p:sp>
      <p:sp>
        <p:nvSpPr>
          <p:cNvPr id="42" name="Content Placeholder 2"/>
          <p:cNvSpPr>
            <a:spLocks noGrp="1"/>
          </p:cNvSpPr>
          <p:nvPr>
            <p:ph idx="35" hasCustomPrompt="1"/>
          </p:nvPr>
        </p:nvSpPr>
        <p:spPr>
          <a:xfrm>
            <a:off x="6859434" y="832449"/>
            <a:ext cx="2122641" cy="5395819"/>
          </a:xfrm>
        </p:spPr>
        <p:txBody>
          <a:bodyPr>
            <a:normAutofit/>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sz="1400"/>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400" baseline="0"/>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300" baseline="0"/>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sz="1200"/>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sz="1000" baseline="0"/>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cxnSp>
        <p:nvCxnSpPr>
          <p:cNvPr id="13" name="Straight Connector 12"/>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userDrawn="1"/>
        </p:nvCxnSpPr>
        <p:spPr>
          <a:xfrm flipV="1">
            <a:off x="6679406"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userDrawn="1"/>
        </p:nvCxnSpPr>
        <p:spPr>
          <a:xfrm flipV="1">
            <a:off x="47625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3467100" y="4133850"/>
            <a:ext cx="0" cy="2181225"/>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flipV="1">
            <a:off x="2819400" y="828675"/>
            <a:ext cx="0" cy="29718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04788" y="3990975"/>
            <a:ext cx="6348412"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8095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Practice Areas">
    <p:spTree>
      <p:nvGrpSpPr>
        <p:cNvPr id="1" name=""/>
        <p:cNvGrpSpPr/>
        <p:nvPr/>
      </p:nvGrpSpPr>
      <p:grpSpPr>
        <a:xfrm>
          <a:off x="0" y="0"/>
          <a:ext cx="0" cy="0"/>
          <a:chOff x="0" y="0"/>
          <a:chExt cx="0" cy="0"/>
        </a:xfrm>
      </p:grpSpPr>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rPr>
              <a:t>AREAS</a:t>
            </a:r>
            <a:endParaRPr lang="en-US" dirty="0">
              <a:solidFill>
                <a:prstClr val="black"/>
              </a:solidFill>
            </a:endParaRPr>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14400" y="701351"/>
            <a:ext cx="7315200" cy="5700226"/>
          </a:xfrm>
          <a:prstGeom prst="rect">
            <a:avLst/>
          </a:prstGeom>
        </p:spPr>
      </p:pic>
    </p:spTree>
    <p:extLst>
      <p:ext uri="{BB962C8B-B14F-4D97-AF65-F5344CB8AC3E}">
        <p14:creationId xmlns:p14="http://schemas.microsoft.com/office/powerpoint/2010/main" val="23051873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Practice Areas/Language Capabilities">
    <p:spTree>
      <p:nvGrpSpPr>
        <p:cNvPr id="1" name=""/>
        <p:cNvGrpSpPr/>
        <p:nvPr/>
      </p:nvGrpSpPr>
      <p:grpSpPr>
        <a:xfrm>
          <a:off x="0" y="0"/>
          <a:ext cx="0" cy="0"/>
          <a:chOff x="0" y="0"/>
          <a:chExt cx="0" cy="0"/>
        </a:xfrm>
      </p:grpSpPr>
      <p:sp>
        <p:nvSpPr>
          <p:cNvPr id="12" name="Rectangle 11"/>
          <p:cNvSpPr/>
          <p:nvPr userDrawn="1"/>
        </p:nvSpPr>
        <p:spPr>
          <a:xfrm>
            <a:off x="202679" y="576447"/>
            <a:ext cx="6364224"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p:cNvSpPr/>
          <p:nvPr userDrawn="1"/>
        </p:nvSpPr>
        <p:spPr>
          <a:xfrm>
            <a:off x="6756633" y="576447"/>
            <a:ext cx="2387367" cy="4389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TextBox 6"/>
          <p:cNvSpPr txBox="1"/>
          <p:nvPr userDrawn="1"/>
        </p:nvSpPr>
        <p:spPr>
          <a:xfrm>
            <a:off x="109875" y="85725"/>
            <a:ext cx="7716504" cy="415498"/>
          </a:xfrm>
          <a:prstGeom prst="rect">
            <a:avLst/>
          </a:prstGeom>
          <a:noFill/>
        </p:spPr>
        <p:txBody>
          <a:bodyPr wrap="square" rtlCol="0">
            <a:spAutoFit/>
          </a:bodyPr>
          <a:lstStyle/>
          <a:p>
            <a:r>
              <a:rPr lang="en-US" sz="2100" b="1" dirty="0" smtClean="0">
                <a:solidFill>
                  <a:srgbClr val="98ADB2"/>
                </a:solidFill>
              </a:rPr>
              <a:t>PRACTICE </a:t>
            </a:r>
            <a:r>
              <a:rPr lang="en-US" sz="2100" b="1" dirty="0" smtClean="0">
                <a:solidFill>
                  <a:prstClr val="black"/>
                </a:solidFill>
                <a:cs typeface="Arial" pitchFamily="34" charset="0"/>
              </a:rPr>
              <a:t>AREAS &amp; LANGUAGE CAPABILITIES</a:t>
            </a:r>
            <a:endParaRPr lang="en-US" sz="2400" dirty="0">
              <a:solidFill>
                <a:prstClr val="black"/>
              </a:solidFill>
            </a:endParaRPr>
          </a:p>
        </p:txBody>
      </p:sp>
      <p:sp>
        <p:nvSpPr>
          <p:cNvPr id="6" name="TextBox 5"/>
          <p:cNvSpPr txBox="1"/>
          <p:nvPr userDrawn="1"/>
        </p:nvSpPr>
        <p:spPr>
          <a:xfrm>
            <a:off x="219456" y="603504"/>
            <a:ext cx="3276600" cy="425758"/>
          </a:xfrm>
          <a:prstGeom prst="rect">
            <a:avLst/>
          </a:prstGeom>
          <a:noFill/>
        </p:spPr>
        <p:txBody>
          <a:bodyPr wrap="square" rtlCol="0">
            <a:spAutoFit/>
          </a:bodyPr>
          <a:lstStyle/>
          <a:p>
            <a:pPr>
              <a:lnSpc>
                <a:spcPts val="1600"/>
              </a:lnSpc>
            </a:pPr>
            <a:r>
              <a:rPr lang="en-US" sz="1600" b="1" dirty="0" smtClean="0">
                <a:solidFill>
                  <a:prstClr val="white"/>
                </a:solidFill>
              </a:rPr>
              <a:t>MORE THAN 40</a:t>
            </a:r>
          </a:p>
          <a:p>
            <a:pPr>
              <a:lnSpc>
                <a:spcPts val="1000"/>
              </a:lnSpc>
            </a:pPr>
            <a:r>
              <a:rPr lang="en-US" sz="1000" b="1" dirty="0" smtClean="0">
                <a:solidFill>
                  <a:prstClr val="white"/>
                </a:solidFill>
              </a:rPr>
              <a:t>PRACTICE AREAS</a:t>
            </a:r>
            <a:endParaRPr lang="en-US" sz="1000" b="1" dirty="0">
              <a:solidFill>
                <a:prstClr val="white"/>
              </a:solidFill>
            </a:endParaRPr>
          </a:p>
        </p:txBody>
      </p:sp>
      <p:sp>
        <p:nvSpPr>
          <p:cNvPr id="8" name="TextBox 7"/>
          <p:cNvSpPr txBox="1"/>
          <p:nvPr userDrawn="1"/>
        </p:nvSpPr>
        <p:spPr>
          <a:xfrm>
            <a:off x="6781800" y="576447"/>
            <a:ext cx="2051807" cy="451406"/>
          </a:xfrm>
          <a:prstGeom prst="rect">
            <a:avLst/>
          </a:prstGeom>
          <a:noFill/>
        </p:spPr>
        <p:txBody>
          <a:bodyPr wrap="square" rtlCol="0">
            <a:spAutoFit/>
          </a:bodyPr>
          <a:lstStyle/>
          <a:p>
            <a:pPr>
              <a:lnSpc>
                <a:spcPts val="1800"/>
              </a:lnSpc>
            </a:pPr>
            <a:r>
              <a:rPr lang="en-US" sz="1600" b="1" dirty="0" smtClean="0">
                <a:solidFill>
                  <a:prstClr val="white"/>
                </a:solidFill>
              </a:rPr>
              <a:t>MORE THAN 40</a:t>
            </a:r>
          </a:p>
          <a:p>
            <a:pPr>
              <a:lnSpc>
                <a:spcPts val="1000"/>
              </a:lnSpc>
            </a:pPr>
            <a:r>
              <a:rPr lang="en-US" sz="1000" b="1" dirty="0" smtClean="0">
                <a:solidFill>
                  <a:prstClr val="white"/>
                </a:solidFill>
              </a:rPr>
              <a:t>LANGUAGE CAPABILITIES</a:t>
            </a:r>
            <a:endParaRPr lang="en-US" sz="1000" b="1" dirty="0">
              <a:solidFill>
                <a:prstClr val="white"/>
              </a:solidFill>
            </a:endParaRPr>
          </a:p>
        </p:txBody>
      </p:sp>
      <p:cxnSp>
        <p:nvCxnSpPr>
          <p:cNvPr id="14" name="Straight Connector 13"/>
          <p:cNvCxnSpPr/>
          <p:nvPr userDrawn="1"/>
        </p:nvCxnSpPr>
        <p:spPr>
          <a:xfrm flipH="1" flipV="1">
            <a:off x="194989"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flipH="1" flipV="1">
            <a:off x="6730767" y="1122289"/>
            <a:ext cx="7690" cy="5110731"/>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11" name="TextBox 10"/>
          <p:cNvSpPr txBox="1"/>
          <p:nvPr userDrawn="1"/>
        </p:nvSpPr>
        <p:spPr>
          <a:xfrm>
            <a:off x="324091" y="1111170"/>
            <a:ext cx="6053559" cy="5220619"/>
          </a:xfrm>
          <a:prstGeom prst="rect">
            <a:avLst/>
          </a:prstGeom>
          <a:noFill/>
        </p:spPr>
        <p:txBody>
          <a:bodyPr wrap="square" lIns="0" tIns="0" rIns="0" bIns="0" numCol="4" spcCol="182880" rtlCol="0">
            <a:noAutofit/>
          </a:bodyPr>
          <a:lstStyle/>
          <a:p>
            <a:pPr>
              <a:lnSpc>
                <a:spcPts val="1300"/>
              </a:lnSpc>
              <a:defRPr/>
            </a:pPr>
            <a:r>
              <a:rPr lang="en-US" sz="800" b="1" dirty="0" smtClean="0">
                <a:solidFill>
                  <a:srgbClr val="98ADB2"/>
                </a:solidFill>
                <a:cs typeface="Arial" pitchFamily="34" charset="0"/>
              </a:rPr>
              <a:t>Accounting</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Advertising  </a:t>
            </a:r>
          </a:p>
          <a:p>
            <a:pPr>
              <a:lnSpc>
                <a:spcPts val="1300"/>
              </a:lnSpc>
              <a:defRPr/>
            </a:pPr>
            <a:r>
              <a:rPr lang="en-US" sz="800" b="1" dirty="0" smtClean="0">
                <a:solidFill>
                  <a:srgbClr val="98ADB2"/>
                </a:solidFill>
                <a:cs typeface="Arial" pitchFamily="34" charset="0"/>
              </a:rPr>
              <a:t>Africa  </a:t>
            </a:r>
          </a:p>
          <a:p>
            <a:pPr>
              <a:lnSpc>
                <a:spcPts val="1300"/>
              </a:lnSpc>
              <a:defRPr/>
            </a:pPr>
            <a:r>
              <a:rPr lang="en-US" sz="800" dirty="0" smtClean="0">
                <a:solidFill>
                  <a:prstClr val="black"/>
                </a:solidFill>
                <a:cs typeface="Arial" pitchFamily="34" charset="0"/>
              </a:rPr>
              <a:t>Alternative Dispute </a:t>
            </a:r>
            <a:br>
              <a:rPr lang="en-US" sz="800" dirty="0" smtClean="0">
                <a:solidFill>
                  <a:prstClr val="black"/>
                </a:solidFill>
                <a:cs typeface="Arial" pitchFamily="34" charset="0"/>
              </a:rPr>
            </a:br>
            <a:r>
              <a:rPr lang="en-US" sz="800" dirty="0" smtClean="0">
                <a:solidFill>
                  <a:prstClr val="black"/>
                </a:solidFill>
                <a:cs typeface="Arial" pitchFamily="34" charset="0"/>
              </a:rPr>
              <a:t>Resolution  </a:t>
            </a:r>
          </a:p>
          <a:p>
            <a:pPr>
              <a:lnSpc>
                <a:spcPts val="1300"/>
              </a:lnSpc>
              <a:defRPr/>
            </a:pPr>
            <a:r>
              <a:rPr lang="en-US" sz="800" b="1" dirty="0" smtClean="0">
                <a:solidFill>
                  <a:srgbClr val="98ADB2"/>
                </a:solidFill>
                <a:cs typeface="Arial" pitchFamily="34" charset="0"/>
              </a:rPr>
              <a:t>Anti-Bribery and FCPA </a:t>
            </a:r>
          </a:p>
          <a:p>
            <a:pPr>
              <a:lnSpc>
                <a:spcPts val="1300"/>
              </a:lnSpc>
              <a:defRPr/>
            </a:pPr>
            <a:r>
              <a:rPr lang="en-US" sz="800" b="1" dirty="0" smtClean="0">
                <a:solidFill>
                  <a:srgbClr val="98ADB2"/>
                </a:solidFill>
                <a:cs typeface="Arial" pitchFamily="34" charset="0"/>
              </a:rPr>
              <a:t>Compliance and Defense  </a:t>
            </a:r>
          </a:p>
          <a:p>
            <a:pPr>
              <a:lnSpc>
                <a:spcPts val="1300"/>
              </a:lnSpc>
              <a:defRPr/>
            </a:pPr>
            <a:r>
              <a:rPr lang="en-US" sz="800" dirty="0" smtClean="0">
                <a:solidFill>
                  <a:prstClr val="black"/>
                </a:solidFill>
                <a:cs typeface="Arial" pitchFamily="34" charset="0"/>
              </a:rPr>
              <a:t>Antitrust and Competition  </a:t>
            </a:r>
          </a:p>
          <a:p>
            <a:pPr>
              <a:lnSpc>
                <a:spcPts val="1300"/>
              </a:lnSpc>
              <a:defRPr/>
            </a:pPr>
            <a:r>
              <a:rPr lang="en-US" sz="800" b="1" dirty="0" smtClean="0">
                <a:solidFill>
                  <a:srgbClr val="98ADB2"/>
                </a:solidFill>
                <a:cs typeface="Arial" pitchFamily="34" charset="0"/>
              </a:rPr>
              <a:t>Appellate Litigation </a:t>
            </a:r>
          </a:p>
          <a:p>
            <a:pPr>
              <a:lnSpc>
                <a:spcPts val="1300"/>
              </a:lnSpc>
              <a:defRPr/>
            </a:pPr>
            <a:r>
              <a:rPr lang="en-US" sz="800" b="1" dirty="0" smtClean="0">
                <a:solidFill>
                  <a:srgbClr val="98ADB2"/>
                </a:solidFill>
                <a:cs typeface="Arial" pitchFamily="34" charset="0"/>
              </a:rPr>
              <a:t>and Legal Issues  </a:t>
            </a:r>
          </a:p>
          <a:p>
            <a:pPr>
              <a:lnSpc>
                <a:spcPts val="1300"/>
              </a:lnSpc>
              <a:defRPr/>
            </a:pPr>
            <a:r>
              <a:rPr lang="en-US" sz="800" dirty="0" smtClean="0">
                <a:solidFill>
                  <a:prstClr val="black"/>
                </a:solidFill>
                <a:cs typeface="Arial" pitchFamily="34" charset="0"/>
              </a:rPr>
              <a:t>Asia Pacific  </a:t>
            </a:r>
          </a:p>
          <a:p>
            <a:pPr>
              <a:lnSpc>
                <a:spcPts val="1300"/>
              </a:lnSpc>
              <a:defRPr/>
            </a:pPr>
            <a:r>
              <a:rPr lang="en-US" sz="800" b="1" dirty="0" smtClean="0">
                <a:solidFill>
                  <a:srgbClr val="98ADB2"/>
                </a:solidFill>
                <a:cs typeface="Arial" pitchFamily="34" charset="0"/>
              </a:rPr>
              <a:t>Australia and New Zealand  </a:t>
            </a:r>
          </a:p>
          <a:p>
            <a:pPr>
              <a:lnSpc>
                <a:spcPts val="1300"/>
              </a:lnSpc>
              <a:defRPr/>
            </a:pPr>
            <a:r>
              <a:rPr lang="en-US" sz="800" dirty="0" smtClean="0">
                <a:solidFill>
                  <a:prstClr val="black"/>
                </a:solidFill>
                <a:cs typeface="Arial" pitchFamily="34" charset="0"/>
              </a:rPr>
              <a:t>Banking  </a:t>
            </a:r>
          </a:p>
          <a:p>
            <a:pPr>
              <a:lnSpc>
                <a:spcPts val="1300"/>
              </a:lnSpc>
              <a:defRPr/>
            </a:pPr>
            <a:r>
              <a:rPr lang="en-US" sz="800" b="1" dirty="0" smtClean="0">
                <a:solidFill>
                  <a:srgbClr val="98ADB2"/>
                </a:solidFill>
                <a:cs typeface="Arial" pitchFamily="34" charset="0"/>
              </a:rPr>
              <a:t>Biological and Chemical </a:t>
            </a:r>
          </a:p>
          <a:p>
            <a:pPr>
              <a:lnSpc>
                <a:spcPts val="1300"/>
              </a:lnSpc>
              <a:defRPr/>
            </a:pPr>
            <a:r>
              <a:rPr lang="en-US" sz="800" b="1" dirty="0" smtClean="0">
                <a:solidFill>
                  <a:srgbClr val="98ADB2"/>
                </a:solidFill>
                <a:cs typeface="Arial" pitchFamily="34" charset="0"/>
              </a:rPr>
              <a:t>Technology Diligence </a:t>
            </a:r>
            <a:br>
              <a:rPr lang="en-US" sz="800" b="1" dirty="0" smtClean="0">
                <a:solidFill>
                  <a:srgbClr val="98ADB2"/>
                </a:solidFill>
                <a:cs typeface="Arial" pitchFamily="34" charset="0"/>
              </a:rPr>
            </a:br>
            <a:r>
              <a:rPr lang="en-US" sz="800" b="1" dirty="0" smtClean="0">
                <a:solidFill>
                  <a:srgbClr val="98ADB2"/>
                </a:solidFill>
                <a:cs typeface="Arial" pitchFamily="34" charset="0"/>
              </a:rPr>
              <a:t>and Transactions  </a:t>
            </a:r>
          </a:p>
          <a:p>
            <a:pPr>
              <a:lnSpc>
                <a:spcPts val="1300"/>
              </a:lnSpc>
              <a:defRPr/>
            </a:pPr>
            <a:r>
              <a:rPr lang="en-US" sz="800" dirty="0" smtClean="0">
                <a:solidFill>
                  <a:prstClr val="black"/>
                </a:solidFill>
                <a:cs typeface="Arial" pitchFamily="34" charset="0"/>
              </a:rPr>
              <a:t>Brazil  </a:t>
            </a:r>
          </a:p>
          <a:p>
            <a:pPr>
              <a:lnSpc>
                <a:spcPts val="1300"/>
              </a:lnSpc>
              <a:defRPr/>
            </a:pPr>
            <a:r>
              <a:rPr lang="en-US" sz="800" b="1" dirty="0" smtClean="0">
                <a:solidFill>
                  <a:srgbClr val="98ADB2"/>
                </a:solidFill>
                <a:cs typeface="Arial" pitchFamily="34" charset="0"/>
              </a:rPr>
              <a:t>Canada</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CFIUS  </a:t>
            </a:r>
          </a:p>
          <a:p>
            <a:pPr>
              <a:lnSpc>
                <a:spcPts val="1300"/>
              </a:lnSpc>
              <a:defRPr/>
            </a:pPr>
            <a:r>
              <a:rPr lang="en-US" sz="800" b="1" dirty="0" smtClean="0">
                <a:solidFill>
                  <a:srgbClr val="98ADB2"/>
                </a:solidFill>
                <a:cs typeface="Arial" pitchFamily="34" charset="0"/>
              </a:rPr>
              <a:t>China  </a:t>
            </a:r>
          </a:p>
          <a:p>
            <a:pPr>
              <a:lnSpc>
                <a:spcPts val="1300"/>
              </a:lnSpc>
              <a:defRPr/>
            </a:pPr>
            <a:r>
              <a:rPr lang="en-US" sz="800" dirty="0" smtClean="0">
                <a:solidFill>
                  <a:prstClr val="black"/>
                </a:solidFill>
                <a:cs typeface="Arial" pitchFamily="34" charset="0"/>
              </a:rPr>
              <a:t>Class Action Litigation  </a:t>
            </a:r>
          </a:p>
          <a:p>
            <a:pPr>
              <a:lnSpc>
                <a:spcPts val="1300"/>
              </a:lnSpc>
              <a:defRPr/>
            </a:pPr>
            <a:r>
              <a:rPr lang="en-US" sz="800" b="1" dirty="0" smtClean="0">
                <a:solidFill>
                  <a:srgbClr val="98ADB2"/>
                </a:solidFill>
                <a:cs typeface="Arial" pitchFamily="34" charset="0"/>
              </a:rPr>
              <a:t>Climate Change  </a:t>
            </a:r>
          </a:p>
          <a:p>
            <a:pPr>
              <a:lnSpc>
                <a:spcPts val="1300"/>
              </a:lnSpc>
              <a:defRPr/>
            </a:pPr>
            <a:r>
              <a:rPr lang="en-US" sz="800" dirty="0" smtClean="0">
                <a:solidFill>
                  <a:prstClr val="black"/>
                </a:solidFill>
                <a:cs typeface="Arial" pitchFamily="34" charset="0"/>
              </a:rPr>
              <a:t>Communications  </a:t>
            </a:r>
          </a:p>
          <a:p>
            <a:pPr>
              <a:lnSpc>
                <a:spcPts val="1300"/>
              </a:lnSpc>
              <a:defRPr/>
            </a:pPr>
            <a:r>
              <a:rPr lang="en-US" sz="800" b="1" dirty="0" smtClean="0">
                <a:solidFill>
                  <a:srgbClr val="98ADB2"/>
                </a:solidFill>
                <a:cs typeface="Arial" pitchFamily="34" charset="0"/>
              </a:rPr>
              <a:t>Congressional </a:t>
            </a:r>
            <a:br>
              <a:rPr lang="en-US" sz="800" b="1" dirty="0" smtClean="0">
                <a:solidFill>
                  <a:srgbClr val="98ADB2"/>
                </a:solidFill>
                <a:cs typeface="Arial" pitchFamily="34" charset="0"/>
              </a:rPr>
            </a:br>
            <a:r>
              <a:rPr lang="en-US" sz="800" b="1" dirty="0" smtClean="0">
                <a:solidFill>
                  <a:srgbClr val="98ADB2"/>
                </a:solidFill>
                <a:cs typeface="Arial" pitchFamily="34" charset="0"/>
              </a:rPr>
              <a:t>Investigations  </a:t>
            </a:r>
          </a:p>
          <a:p>
            <a:pPr>
              <a:lnSpc>
                <a:spcPts val="1300"/>
              </a:lnSpc>
              <a:defRPr/>
            </a:pPr>
            <a:r>
              <a:rPr lang="en-US" sz="800" dirty="0" smtClean="0">
                <a:solidFill>
                  <a:prstClr val="black"/>
                </a:solidFill>
                <a:cs typeface="Arial" pitchFamily="34" charset="0"/>
              </a:rPr>
              <a:t>Construction  </a:t>
            </a:r>
          </a:p>
          <a:p>
            <a:pPr>
              <a:lnSpc>
                <a:spcPts val="1300"/>
              </a:lnSpc>
              <a:defRPr/>
            </a:pPr>
            <a:r>
              <a:rPr lang="en-US" sz="800" b="1" dirty="0" smtClean="0">
                <a:solidFill>
                  <a:srgbClr val="98ADB2"/>
                </a:solidFill>
                <a:cs typeface="Arial" pitchFamily="34" charset="0"/>
              </a:rPr>
              <a:t>Consumer Financial </a:t>
            </a:r>
            <a:br>
              <a:rPr lang="en-US" sz="800" b="1" dirty="0" smtClean="0">
                <a:solidFill>
                  <a:srgbClr val="98ADB2"/>
                </a:solidFill>
                <a:cs typeface="Arial" pitchFamily="34" charset="0"/>
              </a:rPr>
            </a:br>
            <a:r>
              <a:rPr lang="en-US" sz="800" b="1" dirty="0" smtClean="0">
                <a:solidFill>
                  <a:srgbClr val="98ADB2"/>
                </a:solidFill>
                <a:cs typeface="Arial" pitchFamily="34" charset="0"/>
              </a:rPr>
              <a:t>Services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Corporate  </a:t>
            </a:r>
          </a:p>
          <a:p>
            <a:pPr>
              <a:lnSpc>
                <a:spcPts val="1300"/>
              </a:lnSpc>
              <a:defRPr/>
            </a:pPr>
            <a:r>
              <a:rPr lang="en-US" sz="800" b="1" dirty="0" smtClean="0">
                <a:solidFill>
                  <a:srgbClr val="98ADB2"/>
                </a:solidFill>
                <a:cs typeface="Arial" pitchFamily="34" charset="0"/>
              </a:rPr>
              <a:t>Corporate Finance    </a:t>
            </a:r>
          </a:p>
          <a:p>
            <a:pPr>
              <a:lnSpc>
                <a:spcPts val="1300"/>
              </a:lnSpc>
              <a:defRPr/>
            </a:pPr>
            <a:r>
              <a:rPr lang="en-US" sz="800" dirty="0" smtClean="0">
                <a:solidFill>
                  <a:prstClr val="black"/>
                </a:solidFill>
                <a:cs typeface="Arial" pitchFamily="34" charset="0"/>
              </a:rPr>
              <a:t>Corporate Restructuring  </a:t>
            </a:r>
          </a:p>
          <a:p>
            <a:pPr>
              <a:lnSpc>
                <a:spcPts val="1300"/>
              </a:lnSpc>
              <a:defRPr/>
            </a:pPr>
            <a:r>
              <a:rPr lang="en-US" sz="800" b="1" dirty="0" smtClean="0">
                <a:solidFill>
                  <a:srgbClr val="98ADB2"/>
                </a:solidFill>
                <a:cs typeface="Arial" pitchFamily="34" charset="0"/>
              </a:rPr>
              <a:t>Crisis Management  </a:t>
            </a:r>
          </a:p>
          <a:p>
            <a:pPr>
              <a:lnSpc>
                <a:spcPts val="1300"/>
              </a:lnSpc>
              <a:defRPr/>
            </a:pPr>
            <a:r>
              <a:rPr lang="en-US" sz="800" dirty="0" smtClean="0">
                <a:solidFill>
                  <a:prstClr val="black"/>
                </a:solidFill>
                <a:cs typeface="Arial" pitchFamily="34" charset="0"/>
              </a:rPr>
              <a:t>Derivative Financial </a:t>
            </a:r>
          </a:p>
          <a:p>
            <a:pPr>
              <a:lnSpc>
                <a:spcPts val="1300"/>
              </a:lnSpc>
              <a:defRPr/>
            </a:pPr>
            <a:r>
              <a:rPr lang="en-US" sz="800" dirty="0" smtClean="0">
                <a:solidFill>
                  <a:prstClr val="black"/>
                </a:solidFill>
                <a:cs typeface="Arial" pitchFamily="34" charset="0"/>
              </a:rPr>
              <a:t>Products, Commodities </a:t>
            </a:r>
          </a:p>
          <a:p>
            <a:pPr>
              <a:lnSpc>
                <a:spcPts val="1300"/>
              </a:lnSpc>
              <a:defRPr/>
            </a:pPr>
            <a:r>
              <a:rPr lang="en-US" sz="800" dirty="0" smtClean="0">
                <a:solidFill>
                  <a:prstClr val="black"/>
                </a:solidFill>
                <a:cs typeface="Arial" pitchFamily="34" charset="0"/>
              </a:rPr>
              <a:t>and Futures  </a:t>
            </a:r>
          </a:p>
          <a:p>
            <a:pPr>
              <a:lnSpc>
                <a:spcPts val="1300"/>
              </a:lnSpc>
              <a:defRPr/>
            </a:pPr>
            <a:r>
              <a:rPr lang="en-US" sz="800" b="1" dirty="0" smtClean="0">
                <a:solidFill>
                  <a:srgbClr val="98ADB2"/>
                </a:solidFill>
                <a:cs typeface="Arial" pitchFamily="34" charset="0"/>
              </a:rPr>
              <a:t>Derivatives Regulatory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and Infrastructure Projects  </a:t>
            </a:r>
          </a:p>
          <a:p>
            <a:pPr>
              <a:lnSpc>
                <a:spcPts val="1300"/>
              </a:lnSpc>
              <a:defRPr/>
            </a:pPr>
            <a:r>
              <a:rPr lang="en-US" sz="800" b="1" dirty="0" smtClean="0">
                <a:solidFill>
                  <a:srgbClr val="98ADB2"/>
                </a:solidFill>
                <a:cs typeface="Arial" pitchFamily="34" charset="0"/>
              </a:rPr>
              <a:t>Energy Regulation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Energy Tax  </a:t>
            </a:r>
          </a:p>
          <a:p>
            <a:pPr>
              <a:lnSpc>
                <a:spcPts val="1300"/>
              </a:lnSpc>
              <a:defRPr/>
            </a:pPr>
            <a:r>
              <a:rPr lang="en-US" sz="800" b="1" dirty="0" smtClean="0">
                <a:solidFill>
                  <a:srgbClr val="98ADB2"/>
                </a:solidFill>
                <a:cs typeface="Arial" pitchFamily="34" charset="0"/>
              </a:rPr>
              <a:t>Environmental</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Europe  </a:t>
            </a:r>
          </a:p>
          <a:p>
            <a:pPr>
              <a:lnSpc>
                <a:spcPts val="1300"/>
              </a:lnSpc>
              <a:defRPr/>
            </a:pPr>
            <a:r>
              <a:rPr lang="en-US" sz="800" b="1" dirty="0" smtClean="0">
                <a:solidFill>
                  <a:srgbClr val="98ADB2"/>
                </a:solidFill>
                <a:cs typeface="Arial" pitchFamily="34" charset="0"/>
              </a:rPr>
              <a:t>European Union/</a:t>
            </a:r>
            <a:br>
              <a:rPr lang="en-US" sz="800" b="1" dirty="0" smtClean="0">
                <a:solidFill>
                  <a:srgbClr val="98ADB2"/>
                </a:solidFill>
                <a:cs typeface="Arial" pitchFamily="34" charset="0"/>
              </a:rPr>
            </a:br>
            <a:r>
              <a:rPr lang="en-US" sz="800" b="1" dirty="0" smtClean="0">
                <a:solidFill>
                  <a:srgbClr val="98ADB2"/>
                </a:solidFill>
                <a:cs typeface="Arial" pitchFamily="34" charset="0"/>
              </a:rPr>
              <a:t>International Competition  </a:t>
            </a:r>
          </a:p>
          <a:p>
            <a:pPr>
              <a:lnSpc>
                <a:spcPts val="1300"/>
              </a:lnSpc>
              <a:defRPr/>
            </a:pPr>
            <a:r>
              <a:rPr lang="en-US" sz="800" dirty="0" smtClean="0">
                <a:solidFill>
                  <a:prstClr val="black"/>
                </a:solidFill>
                <a:cs typeface="Arial" pitchFamily="34" charset="0"/>
              </a:rPr>
              <a:t>Executive Compensation </a:t>
            </a:r>
          </a:p>
          <a:p>
            <a:pPr>
              <a:lnSpc>
                <a:spcPts val="1300"/>
              </a:lnSpc>
              <a:defRPr/>
            </a:pPr>
            <a:r>
              <a:rPr lang="en-US" sz="800" dirty="0" smtClean="0">
                <a:solidFill>
                  <a:prstClr val="black"/>
                </a:solidFill>
                <a:cs typeface="Arial" pitchFamily="34" charset="0"/>
              </a:rPr>
              <a:t>and Benefits  </a:t>
            </a:r>
          </a:p>
          <a:p>
            <a:pPr>
              <a:lnSpc>
                <a:spcPts val="1300"/>
              </a:lnSpc>
              <a:defRPr/>
            </a:pPr>
            <a:r>
              <a:rPr lang="en-US" sz="800" b="1" dirty="0" smtClean="0">
                <a:solidFill>
                  <a:srgbClr val="98ADB2"/>
                </a:solidFill>
                <a:cs typeface="Arial" pitchFamily="34" charset="0"/>
              </a:rPr>
              <a:t>Exempt and Nonprofit </a:t>
            </a:r>
          </a:p>
          <a:p>
            <a:pPr>
              <a:lnSpc>
                <a:spcPts val="1300"/>
              </a:lnSpc>
              <a:defRPr/>
            </a:pPr>
            <a:r>
              <a:rPr lang="en-US" sz="800" b="1" dirty="0" smtClean="0">
                <a:solidFill>
                  <a:srgbClr val="98ADB2"/>
                </a:solidFill>
                <a:cs typeface="Arial" pitchFamily="34" charset="0"/>
              </a:rPr>
              <a:t>Organizations  </a:t>
            </a:r>
          </a:p>
          <a:p>
            <a:pPr>
              <a:lnSpc>
                <a:spcPts val="1300"/>
              </a:lnSpc>
              <a:defRPr/>
            </a:pPr>
            <a:r>
              <a:rPr lang="en-US" sz="800" dirty="0" smtClean="0">
                <a:solidFill>
                  <a:prstClr val="black"/>
                </a:solidFill>
                <a:cs typeface="Arial" pitchFamily="34" charset="0"/>
              </a:rPr>
              <a:t>False Claims Act Defense  </a:t>
            </a:r>
          </a:p>
          <a:p>
            <a:pPr>
              <a:lnSpc>
                <a:spcPts val="1300"/>
              </a:lnSpc>
              <a:defRPr/>
            </a:pPr>
            <a:r>
              <a:rPr lang="en-US" sz="800" b="1" dirty="0" smtClean="0">
                <a:solidFill>
                  <a:srgbClr val="98ADB2"/>
                </a:solidFill>
                <a:cs typeface="Arial" pitchFamily="34" charset="0"/>
              </a:rPr>
              <a:t>Financial Institutions  </a:t>
            </a:r>
          </a:p>
          <a:p>
            <a:pPr>
              <a:lnSpc>
                <a:spcPts val="1300"/>
              </a:lnSpc>
              <a:defRPr/>
            </a:pPr>
            <a:r>
              <a:rPr lang="en-US" sz="800" dirty="0" smtClean="0">
                <a:solidFill>
                  <a:prstClr val="black"/>
                </a:solidFill>
                <a:cs typeface="Arial" pitchFamily="34" charset="0"/>
              </a:rPr>
              <a:t>Financial Institutions </a:t>
            </a:r>
            <a:br>
              <a:rPr lang="en-US" sz="800" dirty="0" smtClean="0">
                <a:solidFill>
                  <a:prstClr val="black"/>
                </a:solidFill>
                <a:cs typeface="Arial" pitchFamily="34" charset="0"/>
              </a:rPr>
            </a:br>
            <a:r>
              <a:rPr lang="en-US" sz="800" dirty="0" smtClean="0">
                <a:solidFill>
                  <a:prstClr val="black"/>
                </a:solidFill>
                <a:cs typeface="Arial" pitchFamily="34" charset="0"/>
              </a:rPr>
              <a:t>Regulation and Enforcement  </a:t>
            </a:r>
          </a:p>
          <a:p>
            <a:pPr>
              <a:lnSpc>
                <a:spcPts val="1300"/>
              </a:lnSpc>
              <a:defRPr/>
            </a:pPr>
            <a:r>
              <a:rPr lang="en-US" sz="800" b="1" dirty="0" smtClean="0">
                <a:solidFill>
                  <a:srgbClr val="98ADB2"/>
                </a:solidFill>
                <a:cs typeface="Arial" pitchFamily="34" charset="0"/>
              </a:rPr>
              <a:t>Gaming  </a:t>
            </a:r>
          </a:p>
          <a:p>
            <a:pPr>
              <a:lnSpc>
                <a:spcPts val="1300"/>
              </a:lnSpc>
              <a:defRPr/>
            </a:pPr>
            <a:r>
              <a:rPr lang="en-US" sz="800" dirty="0" smtClean="0">
                <a:solidFill>
                  <a:prstClr val="black"/>
                </a:solidFill>
                <a:cs typeface="Arial" pitchFamily="34" charset="0"/>
              </a:rPr>
              <a:t>Global Policy and </a:t>
            </a:r>
            <a:br>
              <a:rPr lang="en-US" sz="800" dirty="0" smtClean="0">
                <a:solidFill>
                  <a:prstClr val="black"/>
                </a:solidFill>
                <a:cs typeface="Arial" pitchFamily="34" charset="0"/>
              </a:rPr>
            </a:br>
            <a:r>
              <a:rPr lang="en-US" sz="800" dirty="0" smtClean="0">
                <a:solidFill>
                  <a:prstClr val="black"/>
                </a:solidFill>
                <a:cs typeface="Arial" pitchFamily="34" charset="0"/>
              </a:rPr>
              <a:t>Litigation Strategy  </a:t>
            </a:r>
          </a:p>
          <a:p>
            <a:pPr>
              <a:lnSpc>
                <a:spcPts val="1300"/>
              </a:lnSpc>
              <a:defRPr/>
            </a:pPr>
            <a:r>
              <a:rPr lang="en-US" sz="800" b="1" dirty="0" smtClean="0">
                <a:solidFill>
                  <a:srgbClr val="98ADB2"/>
                </a:solidFill>
                <a:cs typeface="Arial" pitchFamily="34" charset="0"/>
              </a:rPr>
              <a:t>Government Enforcement      </a:t>
            </a:r>
          </a:p>
          <a:p>
            <a:pPr>
              <a:lnSpc>
                <a:spcPts val="1300"/>
              </a:lnSpc>
              <a:defRPr/>
            </a:pPr>
            <a:r>
              <a:rPr lang="en-US" sz="800" b="1" dirty="0" smtClean="0">
                <a:solidFill>
                  <a:srgbClr val="98ADB2"/>
                </a:solidFill>
                <a:cs typeface="Arial" pitchFamily="34" charset="0"/>
              </a:rPr>
              <a:t>and Litigation </a:t>
            </a:r>
          </a:p>
          <a:p>
            <a:pPr>
              <a:lnSpc>
                <a:spcPts val="1300"/>
              </a:lnSpc>
              <a:defRPr/>
            </a:pPr>
            <a:r>
              <a:rPr lang="en-US" sz="800" dirty="0" smtClean="0">
                <a:solidFill>
                  <a:prstClr val="black"/>
                </a:solidFill>
                <a:cs typeface="Arial" pitchFamily="34" charset="0"/>
              </a:rPr>
              <a:t>Government Enforcement      </a:t>
            </a:r>
          </a:p>
          <a:p>
            <a:pPr>
              <a:lnSpc>
                <a:spcPts val="1300"/>
              </a:lnSpc>
              <a:defRPr/>
            </a:pPr>
            <a:r>
              <a:rPr lang="en-US" sz="800" dirty="0" smtClean="0">
                <a:solidFill>
                  <a:prstClr val="black"/>
                </a:solidFill>
                <a:cs typeface="Arial" pitchFamily="34" charset="0"/>
              </a:rPr>
              <a:t>and White Collar Crime  </a:t>
            </a:r>
          </a:p>
          <a:p>
            <a:pPr>
              <a:lnSpc>
                <a:spcPts val="1300"/>
              </a:lnSpc>
              <a:defRPr/>
            </a:pPr>
            <a:r>
              <a:rPr lang="en-US" sz="800" b="1" dirty="0" smtClean="0">
                <a:solidFill>
                  <a:srgbClr val="98ADB2"/>
                </a:solidFill>
                <a:cs typeface="Arial" pitchFamily="34" charset="0"/>
              </a:rPr>
              <a:t>Health Care and </a:t>
            </a:r>
            <a:br>
              <a:rPr lang="en-US" sz="800" b="1" dirty="0" smtClean="0">
                <a:solidFill>
                  <a:srgbClr val="98ADB2"/>
                </a:solidFill>
                <a:cs typeface="Arial" pitchFamily="34" charset="0"/>
              </a:rPr>
            </a:br>
            <a:r>
              <a:rPr lang="en-US" sz="800" b="1" dirty="0" smtClean="0">
                <a:solidFill>
                  <a:srgbClr val="98ADB2"/>
                </a:solidFill>
                <a:cs typeface="Arial" pitchFamily="34" charset="0"/>
              </a:rPr>
              <a:t>Life Sciences  </a:t>
            </a:r>
          </a:p>
          <a:p>
            <a:pPr>
              <a:lnSpc>
                <a:spcPts val="1300"/>
              </a:lnSpc>
              <a:defRPr/>
            </a:pPr>
            <a:r>
              <a:rPr lang="en-US" sz="800" dirty="0" smtClean="0">
                <a:solidFill>
                  <a:prstClr val="black"/>
                </a:solidFill>
                <a:cs typeface="Arial" pitchFamily="34" charset="0"/>
              </a:rPr>
              <a:t>Hong Kong Law  </a:t>
            </a:r>
          </a:p>
          <a:p>
            <a:pPr>
              <a:lnSpc>
                <a:spcPts val="1300"/>
              </a:lnSpc>
              <a:defRPr/>
            </a:pPr>
            <a:r>
              <a:rPr lang="en-US" sz="800" b="1" dirty="0" smtClean="0">
                <a:solidFill>
                  <a:srgbClr val="98ADB2"/>
                </a:solidFill>
                <a:cs typeface="Arial" pitchFamily="34" charset="0"/>
              </a:rPr>
              <a:t>India  </a:t>
            </a:r>
          </a:p>
          <a:p>
            <a:pPr>
              <a:lnSpc>
                <a:spcPts val="1300"/>
              </a:lnSpc>
              <a:defRPr/>
            </a:pPr>
            <a:r>
              <a:rPr lang="en-US" sz="800" dirty="0" smtClean="0">
                <a:solidFill>
                  <a:prstClr val="black"/>
                </a:solidFill>
                <a:cs typeface="Arial" pitchFamily="34" charset="0"/>
              </a:rPr>
              <a:t>Information Technology </a:t>
            </a:r>
            <a:br>
              <a:rPr lang="en-US" sz="800" dirty="0" smtClean="0">
                <a:solidFill>
                  <a:prstClr val="black"/>
                </a:solidFill>
                <a:cs typeface="Arial" pitchFamily="34" charset="0"/>
              </a:rPr>
            </a:br>
            <a:r>
              <a:rPr lang="en-US" sz="800" dirty="0" smtClean="0">
                <a:solidFill>
                  <a:prstClr val="black"/>
                </a:solidFill>
                <a:cs typeface="Arial" pitchFamily="34" charset="0"/>
              </a:rPr>
              <a:t>and E-Commerce  </a:t>
            </a:r>
          </a:p>
          <a:p>
            <a:pPr>
              <a:lnSpc>
                <a:spcPts val="1300"/>
              </a:lnSpc>
              <a:defRPr/>
            </a:pPr>
            <a:r>
              <a:rPr lang="en-US" sz="800" b="1" dirty="0" smtClean="0">
                <a:solidFill>
                  <a:srgbClr val="98ADB2"/>
                </a:solidFill>
                <a:cs typeface="Arial" pitchFamily="34" charset="0"/>
              </a:rPr>
              <a:t>Insurance  </a:t>
            </a:r>
          </a:p>
          <a:p>
            <a:pPr>
              <a:lnSpc>
                <a:spcPts val="1300"/>
              </a:lnSpc>
              <a:defRPr/>
            </a:pPr>
            <a:r>
              <a:rPr lang="en-US" sz="800" dirty="0" smtClean="0">
                <a:solidFill>
                  <a:prstClr val="black"/>
                </a:solidFill>
                <a:cs typeface="Arial" pitchFamily="34" charset="0"/>
              </a:rPr>
              <a:t>Intellectual Property </a:t>
            </a:r>
          </a:p>
          <a:p>
            <a:pPr>
              <a:lnSpc>
                <a:spcPts val="1300"/>
              </a:lnSpc>
              <a:defRPr/>
            </a:pPr>
            <a:r>
              <a:rPr lang="en-US" sz="800" dirty="0" smtClean="0">
                <a:solidFill>
                  <a:prstClr val="black"/>
                </a:solidFill>
                <a:cs typeface="Arial" pitchFamily="34" charset="0"/>
              </a:rPr>
              <a:t>and Technology  </a:t>
            </a:r>
          </a:p>
          <a:p>
            <a:pPr>
              <a:lnSpc>
                <a:spcPts val="1300"/>
              </a:lnSpc>
              <a:defRPr/>
            </a:pPr>
            <a:r>
              <a:rPr lang="en-US" sz="800" b="1" dirty="0" smtClean="0">
                <a:solidFill>
                  <a:srgbClr val="98ADB2"/>
                </a:solidFill>
                <a:cs typeface="Arial" pitchFamily="34" charset="0"/>
              </a:rPr>
              <a:t>International Litigation </a:t>
            </a:r>
          </a:p>
          <a:p>
            <a:pPr>
              <a:lnSpc>
                <a:spcPts val="1300"/>
              </a:lnSpc>
              <a:defRPr/>
            </a:pPr>
            <a:r>
              <a:rPr lang="en-US" sz="800" b="1" dirty="0" smtClean="0">
                <a:solidFill>
                  <a:srgbClr val="98ADB2"/>
                </a:solidFill>
                <a:cs typeface="Arial" pitchFamily="34" charset="0"/>
              </a:rPr>
              <a:t>and Arbitration  </a:t>
            </a:r>
          </a:p>
          <a:p>
            <a:pPr>
              <a:lnSpc>
                <a:spcPts val="1300"/>
              </a:lnSpc>
              <a:defRPr/>
            </a:pPr>
            <a:r>
              <a:rPr lang="en-US" sz="800" dirty="0" smtClean="0">
                <a:solidFill>
                  <a:prstClr val="black"/>
                </a:solidFill>
                <a:cs typeface="Arial" pitchFamily="34" charset="0"/>
              </a:rPr>
              <a:t>International Tax  </a:t>
            </a:r>
          </a:p>
          <a:p>
            <a:pPr>
              <a:lnSpc>
                <a:spcPts val="1300"/>
              </a:lnSpc>
              <a:defRPr/>
            </a:pPr>
            <a:r>
              <a:rPr lang="en-US" sz="800" b="1" dirty="0" smtClean="0">
                <a:solidFill>
                  <a:srgbClr val="98ADB2"/>
                </a:solidFill>
                <a:cs typeface="Arial" pitchFamily="34" charset="0"/>
              </a:rPr>
              <a:t>International Trade  </a:t>
            </a:r>
          </a:p>
          <a:p>
            <a:pPr>
              <a:lnSpc>
                <a:spcPts val="1300"/>
              </a:lnSpc>
              <a:defRPr/>
            </a:pPr>
            <a:r>
              <a:rPr lang="en-US" sz="800" dirty="0" smtClean="0">
                <a:solidFill>
                  <a:prstClr val="black"/>
                </a:solidFill>
                <a:cs typeface="Arial" pitchFamily="34" charset="0"/>
              </a:rPr>
              <a:t>Investment Management  </a:t>
            </a:r>
          </a:p>
          <a:p>
            <a:pPr>
              <a:lnSpc>
                <a:spcPts val="1300"/>
              </a:lnSpc>
              <a:defRPr/>
            </a:pPr>
            <a:r>
              <a:rPr lang="en-US" sz="800" b="1" dirty="0" smtClean="0">
                <a:solidFill>
                  <a:srgbClr val="98ADB2"/>
                </a:solidFill>
                <a:cs typeface="Arial" pitchFamily="34" charset="0"/>
              </a:rPr>
              <a:t>Israel  </a:t>
            </a:r>
          </a:p>
          <a:p>
            <a:pPr>
              <a:lnSpc>
                <a:spcPts val="1300"/>
              </a:lnSpc>
              <a:defRPr/>
            </a:pPr>
            <a:r>
              <a:rPr lang="en-US" sz="800" dirty="0" smtClean="0">
                <a:solidFill>
                  <a:prstClr val="black"/>
                </a:solidFill>
                <a:cs typeface="Arial" pitchFamily="34" charset="0"/>
              </a:rPr>
              <a:t>Italy  </a:t>
            </a:r>
          </a:p>
          <a:p>
            <a:pPr>
              <a:lnSpc>
                <a:spcPts val="1300"/>
              </a:lnSpc>
              <a:defRPr/>
            </a:pPr>
            <a:r>
              <a:rPr lang="en-US" sz="800" b="1" dirty="0" smtClean="0">
                <a:solidFill>
                  <a:srgbClr val="98ADB2"/>
                </a:solidFill>
                <a:cs typeface="Arial" pitchFamily="34" charset="0"/>
              </a:rPr>
              <a:t>Japan  </a:t>
            </a:r>
          </a:p>
          <a:p>
            <a:pPr>
              <a:lnSpc>
                <a:spcPts val="1300"/>
              </a:lnSpc>
              <a:defRPr/>
            </a:pPr>
            <a:r>
              <a:rPr lang="en-US" sz="800" dirty="0" smtClean="0">
                <a:solidFill>
                  <a:prstClr val="black"/>
                </a:solidFill>
                <a:cs typeface="Arial" pitchFamily="34" charset="0"/>
              </a:rPr>
              <a:t>Labor and Employment Law  </a:t>
            </a:r>
          </a:p>
          <a:p>
            <a:pPr>
              <a:lnSpc>
                <a:spcPts val="1300"/>
              </a:lnSpc>
              <a:defRPr/>
            </a:pPr>
            <a:r>
              <a:rPr lang="en-US" sz="800" b="1" dirty="0" smtClean="0">
                <a:solidFill>
                  <a:srgbClr val="98ADB2"/>
                </a:solidFill>
                <a:cs typeface="Arial" pitchFamily="34" charset="0"/>
              </a:rPr>
              <a:t>Latin America  </a:t>
            </a:r>
          </a:p>
          <a:p>
            <a:pPr>
              <a:lnSpc>
                <a:spcPts val="1300"/>
              </a:lnSpc>
              <a:defRPr/>
            </a:pPr>
            <a:r>
              <a:rPr lang="en-US" sz="800" dirty="0" smtClean="0">
                <a:solidFill>
                  <a:prstClr val="black"/>
                </a:solidFill>
                <a:cs typeface="Arial" pitchFamily="34" charset="0"/>
              </a:rPr>
              <a:t>Litigation  </a:t>
            </a:r>
          </a:p>
          <a:p>
            <a:pPr>
              <a:lnSpc>
                <a:spcPts val="1300"/>
              </a:lnSpc>
              <a:defRPr/>
            </a:pPr>
            <a:r>
              <a:rPr lang="en-US" sz="800" b="1" dirty="0" smtClean="0">
                <a:solidFill>
                  <a:srgbClr val="98ADB2"/>
                </a:solidFill>
                <a:cs typeface="Arial" pitchFamily="34" charset="0"/>
              </a:rPr>
              <a:t>Mass Torts and </a:t>
            </a:r>
            <a:br>
              <a:rPr lang="en-US" sz="800" b="1" dirty="0" smtClean="0">
                <a:solidFill>
                  <a:srgbClr val="98ADB2"/>
                </a:solidFill>
                <a:cs typeface="Arial" pitchFamily="34" charset="0"/>
              </a:rPr>
            </a:br>
            <a:r>
              <a:rPr lang="en-US" sz="800" b="1" dirty="0" smtClean="0">
                <a:solidFill>
                  <a:srgbClr val="98ADB2"/>
                </a:solidFill>
                <a:cs typeface="Arial" pitchFamily="34" charset="0"/>
              </a:rPr>
              <a:t>Insurance Litigation  </a:t>
            </a:r>
          </a:p>
          <a:p>
            <a:pPr>
              <a:lnSpc>
                <a:spcPts val="1300"/>
              </a:lnSpc>
              <a:defRPr/>
            </a:pPr>
            <a:r>
              <a:rPr lang="en-US" sz="800" dirty="0" smtClean="0">
                <a:solidFill>
                  <a:prstClr val="black"/>
                </a:solidFill>
                <a:cs typeface="Arial" pitchFamily="34" charset="0"/>
              </a:rPr>
              <a:t>Media and Entertainment  </a:t>
            </a:r>
          </a:p>
          <a:p>
            <a:pPr>
              <a:lnSpc>
                <a:spcPts val="1300"/>
              </a:lnSpc>
              <a:defRPr/>
            </a:pPr>
            <a:r>
              <a:rPr lang="en-US" sz="800" b="1" dirty="0" smtClean="0">
                <a:solidFill>
                  <a:srgbClr val="98ADB2"/>
                </a:solidFill>
                <a:cs typeface="Arial" pitchFamily="34" charset="0"/>
              </a:rPr>
              <a:t>Mergers and Acquisitions  </a:t>
            </a:r>
          </a:p>
          <a:p>
            <a:pPr>
              <a:lnSpc>
                <a:spcPts val="1300"/>
              </a:lnSpc>
              <a:defRPr/>
            </a:pPr>
            <a:r>
              <a:rPr lang="en-US" sz="800" dirty="0" smtClean="0">
                <a:solidFill>
                  <a:prstClr val="black"/>
                </a:solidFill>
                <a:cs typeface="Arial" pitchFamily="34" charset="0"/>
              </a:rPr>
              <a:t>Mining  </a:t>
            </a:r>
          </a:p>
          <a:p>
            <a:pPr>
              <a:lnSpc>
                <a:spcPts val="1300"/>
              </a:lnSpc>
              <a:defRPr/>
            </a:pPr>
            <a:r>
              <a:rPr lang="en-US" sz="800" b="1" dirty="0" smtClean="0">
                <a:solidFill>
                  <a:srgbClr val="98ADB2"/>
                </a:solidFill>
                <a:cs typeface="Arial" pitchFamily="34" charset="0"/>
              </a:rPr>
              <a:t>Outsourcing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Patent and Technology </a:t>
            </a:r>
          </a:p>
          <a:p>
            <a:pPr>
              <a:lnSpc>
                <a:spcPts val="1300"/>
              </a:lnSpc>
              <a:defRPr/>
            </a:pPr>
            <a:r>
              <a:rPr lang="en-US" sz="800" dirty="0" smtClean="0">
                <a:solidFill>
                  <a:prstClr val="black"/>
                </a:solidFill>
                <a:cs typeface="Arial" pitchFamily="34" charset="0"/>
              </a:rPr>
              <a:t>Litigation and Counseling  </a:t>
            </a:r>
          </a:p>
          <a:p>
            <a:pPr>
              <a:lnSpc>
                <a:spcPts val="1300"/>
              </a:lnSpc>
              <a:defRPr/>
            </a:pPr>
            <a:r>
              <a:rPr lang="en-US" sz="800" b="1" dirty="0" smtClean="0">
                <a:solidFill>
                  <a:srgbClr val="98ADB2"/>
                </a:solidFill>
                <a:cs typeface="Arial" pitchFamily="34" charset="0"/>
              </a:rPr>
              <a:t>Pharmaceutical, </a:t>
            </a:r>
            <a:br>
              <a:rPr lang="en-US" sz="800" b="1" dirty="0" smtClean="0">
                <a:solidFill>
                  <a:srgbClr val="98ADB2"/>
                </a:solidFill>
                <a:cs typeface="Arial" pitchFamily="34" charset="0"/>
              </a:rPr>
            </a:br>
            <a:r>
              <a:rPr lang="en-US" sz="800" b="1" dirty="0" smtClean="0">
                <a:solidFill>
                  <a:srgbClr val="98ADB2"/>
                </a:solidFill>
                <a:cs typeface="Arial" pitchFamily="34" charset="0"/>
              </a:rPr>
              <a:t>Biotechnology and </a:t>
            </a:r>
            <a:br>
              <a:rPr lang="en-US" sz="800" b="1" dirty="0" smtClean="0">
                <a:solidFill>
                  <a:srgbClr val="98ADB2"/>
                </a:solidFill>
                <a:cs typeface="Arial" pitchFamily="34" charset="0"/>
              </a:rPr>
            </a:br>
            <a:r>
              <a:rPr lang="en-US" sz="800" b="1" dirty="0" smtClean="0">
                <a:solidFill>
                  <a:srgbClr val="98ADB2"/>
                </a:solidFill>
                <a:cs typeface="Arial" pitchFamily="34" charset="0"/>
              </a:rPr>
              <a:t>Medical Device Licensing  </a:t>
            </a:r>
          </a:p>
          <a:p>
            <a:pPr>
              <a:lnSpc>
                <a:spcPts val="1300"/>
              </a:lnSpc>
              <a:defRPr/>
            </a:pPr>
            <a:r>
              <a:rPr lang="en-US" sz="800" dirty="0" smtClean="0">
                <a:solidFill>
                  <a:prstClr val="black"/>
                </a:solidFill>
                <a:cs typeface="Arial" pitchFamily="34" charset="0"/>
              </a:rPr>
              <a:t>Political Law   </a:t>
            </a:r>
          </a:p>
          <a:p>
            <a:pPr>
              <a:lnSpc>
                <a:spcPts val="1300"/>
              </a:lnSpc>
              <a:defRPr/>
            </a:pPr>
            <a:r>
              <a:rPr lang="en-US" sz="800" b="1" dirty="0" smtClean="0">
                <a:solidFill>
                  <a:srgbClr val="98ADB2"/>
                </a:solidFill>
                <a:cs typeface="Arial" pitchFamily="34" charset="0"/>
              </a:rPr>
              <a:t>Privacy </a:t>
            </a:r>
            <a:r>
              <a:rPr lang="en-US" sz="800" dirty="0" smtClean="0">
                <a:solidFill>
                  <a:srgbClr val="758389"/>
                </a:solidFill>
                <a:cs typeface="Arial" pitchFamily="34" charset="0"/>
              </a:rPr>
              <a:t> </a:t>
            </a:r>
          </a:p>
          <a:p>
            <a:pPr>
              <a:lnSpc>
                <a:spcPts val="1300"/>
              </a:lnSpc>
              <a:defRPr/>
            </a:pPr>
            <a:r>
              <a:rPr lang="en-US" sz="800" dirty="0" smtClean="0">
                <a:solidFill>
                  <a:prstClr val="black"/>
                </a:solidFill>
                <a:cs typeface="Arial" pitchFamily="34" charset="0"/>
              </a:rPr>
              <a:t>Private Equity  </a:t>
            </a:r>
          </a:p>
          <a:p>
            <a:pPr>
              <a:lnSpc>
                <a:spcPts val="1300"/>
              </a:lnSpc>
              <a:defRPr/>
            </a:pPr>
            <a:r>
              <a:rPr lang="en-US" sz="800" b="1" dirty="0" smtClean="0">
                <a:solidFill>
                  <a:srgbClr val="98ADB2"/>
                </a:solidFill>
                <a:cs typeface="Arial" pitchFamily="34" charset="0"/>
              </a:rPr>
              <a:t>Pro Bono  </a:t>
            </a:r>
          </a:p>
          <a:p>
            <a:pPr>
              <a:lnSpc>
                <a:spcPts val="1300"/>
              </a:lnSpc>
              <a:defRPr/>
            </a:pPr>
            <a:r>
              <a:rPr lang="en-US" sz="800" dirty="0" smtClean="0">
                <a:solidFill>
                  <a:prstClr val="black"/>
                </a:solidFill>
                <a:cs typeface="Arial" pitchFamily="34" charset="0"/>
              </a:rPr>
              <a:t>Real Estate  </a:t>
            </a:r>
          </a:p>
          <a:p>
            <a:pPr>
              <a:lnSpc>
                <a:spcPts val="1300"/>
              </a:lnSpc>
              <a:defRPr/>
            </a:pPr>
            <a:r>
              <a:rPr lang="en-US" sz="800" b="1" dirty="0" smtClean="0">
                <a:solidFill>
                  <a:srgbClr val="98ADB2"/>
                </a:solidFill>
                <a:cs typeface="Arial" pitchFamily="34" charset="0"/>
              </a:rPr>
              <a:t>Real Estate </a:t>
            </a:r>
          </a:p>
          <a:p>
            <a:pPr>
              <a:lnSpc>
                <a:spcPts val="1300"/>
              </a:lnSpc>
              <a:defRPr/>
            </a:pPr>
            <a:r>
              <a:rPr lang="en-US" sz="800" b="1" dirty="0" smtClean="0">
                <a:solidFill>
                  <a:srgbClr val="98ADB2"/>
                </a:solidFill>
                <a:cs typeface="Arial" pitchFamily="34" charset="0"/>
              </a:rPr>
              <a:t>Investment Trusts  </a:t>
            </a:r>
          </a:p>
          <a:p>
            <a:pPr>
              <a:lnSpc>
                <a:spcPts val="1300"/>
              </a:lnSpc>
              <a:defRPr/>
            </a:pPr>
            <a:r>
              <a:rPr lang="en-US" sz="800" dirty="0" smtClean="0">
                <a:solidFill>
                  <a:prstClr val="black"/>
                </a:solidFill>
                <a:cs typeface="Arial" pitchFamily="34" charset="0"/>
              </a:rPr>
              <a:t>Russia and CIS  </a:t>
            </a:r>
          </a:p>
          <a:p>
            <a:pPr>
              <a:lnSpc>
                <a:spcPts val="1300"/>
              </a:lnSpc>
              <a:defRPr/>
            </a:pPr>
            <a:r>
              <a:rPr lang="en-US" sz="800" b="1" dirty="0" smtClean="0">
                <a:solidFill>
                  <a:srgbClr val="98ADB2"/>
                </a:solidFill>
                <a:cs typeface="Arial" pitchFamily="34" charset="0"/>
              </a:rPr>
              <a:t>Securities Enforcement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Compliance   </a:t>
            </a:r>
          </a:p>
          <a:p>
            <a:pPr>
              <a:lnSpc>
                <a:spcPts val="1300"/>
              </a:lnSpc>
              <a:defRPr/>
            </a:pPr>
            <a:r>
              <a:rPr lang="en-US" sz="800" dirty="0" smtClean="0">
                <a:solidFill>
                  <a:prstClr val="black"/>
                </a:solidFill>
                <a:cs typeface="Arial" pitchFamily="34" charset="0"/>
              </a:rPr>
              <a:t>Securities Litigation  </a:t>
            </a:r>
          </a:p>
          <a:p>
            <a:pPr>
              <a:lnSpc>
                <a:spcPts val="1300"/>
              </a:lnSpc>
              <a:defRPr/>
            </a:pPr>
            <a:r>
              <a:rPr lang="en-US" sz="800" b="1" dirty="0" smtClean="0">
                <a:solidFill>
                  <a:srgbClr val="98ADB2"/>
                </a:solidFill>
                <a:cs typeface="Arial" pitchFamily="34" charset="0"/>
              </a:rPr>
              <a:t>Securities Regulation and Corporate Governance</a:t>
            </a:r>
          </a:p>
          <a:p>
            <a:pPr>
              <a:lnSpc>
                <a:spcPts val="1300"/>
              </a:lnSpc>
              <a:defRPr/>
            </a:pPr>
            <a:r>
              <a:rPr lang="en-US" sz="800" dirty="0" smtClean="0">
                <a:solidFill>
                  <a:prstClr val="black"/>
                </a:solidFill>
                <a:cs typeface="Arial" pitchFamily="34" charset="0"/>
              </a:rPr>
              <a:t>Southeast Asia  </a:t>
            </a:r>
          </a:p>
          <a:p>
            <a:pPr>
              <a:lnSpc>
                <a:spcPts val="1300"/>
              </a:lnSpc>
              <a:defRPr/>
            </a:pPr>
            <a:r>
              <a:rPr lang="en-US" sz="800" b="1" dirty="0" smtClean="0">
                <a:solidFill>
                  <a:srgbClr val="98ADB2"/>
                </a:solidFill>
                <a:cs typeface="Arial" pitchFamily="34" charset="0"/>
              </a:rPr>
              <a:t>Sports  </a:t>
            </a:r>
          </a:p>
          <a:p>
            <a:pPr>
              <a:lnSpc>
                <a:spcPts val="1300"/>
              </a:lnSpc>
              <a:defRPr/>
            </a:pPr>
            <a:r>
              <a:rPr lang="en-US" sz="800" dirty="0" smtClean="0">
                <a:solidFill>
                  <a:prstClr val="black"/>
                </a:solidFill>
                <a:cs typeface="Arial" pitchFamily="34" charset="0"/>
              </a:rPr>
              <a:t>Structured Finance  </a:t>
            </a:r>
          </a:p>
          <a:p>
            <a:pPr>
              <a:lnSpc>
                <a:spcPts val="1300"/>
              </a:lnSpc>
              <a:defRPr/>
            </a:pPr>
            <a:r>
              <a:rPr lang="en-US" sz="800" b="1" dirty="0" smtClean="0">
                <a:solidFill>
                  <a:srgbClr val="98ADB2"/>
                </a:solidFill>
                <a:cs typeface="Arial" pitchFamily="34" charset="0"/>
              </a:rPr>
              <a:t>Tax  </a:t>
            </a:r>
          </a:p>
          <a:p>
            <a:pPr>
              <a:lnSpc>
                <a:spcPts val="1300"/>
              </a:lnSpc>
              <a:defRPr/>
            </a:pPr>
            <a:r>
              <a:rPr lang="en-US" sz="800" dirty="0" smtClean="0">
                <a:solidFill>
                  <a:prstClr val="black"/>
                </a:solidFill>
                <a:cs typeface="Arial" pitchFamily="34" charset="0"/>
              </a:rPr>
              <a:t>Tax Controversy </a:t>
            </a:r>
          </a:p>
          <a:p>
            <a:pPr>
              <a:lnSpc>
                <a:spcPts val="1300"/>
              </a:lnSpc>
              <a:defRPr/>
            </a:pPr>
            <a:r>
              <a:rPr lang="en-US" sz="800" dirty="0" smtClean="0">
                <a:solidFill>
                  <a:prstClr val="black"/>
                </a:solidFill>
                <a:cs typeface="Arial" pitchFamily="34" charset="0"/>
              </a:rPr>
              <a:t>and Litigation   </a:t>
            </a:r>
          </a:p>
          <a:p>
            <a:pPr>
              <a:lnSpc>
                <a:spcPts val="1300"/>
              </a:lnSpc>
              <a:defRPr/>
            </a:pPr>
            <a:r>
              <a:rPr lang="en-US" sz="800" b="1" dirty="0" smtClean="0">
                <a:solidFill>
                  <a:srgbClr val="98ADB2"/>
                </a:solidFill>
                <a:cs typeface="Arial" pitchFamily="34" charset="0"/>
              </a:rPr>
              <a:t>Trademark, Copyright, </a:t>
            </a:r>
            <a:br>
              <a:rPr lang="en-US" sz="800" b="1" dirty="0" smtClean="0">
                <a:solidFill>
                  <a:srgbClr val="98ADB2"/>
                </a:solidFill>
                <a:cs typeface="Arial" pitchFamily="34" charset="0"/>
              </a:rPr>
            </a:br>
            <a:r>
              <a:rPr lang="en-US" sz="800" b="1" dirty="0" smtClean="0">
                <a:solidFill>
                  <a:srgbClr val="98ADB2"/>
                </a:solidFill>
                <a:cs typeface="Arial" pitchFamily="34" charset="0"/>
              </a:rPr>
              <a:t>and Advertising Litigation </a:t>
            </a:r>
            <a:br>
              <a:rPr lang="en-US" sz="800" b="1" dirty="0" smtClean="0">
                <a:solidFill>
                  <a:srgbClr val="98ADB2"/>
                </a:solidFill>
                <a:cs typeface="Arial" pitchFamily="34" charset="0"/>
              </a:rPr>
            </a:br>
            <a:r>
              <a:rPr lang="en-US" sz="800" b="1" dirty="0" smtClean="0">
                <a:solidFill>
                  <a:srgbClr val="98ADB2"/>
                </a:solidFill>
                <a:cs typeface="Arial" pitchFamily="34" charset="0"/>
              </a:rPr>
              <a:t>and Counseling  </a:t>
            </a:r>
          </a:p>
          <a:p>
            <a:pPr>
              <a:lnSpc>
                <a:spcPts val="1300"/>
              </a:lnSpc>
              <a:defRPr/>
            </a:pPr>
            <a:r>
              <a:rPr lang="en-US" sz="800" dirty="0" smtClean="0">
                <a:solidFill>
                  <a:prstClr val="black"/>
                </a:solidFill>
                <a:cs typeface="Arial" pitchFamily="34" charset="0"/>
              </a:rPr>
              <a:t>Trusts and Estates  </a:t>
            </a:r>
          </a:p>
          <a:p>
            <a:pPr>
              <a:lnSpc>
                <a:spcPts val="1300"/>
              </a:lnSpc>
              <a:defRPr/>
            </a:pPr>
            <a:r>
              <a:rPr lang="en-US" sz="800" b="1" dirty="0" smtClean="0">
                <a:solidFill>
                  <a:srgbClr val="98ADB2"/>
                </a:solidFill>
                <a:cs typeface="Arial" pitchFamily="34" charset="0"/>
              </a:rPr>
              <a:t>UCC and Secured </a:t>
            </a:r>
          </a:p>
          <a:p>
            <a:pPr>
              <a:lnSpc>
                <a:spcPts val="1300"/>
              </a:lnSpc>
              <a:defRPr/>
            </a:pPr>
            <a:r>
              <a:rPr lang="en-US" sz="800" b="1" dirty="0" smtClean="0">
                <a:solidFill>
                  <a:srgbClr val="98ADB2"/>
                </a:solidFill>
                <a:cs typeface="Arial" pitchFamily="34" charset="0"/>
              </a:rPr>
              <a:t>Transactions  </a:t>
            </a:r>
          </a:p>
          <a:p>
            <a:pPr>
              <a:lnSpc>
                <a:spcPts val="1300"/>
              </a:lnSpc>
              <a:defRPr/>
            </a:pPr>
            <a:r>
              <a:rPr lang="en-US" sz="800" dirty="0" smtClean="0">
                <a:solidFill>
                  <a:prstClr val="black"/>
                </a:solidFill>
                <a:cs typeface="Arial" pitchFamily="34" charset="0"/>
              </a:rPr>
              <a:t>Utilities Mergers</a:t>
            </a:r>
          </a:p>
          <a:p>
            <a:pPr>
              <a:lnSpc>
                <a:spcPts val="1300"/>
              </a:lnSpc>
              <a:defRPr/>
            </a:pPr>
            <a:r>
              <a:rPr lang="en-US" sz="800" dirty="0" smtClean="0">
                <a:solidFill>
                  <a:prstClr val="black"/>
                </a:solidFill>
                <a:cs typeface="Arial" pitchFamily="34" charset="0"/>
              </a:rPr>
              <a:t>and Acquisitions</a:t>
            </a:r>
          </a:p>
          <a:p>
            <a:pPr>
              <a:lnSpc>
                <a:spcPts val="1300"/>
              </a:lnSpc>
              <a:defRPr/>
            </a:pPr>
            <a:endParaRPr lang="en-US" sz="800" dirty="0">
              <a:solidFill>
                <a:prstClr val="black"/>
              </a:solidFill>
              <a:cs typeface="Arial" pitchFamily="34" charset="0"/>
            </a:endParaRPr>
          </a:p>
        </p:txBody>
      </p:sp>
      <p:sp>
        <p:nvSpPr>
          <p:cNvPr id="15" name="TextBox 14"/>
          <p:cNvSpPr txBox="1"/>
          <p:nvPr userDrawn="1"/>
        </p:nvSpPr>
        <p:spPr>
          <a:xfrm>
            <a:off x="6886941" y="1111170"/>
            <a:ext cx="2068809" cy="3831220"/>
          </a:xfrm>
          <a:prstGeom prst="rect">
            <a:avLst/>
          </a:prstGeom>
          <a:noFill/>
        </p:spPr>
        <p:txBody>
          <a:bodyPr wrap="square" lIns="0" tIns="0" rIns="0" bIns="0" numCol="2" spcCol="91440" rtlCol="0">
            <a:noAutofit/>
          </a:bodyPr>
          <a:lstStyle/>
          <a:p>
            <a:pPr>
              <a:lnSpc>
                <a:spcPts val="1300"/>
              </a:lnSpc>
              <a:defRPr/>
            </a:pPr>
            <a:r>
              <a:rPr lang="en-US" sz="800" b="1" dirty="0" smtClean="0">
                <a:solidFill>
                  <a:srgbClr val="98ADB2"/>
                </a:solidFill>
              </a:rPr>
              <a:t>Albanian</a:t>
            </a:r>
          </a:p>
          <a:p>
            <a:pPr>
              <a:lnSpc>
                <a:spcPts val="1300"/>
              </a:lnSpc>
              <a:defRPr/>
            </a:pPr>
            <a:r>
              <a:rPr lang="en-US" sz="800" dirty="0" smtClean="0">
                <a:solidFill>
                  <a:prstClr val="black"/>
                </a:solidFill>
              </a:rPr>
              <a:t>Arabic</a:t>
            </a:r>
          </a:p>
          <a:p>
            <a:pPr>
              <a:lnSpc>
                <a:spcPts val="1300"/>
              </a:lnSpc>
              <a:defRPr/>
            </a:pPr>
            <a:r>
              <a:rPr lang="en-US" sz="800" b="1" dirty="0" smtClean="0">
                <a:solidFill>
                  <a:srgbClr val="98ADB2"/>
                </a:solidFill>
              </a:rPr>
              <a:t>Armenian</a:t>
            </a:r>
          </a:p>
          <a:p>
            <a:pPr>
              <a:lnSpc>
                <a:spcPts val="1300"/>
              </a:lnSpc>
              <a:defRPr/>
            </a:pPr>
            <a:r>
              <a:rPr lang="en-US" sz="800" dirty="0" smtClean="0">
                <a:solidFill>
                  <a:prstClr val="black"/>
                </a:solidFill>
              </a:rPr>
              <a:t>Bengali</a:t>
            </a:r>
          </a:p>
          <a:p>
            <a:pPr>
              <a:lnSpc>
                <a:spcPts val="1300"/>
              </a:lnSpc>
              <a:defRPr/>
            </a:pPr>
            <a:r>
              <a:rPr lang="en-US" sz="800" b="1" dirty="0" smtClean="0">
                <a:solidFill>
                  <a:srgbClr val="98ADB2"/>
                </a:solidFill>
              </a:rPr>
              <a:t>Bulgarian</a:t>
            </a:r>
          </a:p>
          <a:p>
            <a:pPr>
              <a:lnSpc>
                <a:spcPts val="1300"/>
              </a:lnSpc>
              <a:defRPr/>
            </a:pPr>
            <a:r>
              <a:rPr lang="en-US" sz="800" dirty="0" smtClean="0">
                <a:solidFill>
                  <a:prstClr val="black"/>
                </a:solidFill>
              </a:rPr>
              <a:t>Burmese</a:t>
            </a:r>
          </a:p>
          <a:p>
            <a:pPr>
              <a:lnSpc>
                <a:spcPts val="1300"/>
              </a:lnSpc>
              <a:defRPr/>
            </a:pPr>
            <a:r>
              <a:rPr lang="en-US" sz="800" b="1" dirty="0" smtClean="0">
                <a:solidFill>
                  <a:srgbClr val="98ADB2"/>
                </a:solidFill>
              </a:rPr>
              <a:t>Cantonese</a:t>
            </a:r>
          </a:p>
          <a:p>
            <a:pPr>
              <a:lnSpc>
                <a:spcPts val="1300"/>
              </a:lnSpc>
              <a:defRPr/>
            </a:pPr>
            <a:r>
              <a:rPr lang="en-US" sz="800" dirty="0" smtClean="0">
                <a:solidFill>
                  <a:prstClr val="black"/>
                </a:solidFill>
              </a:rPr>
              <a:t>Mandarin </a:t>
            </a:r>
            <a:br>
              <a:rPr lang="en-US" sz="800" dirty="0" smtClean="0">
                <a:solidFill>
                  <a:prstClr val="black"/>
                </a:solidFill>
              </a:rPr>
            </a:br>
            <a:r>
              <a:rPr lang="en-US" sz="800" dirty="0" smtClean="0">
                <a:solidFill>
                  <a:prstClr val="black"/>
                </a:solidFill>
              </a:rPr>
              <a:t>Chinese</a:t>
            </a:r>
          </a:p>
          <a:p>
            <a:pPr>
              <a:lnSpc>
                <a:spcPts val="1300"/>
              </a:lnSpc>
              <a:defRPr/>
            </a:pPr>
            <a:r>
              <a:rPr lang="en-US" sz="800" b="1" dirty="0" smtClean="0">
                <a:solidFill>
                  <a:srgbClr val="98ADB2"/>
                </a:solidFill>
              </a:rPr>
              <a:t>Czech</a:t>
            </a:r>
          </a:p>
          <a:p>
            <a:pPr>
              <a:lnSpc>
                <a:spcPts val="1300"/>
              </a:lnSpc>
              <a:defRPr/>
            </a:pPr>
            <a:r>
              <a:rPr lang="en-US" sz="800" dirty="0" smtClean="0">
                <a:solidFill>
                  <a:prstClr val="black"/>
                </a:solidFill>
              </a:rPr>
              <a:t>Dutch</a:t>
            </a:r>
            <a:endParaRPr lang="en-US" sz="800" dirty="0" smtClean="0">
              <a:solidFill>
                <a:srgbClr val="98ADB2"/>
              </a:solidFill>
            </a:endParaRPr>
          </a:p>
          <a:p>
            <a:pPr>
              <a:lnSpc>
                <a:spcPts val="1300"/>
              </a:lnSpc>
              <a:defRPr/>
            </a:pPr>
            <a:r>
              <a:rPr lang="en-US" sz="800" b="1" dirty="0" smtClean="0">
                <a:solidFill>
                  <a:srgbClr val="98ADB2"/>
                </a:solidFill>
              </a:rPr>
              <a:t>Farsi</a:t>
            </a:r>
          </a:p>
          <a:p>
            <a:pPr>
              <a:lnSpc>
                <a:spcPts val="1300"/>
              </a:lnSpc>
              <a:defRPr/>
            </a:pPr>
            <a:r>
              <a:rPr lang="en-US" sz="800" dirty="0" smtClean="0">
                <a:solidFill>
                  <a:prstClr val="black"/>
                </a:solidFill>
              </a:rPr>
              <a:t>Filipino</a:t>
            </a:r>
          </a:p>
          <a:p>
            <a:pPr>
              <a:lnSpc>
                <a:spcPts val="1300"/>
              </a:lnSpc>
              <a:defRPr/>
            </a:pPr>
            <a:r>
              <a:rPr lang="en-US" sz="800" b="1" dirty="0" smtClean="0">
                <a:solidFill>
                  <a:srgbClr val="98ADB2"/>
                </a:solidFill>
              </a:rPr>
              <a:t>Finnish</a:t>
            </a:r>
          </a:p>
          <a:p>
            <a:pPr>
              <a:lnSpc>
                <a:spcPts val="1300"/>
              </a:lnSpc>
              <a:defRPr/>
            </a:pPr>
            <a:r>
              <a:rPr lang="en-US" sz="800" dirty="0" smtClean="0">
                <a:solidFill>
                  <a:prstClr val="black"/>
                </a:solidFill>
              </a:rPr>
              <a:t>French</a:t>
            </a:r>
          </a:p>
          <a:p>
            <a:pPr>
              <a:lnSpc>
                <a:spcPts val="1300"/>
              </a:lnSpc>
              <a:defRPr/>
            </a:pPr>
            <a:r>
              <a:rPr lang="en-US" sz="800" b="1" dirty="0" smtClean="0">
                <a:solidFill>
                  <a:srgbClr val="98ADB2"/>
                </a:solidFill>
              </a:rPr>
              <a:t>Gaelic</a:t>
            </a:r>
            <a:endParaRPr lang="en-US" sz="800" b="1" dirty="0" smtClean="0">
              <a:solidFill>
                <a:prstClr val="black"/>
              </a:solidFill>
            </a:endParaRPr>
          </a:p>
          <a:p>
            <a:pPr>
              <a:lnSpc>
                <a:spcPts val="1300"/>
              </a:lnSpc>
              <a:defRPr/>
            </a:pPr>
            <a:r>
              <a:rPr lang="en-US" sz="800" dirty="0" smtClean="0">
                <a:solidFill>
                  <a:prstClr val="black"/>
                </a:solidFill>
              </a:rPr>
              <a:t>Galician</a:t>
            </a:r>
          </a:p>
          <a:p>
            <a:pPr>
              <a:lnSpc>
                <a:spcPts val="1300"/>
              </a:lnSpc>
              <a:defRPr/>
            </a:pPr>
            <a:r>
              <a:rPr lang="en-US" sz="800" b="1" dirty="0" smtClean="0">
                <a:solidFill>
                  <a:srgbClr val="98ADB2"/>
                </a:solidFill>
              </a:rPr>
              <a:t>German</a:t>
            </a:r>
          </a:p>
          <a:p>
            <a:pPr>
              <a:lnSpc>
                <a:spcPts val="1300"/>
              </a:lnSpc>
              <a:defRPr/>
            </a:pPr>
            <a:r>
              <a:rPr lang="en-US" sz="800" dirty="0" smtClean="0">
                <a:solidFill>
                  <a:prstClr val="black"/>
                </a:solidFill>
              </a:rPr>
              <a:t>Greek</a:t>
            </a:r>
          </a:p>
          <a:p>
            <a:pPr>
              <a:lnSpc>
                <a:spcPts val="1300"/>
              </a:lnSpc>
              <a:defRPr/>
            </a:pPr>
            <a:r>
              <a:rPr lang="en-US" sz="800" b="1" dirty="0" smtClean="0">
                <a:solidFill>
                  <a:srgbClr val="98ADB2"/>
                </a:solidFill>
              </a:rPr>
              <a:t>Gujarati</a:t>
            </a:r>
          </a:p>
          <a:p>
            <a:pPr>
              <a:lnSpc>
                <a:spcPts val="1300"/>
              </a:lnSpc>
              <a:defRPr/>
            </a:pPr>
            <a:r>
              <a:rPr lang="en-US" sz="800" dirty="0" smtClean="0">
                <a:solidFill>
                  <a:prstClr val="black"/>
                </a:solidFill>
              </a:rPr>
              <a:t>Hebrew</a:t>
            </a:r>
          </a:p>
          <a:p>
            <a:pPr>
              <a:lnSpc>
                <a:spcPts val="1300"/>
              </a:lnSpc>
              <a:defRPr/>
            </a:pPr>
            <a:r>
              <a:rPr lang="en-US" sz="800" b="1" dirty="0" smtClean="0">
                <a:solidFill>
                  <a:srgbClr val="98ADB2"/>
                </a:solidFill>
              </a:rPr>
              <a:t>Hindi</a:t>
            </a:r>
          </a:p>
          <a:p>
            <a:pPr>
              <a:lnSpc>
                <a:spcPts val="1300"/>
              </a:lnSpc>
              <a:defRPr/>
            </a:pPr>
            <a:r>
              <a:rPr lang="en-US" sz="800" dirty="0" smtClean="0">
                <a:solidFill>
                  <a:prstClr val="black"/>
                </a:solidFill>
              </a:rPr>
              <a:t>Hungarian</a:t>
            </a:r>
          </a:p>
          <a:p>
            <a:pPr>
              <a:lnSpc>
                <a:spcPts val="1300"/>
              </a:lnSpc>
              <a:defRPr/>
            </a:pPr>
            <a:endParaRPr lang="en-US" sz="800" dirty="0" smtClean="0">
              <a:solidFill>
                <a:prstClr val="black"/>
              </a:solidFill>
            </a:endParaRPr>
          </a:p>
          <a:p>
            <a:pPr>
              <a:lnSpc>
                <a:spcPts val="1300"/>
              </a:lnSpc>
              <a:defRPr/>
            </a:pPr>
            <a:r>
              <a:rPr lang="en-US" sz="800" b="1" dirty="0" smtClean="0">
                <a:solidFill>
                  <a:srgbClr val="98ADB2"/>
                </a:solidFill>
              </a:rPr>
              <a:t>Italian</a:t>
            </a:r>
          </a:p>
          <a:p>
            <a:pPr>
              <a:lnSpc>
                <a:spcPts val="1300"/>
              </a:lnSpc>
              <a:defRPr/>
            </a:pPr>
            <a:r>
              <a:rPr lang="en-US" sz="800" dirty="0" smtClean="0">
                <a:solidFill>
                  <a:prstClr val="black"/>
                </a:solidFill>
              </a:rPr>
              <a:t>Japanese</a:t>
            </a:r>
          </a:p>
          <a:p>
            <a:pPr>
              <a:lnSpc>
                <a:spcPts val="1300"/>
              </a:lnSpc>
              <a:defRPr/>
            </a:pPr>
            <a:r>
              <a:rPr lang="en-US" sz="800" b="1" dirty="0" smtClean="0">
                <a:solidFill>
                  <a:srgbClr val="98ADB2"/>
                </a:solidFill>
              </a:rPr>
              <a:t>Korean</a:t>
            </a:r>
          </a:p>
          <a:p>
            <a:pPr>
              <a:lnSpc>
                <a:spcPts val="1300"/>
              </a:lnSpc>
              <a:defRPr/>
            </a:pPr>
            <a:r>
              <a:rPr lang="en-US" sz="800" dirty="0" smtClean="0">
                <a:solidFill>
                  <a:prstClr val="black"/>
                </a:solidFill>
              </a:rPr>
              <a:t>Latin</a:t>
            </a:r>
          </a:p>
          <a:p>
            <a:pPr>
              <a:lnSpc>
                <a:spcPts val="1300"/>
              </a:lnSpc>
              <a:defRPr/>
            </a:pPr>
            <a:r>
              <a:rPr lang="en-US" sz="800" b="1" dirty="0" smtClean="0">
                <a:solidFill>
                  <a:srgbClr val="98ADB2"/>
                </a:solidFill>
              </a:rPr>
              <a:t>Norwegian</a:t>
            </a:r>
          </a:p>
          <a:p>
            <a:pPr>
              <a:lnSpc>
                <a:spcPts val="1300"/>
              </a:lnSpc>
              <a:defRPr/>
            </a:pPr>
            <a:r>
              <a:rPr lang="en-US" sz="800" dirty="0" smtClean="0">
                <a:solidFill>
                  <a:prstClr val="black"/>
                </a:solidFill>
              </a:rPr>
              <a:t>Persian (Iranian)</a:t>
            </a:r>
          </a:p>
          <a:p>
            <a:pPr>
              <a:lnSpc>
                <a:spcPts val="1300"/>
              </a:lnSpc>
              <a:defRPr/>
            </a:pPr>
            <a:r>
              <a:rPr lang="en-US" sz="800" b="1" dirty="0" smtClean="0">
                <a:solidFill>
                  <a:srgbClr val="98ADB2"/>
                </a:solidFill>
              </a:rPr>
              <a:t>Portuguese</a:t>
            </a:r>
          </a:p>
          <a:p>
            <a:pPr>
              <a:lnSpc>
                <a:spcPts val="1300"/>
              </a:lnSpc>
              <a:defRPr/>
            </a:pPr>
            <a:r>
              <a:rPr lang="en-US" sz="800" dirty="0" smtClean="0">
                <a:solidFill>
                  <a:prstClr val="black"/>
                </a:solidFill>
              </a:rPr>
              <a:t>Punjabi</a:t>
            </a:r>
          </a:p>
          <a:p>
            <a:pPr>
              <a:lnSpc>
                <a:spcPts val="1300"/>
              </a:lnSpc>
              <a:defRPr/>
            </a:pPr>
            <a:r>
              <a:rPr lang="en-US" sz="800" b="1" dirty="0" smtClean="0">
                <a:solidFill>
                  <a:srgbClr val="98ADB2"/>
                </a:solidFill>
              </a:rPr>
              <a:t>Romanian</a:t>
            </a:r>
          </a:p>
          <a:p>
            <a:pPr>
              <a:lnSpc>
                <a:spcPts val="1300"/>
              </a:lnSpc>
              <a:defRPr/>
            </a:pPr>
            <a:r>
              <a:rPr lang="en-US" sz="800" dirty="0" smtClean="0">
                <a:solidFill>
                  <a:prstClr val="black"/>
                </a:solidFill>
              </a:rPr>
              <a:t>Russian</a:t>
            </a:r>
          </a:p>
          <a:p>
            <a:pPr>
              <a:lnSpc>
                <a:spcPts val="1300"/>
              </a:lnSpc>
              <a:defRPr/>
            </a:pPr>
            <a:r>
              <a:rPr lang="en-US" sz="800" b="1" dirty="0" smtClean="0">
                <a:solidFill>
                  <a:srgbClr val="98ADB2"/>
                </a:solidFill>
              </a:rPr>
              <a:t>Spanish</a:t>
            </a:r>
          </a:p>
          <a:p>
            <a:pPr>
              <a:lnSpc>
                <a:spcPts val="1300"/>
              </a:lnSpc>
              <a:defRPr/>
            </a:pPr>
            <a:r>
              <a:rPr lang="en-US" sz="800" dirty="0" smtClean="0">
                <a:solidFill>
                  <a:prstClr val="black"/>
                </a:solidFill>
              </a:rPr>
              <a:t>Swahili</a:t>
            </a:r>
          </a:p>
          <a:p>
            <a:pPr>
              <a:lnSpc>
                <a:spcPts val="1300"/>
              </a:lnSpc>
              <a:defRPr/>
            </a:pPr>
            <a:r>
              <a:rPr lang="en-US" sz="800" b="1" dirty="0" smtClean="0">
                <a:solidFill>
                  <a:srgbClr val="98ADB2"/>
                </a:solidFill>
              </a:rPr>
              <a:t>Swedish</a:t>
            </a:r>
          </a:p>
          <a:p>
            <a:pPr>
              <a:lnSpc>
                <a:spcPts val="1300"/>
              </a:lnSpc>
              <a:defRPr/>
            </a:pPr>
            <a:r>
              <a:rPr lang="en-US" sz="800" dirty="0" smtClean="0">
                <a:solidFill>
                  <a:prstClr val="black"/>
                </a:solidFill>
              </a:rPr>
              <a:t>Taiwanese</a:t>
            </a:r>
          </a:p>
          <a:p>
            <a:pPr>
              <a:lnSpc>
                <a:spcPts val="1300"/>
              </a:lnSpc>
              <a:defRPr/>
            </a:pPr>
            <a:r>
              <a:rPr lang="en-US" sz="800" b="1" dirty="0" smtClean="0">
                <a:solidFill>
                  <a:srgbClr val="98ADB2"/>
                </a:solidFill>
              </a:rPr>
              <a:t>Tamil</a:t>
            </a:r>
          </a:p>
          <a:p>
            <a:pPr>
              <a:lnSpc>
                <a:spcPts val="1300"/>
              </a:lnSpc>
              <a:defRPr/>
            </a:pPr>
            <a:r>
              <a:rPr lang="en-US" sz="800" dirty="0" smtClean="0">
                <a:solidFill>
                  <a:prstClr val="black"/>
                </a:solidFill>
              </a:rPr>
              <a:t>Thai</a:t>
            </a:r>
          </a:p>
          <a:p>
            <a:pPr>
              <a:lnSpc>
                <a:spcPts val="1300"/>
              </a:lnSpc>
              <a:defRPr/>
            </a:pPr>
            <a:r>
              <a:rPr lang="en-US" sz="800" b="1" dirty="0" smtClean="0">
                <a:solidFill>
                  <a:srgbClr val="98ADB2"/>
                </a:solidFill>
              </a:rPr>
              <a:t>Trukese</a:t>
            </a:r>
            <a:endParaRPr lang="en-US" sz="800" dirty="0" smtClean="0">
              <a:solidFill>
                <a:prstClr val="black"/>
              </a:solidFill>
            </a:endParaRPr>
          </a:p>
          <a:p>
            <a:pPr>
              <a:lnSpc>
                <a:spcPts val="1300"/>
              </a:lnSpc>
              <a:defRPr/>
            </a:pPr>
            <a:r>
              <a:rPr lang="en-US" sz="800" dirty="0" smtClean="0">
                <a:solidFill>
                  <a:prstClr val="black"/>
                </a:solidFill>
              </a:rPr>
              <a:t>Turkish</a:t>
            </a:r>
          </a:p>
          <a:p>
            <a:pPr>
              <a:lnSpc>
                <a:spcPts val="1300"/>
              </a:lnSpc>
              <a:defRPr/>
            </a:pPr>
            <a:r>
              <a:rPr lang="en-US" sz="800" b="1" dirty="0" smtClean="0">
                <a:solidFill>
                  <a:srgbClr val="98ADB2"/>
                </a:solidFill>
              </a:rPr>
              <a:t>Urdu</a:t>
            </a:r>
          </a:p>
          <a:p>
            <a:pPr>
              <a:lnSpc>
                <a:spcPts val="1300"/>
              </a:lnSpc>
              <a:defRPr/>
            </a:pPr>
            <a:r>
              <a:rPr lang="en-US" sz="800" dirty="0" smtClean="0">
                <a:solidFill>
                  <a:prstClr val="black"/>
                </a:solidFill>
              </a:rPr>
              <a:t>Vietnamese</a:t>
            </a:r>
          </a:p>
          <a:p>
            <a:pPr>
              <a:lnSpc>
                <a:spcPts val="1300"/>
              </a:lnSpc>
              <a:defRPr/>
            </a:pPr>
            <a:r>
              <a:rPr lang="en-US" sz="800" b="1" dirty="0" smtClean="0">
                <a:solidFill>
                  <a:srgbClr val="98ADB2"/>
                </a:solidFill>
              </a:rPr>
              <a:t>Welsh</a:t>
            </a:r>
          </a:p>
          <a:p>
            <a:pPr>
              <a:lnSpc>
                <a:spcPts val="1300"/>
              </a:lnSpc>
              <a:defRPr/>
            </a:pPr>
            <a:r>
              <a:rPr lang="en-US" sz="800" dirty="0" smtClean="0">
                <a:solidFill>
                  <a:prstClr val="black"/>
                </a:solidFill>
              </a:rPr>
              <a:t>Yiddish</a:t>
            </a:r>
          </a:p>
          <a:p>
            <a:pPr>
              <a:lnSpc>
                <a:spcPts val="1300"/>
              </a:lnSpc>
              <a:defRPr/>
            </a:pPr>
            <a:endParaRPr lang="en-US" sz="800" dirty="0" smtClean="0">
              <a:solidFill>
                <a:prstClr val="black"/>
              </a:solidFill>
            </a:endParaRPr>
          </a:p>
          <a:p>
            <a:pPr>
              <a:lnSpc>
                <a:spcPts val="1300"/>
              </a:lnSpc>
            </a:pPr>
            <a:endParaRPr lang="en-US" sz="800" dirty="0">
              <a:solidFill>
                <a:prstClr val="black"/>
              </a:solidFill>
            </a:endParaRPr>
          </a:p>
        </p:txBody>
      </p:sp>
    </p:spTree>
    <p:extLst>
      <p:ext uri="{BB962C8B-B14F-4D97-AF65-F5344CB8AC3E}">
        <p14:creationId xmlns:p14="http://schemas.microsoft.com/office/powerpoint/2010/main" val="20022002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Language Capabilities">
    <p:spTree>
      <p:nvGrpSpPr>
        <p:cNvPr id="1" name=""/>
        <p:cNvGrpSpPr/>
        <p:nvPr/>
      </p:nvGrpSpPr>
      <p:grpSpPr>
        <a:xfrm>
          <a:off x="0" y="0"/>
          <a:ext cx="0" cy="0"/>
          <a:chOff x="0" y="0"/>
          <a:chExt cx="0" cy="0"/>
        </a:xfrm>
      </p:grpSpPr>
      <p:sp>
        <p:nvSpPr>
          <p:cNvPr id="7" name="TextBox 6"/>
          <p:cNvSpPr txBox="1"/>
          <p:nvPr userDrawn="1"/>
        </p:nvSpPr>
        <p:spPr>
          <a:xfrm>
            <a:off x="118264" y="85725"/>
            <a:ext cx="7716504" cy="415498"/>
          </a:xfrm>
          <a:prstGeom prst="rect">
            <a:avLst/>
          </a:prstGeom>
          <a:noFill/>
        </p:spPr>
        <p:txBody>
          <a:bodyPr wrap="square" rtlCol="0">
            <a:spAutoFit/>
          </a:bodyPr>
          <a:lstStyle/>
          <a:p>
            <a:r>
              <a:rPr lang="en-US" sz="2100" b="1" dirty="0" smtClean="0">
                <a:solidFill>
                  <a:srgbClr val="98ADB2"/>
                </a:solidFill>
              </a:rPr>
              <a:t>LANGUAGE </a:t>
            </a:r>
            <a:r>
              <a:rPr lang="en-US" sz="2100" b="1" dirty="0" smtClean="0">
                <a:solidFill>
                  <a:prstClr val="black"/>
                </a:solidFill>
                <a:cs typeface="Arial" pitchFamily="34" charset="0"/>
              </a:rPr>
              <a:t>CAPABILITIES</a:t>
            </a:r>
            <a:endParaRPr lang="en-US" sz="2400" dirty="0">
              <a:solidFill>
                <a:prstClr val="black"/>
              </a:solidFill>
            </a:endParaRP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86130" y="1260151"/>
            <a:ext cx="6858000" cy="4486276"/>
          </a:xfrm>
          <a:prstGeom prst="rect">
            <a:avLst/>
          </a:prstGeom>
        </p:spPr>
      </p:pic>
    </p:spTree>
    <p:extLst>
      <p:ext uri="{BB962C8B-B14F-4D97-AF65-F5344CB8AC3E}">
        <p14:creationId xmlns:p14="http://schemas.microsoft.com/office/powerpoint/2010/main" val="22644653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2413471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Skadden The America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THE AMERICAS</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12" name="Picture 11"/>
          <p:cNvPicPr>
            <a:picLocks noChangeAspect="1"/>
          </p:cNvPicPr>
          <p:nvPr userDrawn="1"/>
        </p:nvPicPr>
        <p:blipFill rotWithShape="1">
          <a:blip r:embed="rId2" cstate="print">
            <a:extLst>
              <a:ext uri="{28A0092B-C50C-407E-A947-70E740481C1C}">
                <a14:useLocalDpi xmlns:a14="http://schemas.microsoft.com/office/drawing/2010/main" val="0"/>
              </a:ext>
            </a:extLst>
          </a:blip>
          <a:srcRect r="3322"/>
          <a:stretch/>
        </p:blipFill>
        <p:spPr>
          <a:xfrm>
            <a:off x="6383324" y="762918"/>
            <a:ext cx="2685175" cy="3585816"/>
          </a:xfrm>
          <a:prstGeom prst="rect">
            <a:avLst/>
          </a:prstGeom>
        </p:spPr>
      </p:pic>
    </p:spTree>
    <p:extLst>
      <p:ext uri="{BB962C8B-B14F-4D97-AF65-F5344CB8AC3E}">
        <p14:creationId xmlns:p14="http://schemas.microsoft.com/office/powerpoint/2010/main" val="415802408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Skadden Asia Pacific">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ASIA PACIFIC</a:t>
            </a:r>
            <a:endParaRPr lang="en-US" dirty="0"/>
          </a:p>
        </p:txBody>
      </p:sp>
      <p:cxnSp>
        <p:nvCxnSpPr>
          <p:cNvPr id="8" name="Straight Connector 7"/>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406803" y="714377"/>
            <a:ext cx="2705602" cy="3200400"/>
          </a:xfrm>
          <a:prstGeom prst="rect">
            <a:avLst/>
          </a:prstGeom>
        </p:spPr>
      </p:pic>
      <p:sp>
        <p:nvSpPr>
          <p:cNvPr id="10"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Tree>
    <p:extLst>
      <p:ext uri="{BB962C8B-B14F-4D97-AF65-F5344CB8AC3E}">
        <p14:creationId xmlns:p14="http://schemas.microsoft.com/office/powerpoint/2010/main" val="101587455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kadden Europ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EUROPE</a:t>
            </a:r>
            <a:endParaRPr lang="en-US" dirty="0"/>
          </a:p>
        </p:txBody>
      </p:sp>
      <p:cxnSp>
        <p:nvCxnSpPr>
          <p:cNvPr id="7" name="Straight Connector 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flipV="1">
            <a:off x="6250781" y="828675"/>
            <a:ext cx="0" cy="548640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0" hasCustomPrompt="1"/>
          </p:nvPr>
        </p:nvSpPr>
        <p:spPr>
          <a:xfrm>
            <a:off x="189449" y="836038"/>
            <a:ext cx="5952559" cy="55409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a:t>
            </a:r>
            <a:br>
              <a:rPr lang="en-US" dirty="0" smtClean="0"/>
            </a:br>
            <a:r>
              <a:rPr lang="en-US" dirty="0" smtClean="0"/>
              <a:t>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0788" y="788085"/>
            <a:ext cx="2541390" cy="2813682"/>
          </a:xfrm>
          <a:prstGeom prst="rect">
            <a:avLst/>
          </a:prstGeom>
        </p:spPr>
      </p:pic>
    </p:spTree>
    <p:extLst>
      <p:ext uri="{BB962C8B-B14F-4D97-AF65-F5344CB8AC3E}">
        <p14:creationId xmlns:p14="http://schemas.microsoft.com/office/powerpoint/2010/main" val="17967366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Skadden 3 maps (Box)">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7323" y="907181"/>
            <a:ext cx="8534400" cy="2793594"/>
          </a:xfrm>
          <a:prstGeom prst="rect">
            <a:avLst/>
          </a:prstGeom>
        </p:spPr>
      </p:pic>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8" name="TextBox 7"/>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9" name="TextBox 8"/>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204788" y="41433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grpSp>
        <p:nvGrpSpPr>
          <p:cNvPr id="12" name="Group 11"/>
          <p:cNvGrpSpPr/>
          <p:nvPr userDrawn="1"/>
        </p:nvGrpSpPr>
        <p:grpSpPr>
          <a:xfrm>
            <a:off x="429450" y="3660690"/>
            <a:ext cx="8284020" cy="293567"/>
            <a:chOff x="429450" y="3610356"/>
            <a:chExt cx="8284020" cy="293567"/>
          </a:xfrm>
        </p:grpSpPr>
        <p:sp>
          <p:nvSpPr>
            <p:cNvPr id="13" name="TextBox 12"/>
            <p:cNvSpPr txBox="1"/>
            <p:nvPr/>
          </p:nvSpPr>
          <p:spPr>
            <a:xfrm>
              <a:off x="429450"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The Americas</a:t>
              </a:r>
              <a:endParaRPr lang="en-US" sz="1600" b="1" dirty="0">
                <a:solidFill>
                  <a:srgbClr val="98ADB2"/>
                </a:solidFill>
                <a:cs typeface="Arial" pitchFamily="34" charset="0"/>
              </a:endParaRPr>
            </a:p>
          </p:txBody>
        </p:sp>
        <p:sp>
          <p:nvSpPr>
            <p:cNvPr id="19" name="TextBox 18"/>
            <p:cNvSpPr txBox="1"/>
            <p:nvPr/>
          </p:nvSpPr>
          <p:spPr>
            <a:xfrm>
              <a:off x="3328842" y="3610356"/>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Europe</a:t>
              </a:r>
              <a:endParaRPr lang="en-US" sz="1600" b="1" dirty="0">
                <a:solidFill>
                  <a:srgbClr val="98ADB2"/>
                </a:solidFill>
                <a:cs typeface="Arial" pitchFamily="34" charset="0"/>
              </a:endParaRPr>
            </a:p>
          </p:txBody>
        </p:sp>
        <p:sp>
          <p:nvSpPr>
            <p:cNvPr id="20" name="TextBox 19"/>
            <p:cNvSpPr txBox="1"/>
            <p:nvPr/>
          </p:nvSpPr>
          <p:spPr>
            <a:xfrm>
              <a:off x="6245886" y="3619230"/>
              <a:ext cx="2467584" cy="284693"/>
            </a:xfrm>
            <a:prstGeom prst="rect">
              <a:avLst/>
            </a:prstGeom>
            <a:noFill/>
          </p:spPr>
          <p:txBody>
            <a:bodyPr wrap="square" rtlCol="0">
              <a:spAutoFit/>
            </a:bodyPr>
            <a:lstStyle/>
            <a:p>
              <a:pPr algn="ctr">
                <a:lnSpc>
                  <a:spcPts val="1500"/>
                </a:lnSpc>
                <a:spcAft>
                  <a:spcPts val="600"/>
                </a:spcAft>
                <a:buClr>
                  <a:srgbClr val="FE000C"/>
                </a:buClr>
              </a:pPr>
              <a:r>
                <a:rPr lang="en-US" sz="1600" b="1" dirty="0" smtClean="0">
                  <a:solidFill>
                    <a:srgbClr val="98ADB2"/>
                  </a:solidFill>
                  <a:cs typeface="Arial" pitchFamily="34" charset="0"/>
                </a:rPr>
                <a:t>Asia Pacific</a:t>
              </a:r>
              <a:endParaRPr lang="en-US" sz="1600" b="1" dirty="0">
                <a:solidFill>
                  <a:srgbClr val="98ADB2"/>
                </a:solidFill>
                <a:cs typeface="Arial" pitchFamily="34" charset="0"/>
              </a:endParaRPr>
            </a:p>
          </p:txBody>
        </p:sp>
      </p:grpSp>
    </p:spTree>
    <p:extLst>
      <p:ext uri="{BB962C8B-B14F-4D97-AF65-F5344CB8AC3E}">
        <p14:creationId xmlns:p14="http://schemas.microsoft.com/office/powerpoint/2010/main" val="2674679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Skadden 3 map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ARPS, SLATE, MEAGHER &amp; FLOM LLP</a:t>
            </a:r>
            <a:endParaRPr lang="en-US" dirty="0"/>
          </a:p>
        </p:txBody>
      </p:sp>
      <p:sp>
        <p:nvSpPr>
          <p:cNvPr id="17" name="TextBox 16"/>
          <p:cNvSpPr txBox="1"/>
          <p:nvPr userDrawn="1"/>
        </p:nvSpPr>
        <p:spPr>
          <a:xfrm>
            <a:off x="6141265" y="4504853"/>
            <a:ext cx="2895600" cy="1695336"/>
          </a:xfrm>
          <a:prstGeom prst="rect">
            <a:avLst/>
          </a:prstGeom>
          <a:noFill/>
        </p:spPr>
        <p:txBody>
          <a:bodyPr wrap="square" rtlCol="0">
            <a:spAutoFit/>
          </a:bodyPr>
          <a:lstStyle/>
          <a:p>
            <a:pPr>
              <a:lnSpc>
                <a:spcPts val="2500"/>
              </a:lnSpc>
              <a:spcAft>
                <a:spcPts val="600"/>
              </a:spcAft>
              <a:buClr>
                <a:srgbClr val="FE000C"/>
              </a:buClr>
            </a:pPr>
            <a:r>
              <a:rPr lang="en-US" sz="1700" dirty="0">
                <a:solidFill>
                  <a:prstClr val="black"/>
                </a:solidFill>
                <a:cs typeface="Arial" pitchFamily="34" charset="0"/>
              </a:rPr>
              <a:t>More than </a:t>
            </a:r>
            <a:r>
              <a:rPr lang="en-US" sz="6000" b="1" baseline="-8000" dirty="0">
                <a:solidFill>
                  <a:srgbClr val="FF0000"/>
                </a:solidFill>
                <a:cs typeface="Arial" pitchFamily="34" charset="0"/>
              </a:rPr>
              <a:t>40</a:t>
            </a:r>
            <a:r>
              <a:rPr lang="en-US" dirty="0">
                <a:solidFill>
                  <a:prstClr val="black"/>
                </a:solidFill>
                <a:cs typeface="Arial" pitchFamily="34" charset="0"/>
              </a:rPr>
              <a:t> </a:t>
            </a:r>
            <a:r>
              <a:rPr lang="en-US" sz="1700" dirty="0">
                <a:solidFill>
                  <a:prstClr val="black"/>
                </a:solidFill>
                <a:cs typeface="Arial" pitchFamily="34" charset="0"/>
              </a:rPr>
              <a:t>practices internationally, advising clients on transactions, litigation/controversy and regulatory issues.</a:t>
            </a:r>
          </a:p>
        </p:txBody>
      </p:sp>
      <p:sp>
        <p:nvSpPr>
          <p:cNvPr id="18" name="TextBox 17"/>
          <p:cNvSpPr txBox="1"/>
          <p:nvPr userDrawn="1"/>
        </p:nvSpPr>
        <p:spPr>
          <a:xfrm>
            <a:off x="351816" y="4409872"/>
            <a:ext cx="5410200" cy="1887696"/>
          </a:xfrm>
          <a:prstGeom prst="rect">
            <a:avLst/>
          </a:prstGeom>
          <a:noFill/>
        </p:spPr>
        <p:txBody>
          <a:bodyPr wrap="square" rtlCol="0">
            <a:spAutoFit/>
          </a:bodyPr>
          <a:lstStyle/>
          <a:p>
            <a:pPr>
              <a:lnSpc>
                <a:spcPts val="3500"/>
              </a:lnSpc>
            </a:pPr>
            <a:r>
              <a:rPr lang="en-US" dirty="0">
                <a:solidFill>
                  <a:prstClr val="black"/>
                </a:solidFill>
                <a:cs typeface="Arial" pitchFamily="34" charset="0"/>
              </a:rPr>
              <a:t>A global firm of approximately </a:t>
            </a:r>
            <a:r>
              <a:rPr lang="en-US" sz="6000" b="1" baseline="-8000" dirty="0">
                <a:solidFill>
                  <a:srgbClr val="FF0000"/>
                </a:solidFill>
                <a:cs typeface="Arial" pitchFamily="34" charset="0"/>
              </a:rPr>
              <a:t>1,800</a:t>
            </a:r>
            <a:r>
              <a:rPr lang="en-US" sz="2000" dirty="0">
                <a:solidFill>
                  <a:prstClr val="black"/>
                </a:solidFill>
                <a:cs typeface="Arial" pitchFamily="34" charset="0"/>
              </a:rPr>
              <a:t> </a:t>
            </a:r>
            <a:r>
              <a:rPr lang="en-US" dirty="0">
                <a:solidFill>
                  <a:prstClr val="black"/>
                </a:solidFill>
                <a:cs typeface="Arial" pitchFamily="34" charset="0"/>
              </a:rPr>
              <a:t>lawyers in </a:t>
            </a:r>
            <a:r>
              <a:rPr lang="en-US" sz="6000" b="1" baseline="-8000" dirty="0" smtClean="0">
                <a:solidFill>
                  <a:srgbClr val="FF0000"/>
                </a:solidFill>
                <a:cs typeface="Arial" pitchFamily="34" charset="0"/>
              </a:rPr>
              <a:t>22</a:t>
            </a:r>
            <a:r>
              <a:rPr lang="en-US" dirty="0" smtClean="0">
                <a:solidFill>
                  <a:prstClr val="black"/>
                </a:solidFill>
                <a:cs typeface="Arial" pitchFamily="34" charset="0"/>
              </a:rPr>
              <a:t> </a:t>
            </a:r>
            <a:r>
              <a:rPr lang="en-US" dirty="0">
                <a:solidFill>
                  <a:prstClr val="black"/>
                </a:solidFill>
                <a:cs typeface="Arial" pitchFamily="34" charset="0"/>
              </a:rPr>
              <a:t>offices on </a:t>
            </a:r>
            <a:r>
              <a:rPr lang="en-US" sz="5000" b="1" baseline="-8000" dirty="0">
                <a:solidFill>
                  <a:srgbClr val="FF0000"/>
                </a:solidFill>
                <a:cs typeface="Arial" pitchFamily="34" charset="0"/>
              </a:rPr>
              <a:t>five</a:t>
            </a:r>
            <a:r>
              <a:rPr lang="en-US" dirty="0">
                <a:solidFill>
                  <a:prstClr val="black"/>
                </a:solidFill>
                <a:cs typeface="Arial" pitchFamily="34" charset="0"/>
              </a:rPr>
              <a:t> continents, serving clients in every major financial center through a one-firm, team approach.</a:t>
            </a:r>
            <a:endParaRPr lang="en-US" dirty="0">
              <a:solidFill>
                <a:prstClr val="black"/>
              </a:solidFill>
            </a:endParaRPr>
          </a:p>
        </p:txBody>
      </p:sp>
      <p:cxnSp>
        <p:nvCxnSpPr>
          <p:cNvPr id="26" name="Straight Connector 25"/>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204788" y="42195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266" y="821641"/>
            <a:ext cx="8521934" cy="3146560"/>
          </a:xfrm>
          <a:prstGeom prst="rect">
            <a:avLst/>
          </a:prstGeom>
        </p:spPr>
      </p:pic>
    </p:spTree>
    <p:extLst>
      <p:ext uri="{BB962C8B-B14F-4D97-AF65-F5344CB8AC3E}">
        <p14:creationId xmlns:p14="http://schemas.microsoft.com/office/powerpoint/2010/main" val="418537384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Skadden Awards">
    <p:spTree>
      <p:nvGrpSpPr>
        <p:cNvPr id="1" name=""/>
        <p:cNvGrpSpPr/>
        <p:nvPr/>
      </p:nvGrpSpPr>
      <p:grpSpPr>
        <a:xfrm>
          <a:off x="0" y="0"/>
          <a:ext cx="0" cy="0"/>
          <a:chOff x="0" y="0"/>
          <a:chExt cx="0" cy="0"/>
        </a:xfrm>
      </p:grpSpPr>
      <p:grpSp>
        <p:nvGrpSpPr>
          <p:cNvPr id="4" name="Group 3"/>
          <p:cNvGrpSpPr/>
          <p:nvPr userDrawn="1"/>
        </p:nvGrpSpPr>
        <p:grpSpPr>
          <a:xfrm>
            <a:off x="466725" y="828675"/>
            <a:ext cx="8234363" cy="5514975"/>
            <a:chOff x="466725" y="828675"/>
            <a:chExt cx="8234363" cy="5514975"/>
          </a:xfrm>
        </p:grpSpPr>
        <p:sp>
          <p:nvSpPr>
            <p:cNvPr id="3" name="Rectangle 2"/>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6725"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2" name="Rectangle 31"/>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Rectangle 32"/>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Rectangle 33"/>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Rectangle 35"/>
            <p:cNvSpPr/>
            <p:nvPr userDrawn="1"/>
          </p:nvSpPr>
          <p:spPr>
            <a:xfrm>
              <a:off x="2595563" y="463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a:t>
            </a:r>
            <a:endParaRPr lang="en-US" dirty="0"/>
          </a:p>
        </p:txBody>
      </p:sp>
      <p:sp>
        <p:nvSpPr>
          <p:cNvPr id="22" name="Content Placeholder 2"/>
          <p:cNvSpPr>
            <a:spLocks noGrp="1"/>
          </p:cNvSpPr>
          <p:nvPr>
            <p:ph idx="1" hasCustomPrompt="1"/>
          </p:nvPr>
        </p:nvSpPr>
        <p:spPr>
          <a:xfrm>
            <a:off x="552086"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5"/>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5"/>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2677060" y="4705166"/>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5" name="Content Placeholder 2"/>
          <p:cNvSpPr>
            <a:spLocks noGrp="1"/>
          </p:cNvSpPr>
          <p:nvPr>
            <p:ph idx="15" hasCustomPrompt="1"/>
          </p:nvPr>
        </p:nvSpPr>
        <p:spPr>
          <a:xfrm>
            <a:off x="552094"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1"/>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7"/>
            <a:ext cx="1732476" cy="1577381"/>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2"/>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0516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11276"/>
            <a:ext cx="1732476" cy="1577381"/>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7" name="Straight Connector 36"/>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334593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Skadden Awards (Larger Box)">
    <p:spTree>
      <p:nvGrpSpPr>
        <p:cNvPr id="1" name=""/>
        <p:cNvGrpSpPr/>
        <p:nvPr/>
      </p:nvGrpSpPr>
      <p:grpSpPr>
        <a:xfrm>
          <a:off x="0" y="0"/>
          <a:ext cx="0" cy="0"/>
          <a:chOff x="0" y="0"/>
          <a:chExt cx="0" cy="0"/>
        </a:xfrm>
      </p:grpSpPr>
      <p:grpSp>
        <p:nvGrpSpPr>
          <p:cNvPr id="17" name="Group 16"/>
          <p:cNvGrpSpPr/>
          <p:nvPr userDrawn="1"/>
        </p:nvGrpSpPr>
        <p:grpSpPr>
          <a:xfrm>
            <a:off x="466725" y="828675"/>
            <a:ext cx="8234363" cy="5514975"/>
            <a:chOff x="466725" y="828675"/>
            <a:chExt cx="8234363" cy="5514975"/>
          </a:xfrm>
        </p:grpSpPr>
        <p:sp>
          <p:nvSpPr>
            <p:cNvPr id="19" name="Rectangle 18"/>
            <p:cNvSpPr/>
            <p:nvPr userDrawn="1"/>
          </p:nvSpPr>
          <p:spPr>
            <a:xfrm>
              <a:off x="466725"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Rectangle 19"/>
            <p:cNvSpPr/>
            <p:nvPr userDrawn="1"/>
          </p:nvSpPr>
          <p:spPr>
            <a:xfrm>
              <a:off x="4695825" y="82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Rectangle 22"/>
            <p:cNvSpPr/>
            <p:nvPr userDrawn="1"/>
          </p:nvSpPr>
          <p:spPr>
            <a:xfrm>
              <a:off x="6805613" y="4638675"/>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Rectangle 23"/>
            <p:cNvSpPr/>
            <p:nvPr userDrawn="1"/>
          </p:nvSpPr>
          <p:spPr>
            <a:xfrm>
              <a:off x="2595563" y="2738438"/>
              <a:ext cx="1895475" cy="1704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Rectangle 24"/>
            <p:cNvSpPr/>
            <p:nvPr userDrawn="1"/>
          </p:nvSpPr>
          <p:spPr>
            <a:xfrm>
              <a:off x="2595563" y="82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userDrawn="1"/>
          </p:nvSpPr>
          <p:spPr>
            <a:xfrm>
              <a:off x="466725"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 name="Rectangle 26"/>
            <p:cNvSpPr/>
            <p:nvPr userDrawn="1"/>
          </p:nvSpPr>
          <p:spPr>
            <a:xfrm>
              <a:off x="6805613" y="2738438"/>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userDrawn="1"/>
          </p:nvSpPr>
          <p:spPr>
            <a:xfrm>
              <a:off x="4695825" y="4638675"/>
              <a:ext cx="1895475" cy="17049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ectangle 28"/>
            <p:cNvSpPr/>
            <p:nvPr userDrawn="1"/>
          </p:nvSpPr>
          <p:spPr>
            <a:xfrm>
              <a:off x="6805613" y="828675"/>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0" name="Rectangle 29"/>
            <p:cNvSpPr/>
            <p:nvPr userDrawn="1"/>
          </p:nvSpPr>
          <p:spPr>
            <a:xfrm>
              <a:off x="4695825" y="2738438"/>
              <a:ext cx="1895475"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userDrawn="1"/>
          </p:nvSpPr>
          <p:spPr>
            <a:xfrm>
              <a:off x="466725" y="4638675"/>
              <a:ext cx="4024313" cy="1704975"/>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SKADDEN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AWARDS – LARGER BOX</a:t>
            </a:r>
            <a:endParaRPr lang="en-US" dirty="0"/>
          </a:p>
        </p:txBody>
      </p:sp>
      <p:sp>
        <p:nvSpPr>
          <p:cNvPr id="22" name="Content Placeholder 2"/>
          <p:cNvSpPr>
            <a:spLocks noGrp="1"/>
          </p:cNvSpPr>
          <p:nvPr>
            <p:ph idx="1" hasCustomPrompt="1"/>
          </p:nvPr>
        </p:nvSpPr>
        <p:spPr>
          <a:xfrm>
            <a:off x="552086"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0" name="Content Placeholder 2"/>
          <p:cNvSpPr>
            <a:spLocks noGrp="1"/>
          </p:cNvSpPr>
          <p:nvPr>
            <p:ph idx="10" hasCustomPrompt="1"/>
          </p:nvPr>
        </p:nvSpPr>
        <p:spPr>
          <a:xfrm>
            <a:off x="266843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1" name="Content Placeholder 2"/>
          <p:cNvSpPr>
            <a:spLocks noGrp="1"/>
          </p:cNvSpPr>
          <p:nvPr>
            <p:ph idx="11" hasCustomPrompt="1"/>
          </p:nvPr>
        </p:nvSpPr>
        <p:spPr>
          <a:xfrm>
            <a:off x="4768964" y="908586"/>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2" name="Content Placeholder 2"/>
          <p:cNvSpPr>
            <a:spLocks noGrp="1"/>
          </p:cNvSpPr>
          <p:nvPr>
            <p:ph idx="12" hasCustomPrompt="1"/>
          </p:nvPr>
        </p:nvSpPr>
        <p:spPr>
          <a:xfrm>
            <a:off x="6883878" y="908586"/>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3" name="Content Placeholder 2"/>
          <p:cNvSpPr>
            <a:spLocks noGrp="1"/>
          </p:cNvSpPr>
          <p:nvPr>
            <p:ph idx="13" hasCustomPrompt="1"/>
          </p:nvPr>
        </p:nvSpPr>
        <p:spPr>
          <a:xfrm>
            <a:off x="550955" y="4714692"/>
            <a:ext cx="3857143"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4" name="Content Placeholder 2"/>
          <p:cNvSpPr>
            <a:spLocks noGrp="1"/>
          </p:cNvSpPr>
          <p:nvPr>
            <p:ph idx="14" hasCustomPrompt="1"/>
          </p:nvPr>
        </p:nvSpPr>
        <p:spPr>
          <a:xfrm>
            <a:off x="554960"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49" name="Content Placeholder 2"/>
          <p:cNvSpPr>
            <a:spLocks noGrp="1"/>
          </p:cNvSpPr>
          <p:nvPr>
            <p:ph idx="17" hasCustomPrompt="1"/>
          </p:nvPr>
        </p:nvSpPr>
        <p:spPr>
          <a:xfrm>
            <a:off x="6876686" y="281598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1" name="Content Placeholder 2"/>
          <p:cNvSpPr>
            <a:spLocks noGrp="1"/>
          </p:cNvSpPr>
          <p:nvPr>
            <p:ph idx="18" hasCustomPrompt="1"/>
          </p:nvPr>
        </p:nvSpPr>
        <p:spPr>
          <a:xfrm>
            <a:off x="4764651" y="2813108"/>
            <a:ext cx="1723850" cy="1567856"/>
          </a:xfrm>
        </p:spPr>
        <p:txBody>
          <a:bodyPr>
            <a:normAutofit/>
          </a:bodyPr>
          <a:lstStyle>
            <a:lvl1pPr marL="0" indent="0">
              <a:spcBef>
                <a:spcPts val="0"/>
              </a:spcBef>
              <a:spcAft>
                <a:spcPts val="400"/>
              </a:spcAft>
              <a:buFont typeface="Arial" pitchFamily="34" charset="0"/>
              <a:buChar char="‪"/>
              <a:defRPr sz="1600" b="1">
                <a:solidFill>
                  <a:srgbClr val="FF0000"/>
                </a:solidFill>
              </a:defRPr>
            </a:lvl1pPr>
            <a:lvl2pPr marL="0" indent="0">
              <a:spcBef>
                <a:spcPts val="0"/>
              </a:spcBef>
              <a:spcAft>
                <a:spcPts val="400"/>
              </a:spcAft>
              <a:buFontTx/>
              <a:buNone/>
              <a:defRPr sz="1000" i="0" baseline="0"/>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2" name="Content Placeholder 2"/>
          <p:cNvSpPr>
            <a:spLocks noGrp="1"/>
          </p:cNvSpPr>
          <p:nvPr>
            <p:ph idx="19" hasCustomPrompt="1"/>
          </p:nvPr>
        </p:nvSpPr>
        <p:spPr>
          <a:xfrm>
            <a:off x="2665562" y="2809333"/>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3" name="Content Placeholder 2"/>
          <p:cNvSpPr>
            <a:spLocks noGrp="1"/>
          </p:cNvSpPr>
          <p:nvPr>
            <p:ph idx="20" hasCustomPrompt="1"/>
          </p:nvPr>
        </p:nvSpPr>
        <p:spPr>
          <a:xfrm>
            <a:off x="6885312" y="471469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tx1"/>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sp>
        <p:nvSpPr>
          <p:cNvPr id="54" name="Content Placeholder 2"/>
          <p:cNvSpPr>
            <a:spLocks noGrp="1"/>
          </p:cNvSpPr>
          <p:nvPr>
            <p:ph idx="21" hasCustomPrompt="1"/>
          </p:nvPr>
        </p:nvSpPr>
        <p:spPr>
          <a:xfrm>
            <a:off x="4770411" y="4720802"/>
            <a:ext cx="1723850" cy="1567856"/>
          </a:xfrm>
        </p:spPr>
        <p:txBody>
          <a:bodyPr>
            <a:normAutofit/>
          </a:bodyPr>
          <a:lstStyle>
            <a:lvl1pPr marL="0" indent="0">
              <a:spcBef>
                <a:spcPts val="0"/>
              </a:spcBef>
              <a:spcAft>
                <a:spcPts val="400"/>
              </a:spcAft>
              <a:buFont typeface="Arial" pitchFamily="34" charset="0"/>
              <a:buChar char="‪"/>
              <a:defRPr sz="1600" b="1">
                <a:solidFill>
                  <a:schemeClr val="bg2"/>
                </a:solidFill>
              </a:defRPr>
            </a:lvl1pPr>
            <a:lvl2pPr marL="0" indent="0">
              <a:spcBef>
                <a:spcPts val="0"/>
              </a:spcBef>
              <a:spcAft>
                <a:spcPts val="400"/>
              </a:spcAft>
              <a:buFontTx/>
              <a:buNone/>
              <a:defRPr sz="1000" i="0" baseline="0">
                <a:solidFill>
                  <a:schemeClr val="bg2"/>
                </a:solidFill>
              </a:defRPr>
            </a:lvl2pPr>
            <a:lvl3pPr>
              <a:spcBef>
                <a:spcPts val="200"/>
              </a:spcBef>
              <a:defRPr/>
            </a:lvl3pPr>
            <a:lvl4pPr>
              <a:spcBef>
                <a:spcPts val="200"/>
              </a:spcBef>
              <a:defRPr/>
            </a:lvl4pPr>
            <a:lvl5pPr>
              <a:spcBef>
                <a:spcPts val="200"/>
              </a:spcBef>
              <a:defRPr/>
            </a:lvl5pPr>
          </a:lstStyle>
          <a:p>
            <a:pPr lvl="0"/>
            <a:r>
              <a:rPr lang="en-US" dirty="0" smtClean="0"/>
              <a:t>Award</a:t>
            </a:r>
          </a:p>
          <a:p>
            <a:pPr lvl="1"/>
            <a:r>
              <a:rPr lang="en-US" dirty="0" smtClean="0"/>
              <a:t>Publication, Year</a:t>
            </a:r>
          </a:p>
        </p:txBody>
      </p:sp>
      <p:cxnSp>
        <p:nvCxnSpPr>
          <p:cNvPr id="32" name="Straight Connector 31"/>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21366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14" name="Rectangle 13"/>
          <p:cNvSpPr/>
          <p:nvPr userDrawn="1"/>
        </p:nvSpPr>
        <p:spPr>
          <a:xfrm>
            <a:off x="4889550" y="1549400"/>
            <a:ext cx="4025850" cy="4737100"/>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543050"/>
            <a:ext cx="4724400" cy="4743450"/>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100803"/>
            <a:ext cx="776673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endParaRPr lang="en-US" dirty="0"/>
          </a:p>
        </p:txBody>
      </p:sp>
      <p:sp>
        <p:nvSpPr>
          <p:cNvPr id="7" name="Text Placeholder 6"/>
          <p:cNvSpPr>
            <a:spLocks noGrp="1"/>
          </p:cNvSpPr>
          <p:nvPr>
            <p:ph type="body" sz="quarter" idx="11" hasCustomPrompt="1"/>
          </p:nvPr>
        </p:nvSpPr>
        <p:spPr>
          <a:xfrm>
            <a:off x="350897" y="1603608"/>
            <a:ext cx="3862035"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603608"/>
            <a:ext cx="3822715"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sp>
        <p:nvSpPr>
          <p:cNvPr id="17" name="Text Placeholder 3"/>
          <p:cNvSpPr>
            <a:spLocks noGrp="1"/>
          </p:cNvSpPr>
          <p:nvPr>
            <p:ph type="body" sz="quarter" idx="10" hasCustomPrompt="1"/>
          </p:nvPr>
        </p:nvSpPr>
        <p:spPr>
          <a:xfrm>
            <a:off x="211670" y="642938"/>
            <a:ext cx="8770405"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a:p>
            <a:pPr marL="0" marR="0" lvl="0" indent="0" algn="l" defTabSz="914400" rtl="0" eaLnBrk="1" fontAlgn="auto" latinLnBrk="0" hangingPunct="1">
              <a:lnSpc>
                <a:spcPct val="100000"/>
              </a:lnSpc>
              <a:spcBef>
                <a:spcPts val="200"/>
              </a:spcBef>
              <a:spcAft>
                <a:spcPts val="0"/>
              </a:spcAft>
              <a:buClrTx/>
              <a:buSzTx/>
              <a:buFontTx/>
              <a:buNone/>
              <a:tabLst/>
              <a:defRPr/>
            </a:pPr>
            <a:endParaRPr lang="en-US" dirty="0" smtClean="0"/>
          </a:p>
        </p:txBody>
      </p:sp>
      <p:cxnSp>
        <p:nvCxnSpPr>
          <p:cNvPr id="19" name="Straight Connector 1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5" hasCustomPrompt="1"/>
          </p:nvPr>
        </p:nvSpPr>
        <p:spPr>
          <a:xfrm>
            <a:off x="4986605" y="2424113"/>
            <a:ext cx="3846844" cy="3778250"/>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9" name="Text Placeholder 8"/>
          <p:cNvSpPr>
            <a:spLocks noGrp="1"/>
          </p:cNvSpPr>
          <p:nvPr>
            <p:ph type="body" sz="quarter" idx="16" hasCustomPrompt="1"/>
          </p:nvPr>
        </p:nvSpPr>
        <p:spPr>
          <a:xfrm>
            <a:off x="340051" y="2416175"/>
            <a:ext cx="3886892" cy="3811588"/>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5714187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Arrow Graphic (2-Line Title)">
    <p:spTree>
      <p:nvGrpSpPr>
        <p:cNvPr id="1" name=""/>
        <p:cNvGrpSpPr/>
        <p:nvPr/>
      </p:nvGrpSpPr>
      <p:grpSpPr>
        <a:xfrm>
          <a:off x="0" y="0"/>
          <a:ext cx="0" cy="0"/>
          <a:chOff x="0" y="0"/>
          <a:chExt cx="0" cy="0"/>
        </a:xfrm>
      </p:grpSpPr>
      <p:sp>
        <p:nvSpPr>
          <p:cNvPr id="14" name="Rectangle 13"/>
          <p:cNvSpPr/>
          <p:nvPr userDrawn="1"/>
        </p:nvSpPr>
        <p:spPr>
          <a:xfrm>
            <a:off x="4889550" y="1912690"/>
            <a:ext cx="4025850" cy="4373814"/>
          </a:xfrm>
          <a:prstGeom prst="rect">
            <a:avLst/>
          </a:prstGeom>
          <a:noFill/>
          <a:ln w="6350">
            <a:solidFill>
              <a:srgbClr val="98ADB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Pentagon 14"/>
          <p:cNvSpPr/>
          <p:nvPr userDrawn="1"/>
        </p:nvSpPr>
        <p:spPr>
          <a:xfrm>
            <a:off x="228600" y="1912690"/>
            <a:ext cx="4724400" cy="4373814"/>
          </a:xfrm>
          <a:prstGeom prst="homePlate">
            <a:avLst>
              <a:gd name="adj" fmla="val 16391"/>
            </a:avLst>
          </a:prstGeom>
          <a:solidFill>
            <a:srgbClr val="98AD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p:cNvSpPr>
            <a:spLocks noGrp="1"/>
          </p:cNvSpPr>
          <p:nvPr>
            <p:ph type="title" hasCustomPrompt="1"/>
          </p:nvPr>
        </p:nvSpPr>
        <p:spPr>
          <a:xfrm>
            <a:off x="117809" y="84025"/>
            <a:ext cx="7766734" cy="738096"/>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ARROW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GRAPHIC</a:t>
            </a:r>
            <a:br>
              <a:rPr kumimoji="0" lang="en-US" sz="2100" b="1" i="0" u="none" strike="noStrike" kern="1200" cap="none" spc="0" normalizeH="0" baseline="0" noProof="0" dirty="0" smtClean="0">
                <a:ln>
                  <a:noFill/>
                </a:ln>
                <a:solidFill>
                  <a:prstClr val="black"/>
                </a:solidFill>
                <a:effectLst/>
                <a:uLnTx/>
                <a:uFillTx/>
                <a:latin typeface="+mj-lt"/>
                <a:ea typeface="+mj-ea"/>
                <a:cs typeface="+mj-cs"/>
              </a:rPr>
            </a:br>
            <a:r>
              <a:rPr kumimoji="0" lang="en-US" sz="2100" b="1" i="0" u="none" strike="noStrike" kern="1200" cap="none" spc="0" normalizeH="0" baseline="0" noProof="0" dirty="0" smtClean="0">
                <a:ln>
                  <a:noFill/>
                </a:ln>
                <a:solidFill>
                  <a:prstClr val="black"/>
                </a:solidFill>
                <a:effectLst/>
                <a:uLnTx/>
                <a:uFillTx/>
                <a:latin typeface="+mj-lt"/>
                <a:ea typeface="+mj-ea"/>
                <a:cs typeface="+mj-cs"/>
              </a:rPr>
              <a:t>(2-LINE TITLE)</a:t>
            </a:r>
            <a:endParaRPr lang="en-US" dirty="0"/>
          </a:p>
        </p:txBody>
      </p:sp>
      <p:sp>
        <p:nvSpPr>
          <p:cNvPr id="4" name="Text Placeholder 3"/>
          <p:cNvSpPr>
            <a:spLocks noGrp="1"/>
          </p:cNvSpPr>
          <p:nvPr>
            <p:ph type="body" sz="quarter" idx="10" hasCustomPrompt="1"/>
          </p:nvPr>
        </p:nvSpPr>
        <p:spPr>
          <a:xfrm>
            <a:off x="213032" y="966044"/>
            <a:ext cx="8769043" cy="812422"/>
          </a:xfrm>
        </p:spPr>
        <p:txBody>
          <a:bodyPr/>
          <a:lstStyle>
            <a:lvl1pPr marL="0" marR="0" indent="0" algn="l" defTabSz="914400" rtl="0" eaLnBrk="1" fontAlgn="auto" latinLnBrk="0" hangingPunct="1">
              <a:lnSpc>
                <a:spcPct val="100000"/>
              </a:lnSpc>
              <a:spcBef>
                <a:spcPts val="0"/>
              </a:spcBef>
              <a:spcAft>
                <a:spcPts val="0"/>
              </a:spcAft>
              <a:buClrTx/>
              <a:buSzTx/>
              <a:buFontTx/>
              <a:buNone/>
              <a:tabLst/>
              <a:defRPr baseline="0"/>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graphic description</a:t>
            </a:r>
          </a:p>
        </p:txBody>
      </p:sp>
      <p:sp>
        <p:nvSpPr>
          <p:cNvPr id="7" name="Text Placeholder 6"/>
          <p:cNvSpPr>
            <a:spLocks noGrp="1"/>
          </p:cNvSpPr>
          <p:nvPr>
            <p:ph type="body" sz="quarter" idx="11" hasCustomPrompt="1"/>
          </p:nvPr>
        </p:nvSpPr>
        <p:spPr>
          <a:xfrm>
            <a:off x="350897" y="1972724"/>
            <a:ext cx="3815661" cy="757238"/>
          </a:xfrm>
        </p:spPr>
        <p:txBody>
          <a:bodyPr/>
          <a:lstStyle>
            <a:lvl1pPr>
              <a:spcBef>
                <a:spcPts val="0"/>
              </a:spcBef>
              <a:buFontTx/>
              <a:buNone/>
              <a:defRPr sz="2200" b="1" cap="all" baseline="0">
                <a:solidFill>
                  <a:schemeClr val="bg2"/>
                </a:solidFill>
              </a:defRPr>
            </a:lvl1pPr>
          </a:lstStyle>
          <a:p>
            <a:pPr lvl="0"/>
            <a:r>
              <a:rPr lang="en-US" dirty="0" smtClean="0"/>
              <a:t>CLICK TO EDIT SUBHEADING</a:t>
            </a:r>
          </a:p>
        </p:txBody>
      </p:sp>
      <p:sp>
        <p:nvSpPr>
          <p:cNvPr id="16" name="Text Placeholder 6"/>
          <p:cNvSpPr>
            <a:spLocks noGrp="1"/>
          </p:cNvSpPr>
          <p:nvPr>
            <p:ph type="body" sz="quarter" idx="12" hasCustomPrompt="1"/>
          </p:nvPr>
        </p:nvSpPr>
        <p:spPr>
          <a:xfrm>
            <a:off x="5013383" y="1972724"/>
            <a:ext cx="3802813" cy="757238"/>
          </a:xfrm>
        </p:spPr>
        <p:txBody>
          <a:bodyPr/>
          <a:lstStyle>
            <a:lvl1pPr>
              <a:spcBef>
                <a:spcPts val="0"/>
              </a:spcBef>
              <a:buFontTx/>
              <a:buNone/>
              <a:defRPr sz="2200" b="1" cap="all" baseline="0">
                <a:solidFill>
                  <a:schemeClr val="accent6"/>
                </a:solidFill>
              </a:defRPr>
            </a:lvl1pPr>
          </a:lstStyle>
          <a:p>
            <a:pPr lvl="0"/>
            <a:r>
              <a:rPr lang="en-US" dirty="0" smtClean="0"/>
              <a:t>CLICK TO EDIT SUBHEADING</a:t>
            </a:r>
          </a:p>
        </p:txBody>
      </p:sp>
      <p:cxnSp>
        <p:nvCxnSpPr>
          <p:cNvPr id="19" name="Straight Connector 18"/>
          <p:cNvCxnSpPr/>
          <p:nvPr userDrawn="1"/>
        </p:nvCxnSpPr>
        <p:spPr>
          <a:xfrm>
            <a:off x="204788" y="86677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
        <p:nvSpPr>
          <p:cNvPr id="8" name="Text Placeholder 7"/>
          <p:cNvSpPr>
            <a:spLocks noGrp="1"/>
          </p:cNvSpPr>
          <p:nvPr>
            <p:ph type="body" sz="quarter" idx="15" hasCustomPrompt="1"/>
          </p:nvPr>
        </p:nvSpPr>
        <p:spPr>
          <a:xfrm>
            <a:off x="4986395" y="2803525"/>
            <a:ext cx="3829801" cy="3406775"/>
          </a:xfrm>
        </p:spPr>
        <p:txBody>
          <a:bodyPr/>
          <a:lstStyle>
            <a:lvl1pPr marL="0" marR="0" indent="0" algn="l" defTabSz="914400" rtl="0" eaLnBrk="1" fontAlgn="auto" latinLnBrk="0" hangingPunct="1">
              <a:lnSpc>
                <a:spcPct val="100000"/>
              </a:lnSpc>
              <a:spcBef>
                <a:spcPts val="500"/>
              </a:spcBef>
              <a:spcAft>
                <a:spcPts val="600"/>
              </a:spcAft>
              <a:buClr>
                <a:prstClr val="white"/>
              </a:buClr>
              <a:buSzPct val="35000"/>
              <a:buFont typeface="Arial" pitchFamily="34" charset="0"/>
              <a:buChar char="•"/>
              <a:tabLst/>
              <a:defRPr/>
            </a:lvl1pPr>
            <a:lvl2pPr marL="274320"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2pPr>
            <a:lvl3pPr marL="512064"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3pPr>
            <a:lvl4pPr marL="74980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lvl4pPr>
            <a:lvl5pPr marL="1024128" marR="0"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lvl5pPr>
          </a:lstStyle>
          <a:p>
            <a:pPr lvl="0"/>
            <a:r>
              <a:rPr lang="en-US" dirty="0" smtClean="0"/>
              <a:t>Type text or press “tab” to start with first-level bullet</a:t>
            </a:r>
          </a:p>
          <a:p>
            <a:pPr marL="274320" marR="0" lvl="1"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400" b="0" i="0" u="none" strike="noStrike" kern="1200" cap="none" spc="0" normalizeH="0" baseline="0" noProof="0" dirty="0" smtClean="0">
                <a:ln>
                  <a:noFill/>
                </a:ln>
                <a:solidFill>
                  <a:prstClr val="black"/>
                </a:solidFill>
                <a:effectLst/>
                <a:uLnTx/>
                <a:uFillTx/>
                <a:latin typeface="+mn-lt"/>
                <a:ea typeface="+mn-ea"/>
                <a:cs typeface="+mn-cs"/>
              </a:rPr>
              <a:t>First-level bullet</a:t>
            </a:r>
          </a:p>
          <a:p>
            <a:pPr marL="512064" marR="0" lvl="2"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300" b="0" i="0" u="none" strike="noStrike" kern="1200" cap="none" spc="0" normalizeH="0" baseline="0" noProof="0" dirty="0" smtClean="0">
                <a:ln>
                  <a:noFill/>
                </a:ln>
                <a:solidFill>
                  <a:prstClr val="black"/>
                </a:solidFill>
                <a:effectLst/>
                <a:uLnTx/>
                <a:uFillTx/>
                <a:latin typeface="+mn-lt"/>
                <a:ea typeface="+mn-ea"/>
                <a:cs typeface="+mn-cs"/>
              </a:rPr>
              <a:t>Second-level bullet</a:t>
            </a:r>
          </a:p>
          <a:p>
            <a:pPr marL="749808" marR="0" lvl="3"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
              <a:tabLst/>
              <a:defRPr/>
            </a:pPr>
            <a:r>
              <a:rPr kumimoji="0" lang="en-US" sz="1200" b="0" i="0" u="none" strike="noStrike" kern="1200" cap="none" spc="0" normalizeH="0" baseline="0" noProof="0" dirty="0" smtClean="0">
                <a:ln>
                  <a:noFill/>
                </a:ln>
                <a:solidFill>
                  <a:prstClr val="black"/>
                </a:solidFill>
                <a:effectLst/>
                <a:uLnTx/>
                <a:uFillTx/>
                <a:latin typeface="+mn-lt"/>
                <a:ea typeface="+mn-ea"/>
                <a:cs typeface="+mn-cs"/>
              </a:rPr>
              <a:t>Third-level bullet</a:t>
            </a:r>
          </a:p>
          <a:p>
            <a:pPr marL="1024128" marR="0" lvl="4" indent="-228600" algn="l" defTabSz="914400" rtl="0" eaLnBrk="1" fontAlgn="auto" latinLnBrk="0" hangingPunct="1">
              <a:lnSpc>
                <a:spcPct val="100000"/>
              </a:lnSpc>
              <a:spcBef>
                <a:spcPts val="300"/>
              </a:spcBef>
              <a:spcAft>
                <a:spcPts val="600"/>
              </a:spcAft>
              <a:buClr>
                <a:srgbClr val="FE000C"/>
              </a:buClr>
              <a:buSzPct val="75000"/>
              <a:buFont typeface="Arial" pitchFamily="34" charset="0"/>
              <a:buChar char="&gt;"/>
              <a:tabLst/>
              <a:defRPr/>
            </a:pPr>
            <a:r>
              <a:rPr kumimoji="0" lang="en-US" sz="1000" b="0" i="0" u="none" strike="noStrike" kern="1200" cap="none" spc="0" normalizeH="0" baseline="0" noProof="0" dirty="0" smtClean="0">
                <a:ln>
                  <a:noFill/>
                </a:ln>
                <a:solidFill>
                  <a:prstClr val="black"/>
                </a:solidFill>
                <a:effectLst/>
                <a:uLnTx/>
                <a:uFillTx/>
                <a:latin typeface="+mn-lt"/>
                <a:ea typeface="+mn-ea"/>
                <a:cs typeface="+mn-cs"/>
              </a:rPr>
              <a:t>Fourth-level bullet</a:t>
            </a:r>
          </a:p>
        </p:txBody>
      </p:sp>
      <p:sp>
        <p:nvSpPr>
          <p:cNvPr id="20" name="Text Placeholder 8"/>
          <p:cNvSpPr>
            <a:spLocks noGrp="1"/>
          </p:cNvSpPr>
          <p:nvPr>
            <p:ph type="body" sz="quarter" idx="16" hasCustomPrompt="1"/>
          </p:nvPr>
        </p:nvSpPr>
        <p:spPr>
          <a:xfrm>
            <a:off x="331425" y="2795737"/>
            <a:ext cx="3843756" cy="3406655"/>
          </a:xfrm>
        </p:spPr>
        <p:txBody>
          <a:bodyPr/>
          <a:lstStyle>
            <a:lvl1pPr>
              <a:buClr>
                <a:schemeClr val="tx2"/>
              </a:buClr>
              <a:defRPr/>
            </a:lvl1pPr>
            <a:lvl2pPr>
              <a:defRPr baseline="0"/>
            </a:lvl2pPr>
            <a:lvl3pPr>
              <a:defRPr/>
            </a:lvl3pPr>
            <a:lvl4pPr>
              <a:defRPr/>
            </a:lvl4pPr>
            <a:lvl5pPr>
              <a:defRPr/>
            </a:lvl5p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endParaRPr lang="en-US" dirty="0"/>
          </a:p>
        </p:txBody>
      </p:sp>
    </p:spTree>
    <p:extLst>
      <p:ext uri="{BB962C8B-B14F-4D97-AF65-F5344CB8AC3E}">
        <p14:creationId xmlns:p14="http://schemas.microsoft.com/office/powerpoint/2010/main" val="17890274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Simple Table Graphic">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SIMPLE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TABLE</a:t>
            </a:r>
            <a:endParaRPr lang="en-US" dirty="0"/>
          </a:p>
        </p:txBody>
      </p:sp>
      <p:sp>
        <p:nvSpPr>
          <p:cNvPr id="8" name="Text Placeholder 3"/>
          <p:cNvSpPr>
            <a:spLocks noGrp="1"/>
          </p:cNvSpPr>
          <p:nvPr>
            <p:ph type="body" sz="quarter" idx="10" hasCustomPrompt="1"/>
          </p:nvPr>
        </p:nvSpPr>
        <p:spPr>
          <a:xfrm>
            <a:off x="214894" y="642938"/>
            <a:ext cx="8767438" cy="442912"/>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TABLE DESCRIPTION</a:t>
            </a:r>
          </a:p>
        </p:txBody>
      </p:sp>
      <p:sp>
        <p:nvSpPr>
          <p:cNvPr id="10" name="Table Placeholder 9"/>
          <p:cNvSpPr>
            <a:spLocks noGrp="1"/>
          </p:cNvSpPr>
          <p:nvPr>
            <p:ph type="tbl" sz="quarter" idx="11"/>
          </p:nvPr>
        </p:nvSpPr>
        <p:spPr>
          <a:xfrm>
            <a:off x="189496" y="1200150"/>
            <a:ext cx="8792579" cy="5186363"/>
          </a:xfrm>
        </p:spPr>
        <p:txBody>
          <a:bodyPr/>
          <a:lstStyle/>
          <a:p>
            <a:endParaRPr lang="en-US" dirty="0"/>
          </a:p>
        </p:txBody>
      </p:sp>
      <p:cxnSp>
        <p:nvCxnSpPr>
          <p:cNvPr id="5" name="Straight Connector 4"/>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311942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1 Chart Graph">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49482"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endParaRPr lang="en-US" dirty="0"/>
          </a:p>
        </p:txBody>
      </p:sp>
      <p:sp>
        <p:nvSpPr>
          <p:cNvPr id="8" name="Text Placeholder 3"/>
          <p:cNvSpPr>
            <a:spLocks noGrp="1"/>
          </p:cNvSpPr>
          <p:nvPr>
            <p:ph type="body" sz="quarter" idx="10" hasCustomPrompt="1"/>
          </p:nvPr>
        </p:nvSpPr>
        <p:spPr>
          <a:xfrm>
            <a:off x="210660" y="642937"/>
            <a:ext cx="876330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193200" y="1413090"/>
            <a:ext cx="8777442" cy="246095"/>
          </a:xfrm>
        </p:spPr>
        <p:txBody>
          <a:bodyPr>
            <a:noAutofit/>
          </a:bodyPr>
          <a:lstStyle>
            <a:lvl1pPr>
              <a:defRPr sz="1200" b="1">
                <a:solidFill>
                  <a:schemeClr val="tx2"/>
                </a:solidFill>
              </a:defRPr>
            </a:lvl1pPr>
          </a:lstStyle>
          <a:p>
            <a:pPr lvl="0"/>
            <a:r>
              <a:rPr lang="en-US" dirty="0" smtClean="0"/>
              <a:t>Click to edit graph title</a:t>
            </a:r>
          </a:p>
        </p:txBody>
      </p:sp>
      <p:sp>
        <p:nvSpPr>
          <p:cNvPr id="3" name="Chart Placeholder 2"/>
          <p:cNvSpPr>
            <a:spLocks noGrp="1"/>
          </p:cNvSpPr>
          <p:nvPr>
            <p:ph type="chart" sz="quarter" idx="18"/>
          </p:nvPr>
        </p:nvSpPr>
        <p:spPr>
          <a:xfrm>
            <a:off x="178702" y="1711325"/>
            <a:ext cx="8803373"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9" name="Straight Connector 8"/>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70842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2 Chart Graph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58108"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CHART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 </a:t>
            </a:r>
            <a:r>
              <a:rPr lang="en-US" dirty="0" smtClean="0">
                <a:solidFill>
                  <a:schemeClr val="tx1"/>
                </a:solidFill>
                <a:cs typeface="Arial"/>
              </a:rPr>
              <a:t>−</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 2</a:t>
            </a:r>
            <a:endParaRPr lang="en-US" dirty="0"/>
          </a:p>
        </p:txBody>
      </p:sp>
      <p:sp>
        <p:nvSpPr>
          <p:cNvPr id="8" name="Text Placeholder 3"/>
          <p:cNvSpPr>
            <a:spLocks noGrp="1"/>
          </p:cNvSpPr>
          <p:nvPr>
            <p:ph type="body" sz="quarter" idx="10" hasCustomPrompt="1"/>
          </p:nvPr>
        </p:nvSpPr>
        <p:spPr>
          <a:xfrm>
            <a:off x="211669" y="642937"/>
            <a:ext cx="8761779"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3" y="1413089"/>
            <a:ext cx="4297140" cy="272835"/>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7" y="1711325"/>
            <a:ext cx="4323277" cy="4488139"/>
          </a:xfrm>
        </p:spPr>
        <p:txBody>
          <a:bodyPr/>
          <a:lstStyle/>
          <a:p>
            <a:endParaRPr lang="en-US" dirty="0"/>
          </a:p>
        </p:txBody>
      </p:sp>
      <p:sp>
        <p:nvSpPr>
          <p:cNvPr id="6" name="Text Placeholder 5"/>
          <p:cNvSpPr>
            <a:spLocks noGrp="1"/>
          </p:cNvSpPr>
          <p:nvPr>
            <p:ph type="body" sz="quarter" idx="19" hasCustomPrompt="1"/>
          </p:nvPr>
        </p:nvSpPr>
        <p:spPr>
          <a:xfrm>
            <a:off x="226882"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sp>
        <p:nvSpPr>
          <p:cNvPr id="11" name="Text Placeholder 2"/>
          <p:cNvSpPr>
            <a:spLocks noGrp="1"/>
          </p:cNvSpPr>
          <p:nvPr>
            <p:ph type="body" sz="quarter" idx="20" hasCustomPrompt="1"/>
          </p:nvPr>
        </p:nvSpPr>
        <p:spPr>
          <a:xfrm>
            <a:off x="4671649" y="1413090"/>
            <a:ext cx="4309564" cy="258548"/>
          </a:xfrm>
        </p:spPr>
        <p:txBody>
          <a:bodyPr>
            <a:noAutofit/>
          </a:bodyPr>
          <a:lstStyle>
            <a:lvl1pPr>
              <a:buFontTx/>
              <a:buNone/>
              <a:defRPr sz="1200" b="1">
                <a:solidFill>
                  <a:schemeClr val="tx2"/>
                </a:solidFill>
              </a:defRPr>
            </a:lvl1pPr>
          </a:lstStyle>
          <a:p>
            <a:pPr lvl="0"/>
            <a:r>
              <a:rPr lang="en-US" dirty="0" smtClean="0"/>
              <a:t>Click to edit chart title</a:t>
            </a:r>
          </a:p>
        </p:txBody>
      </p:sp>
      <p:sp>
        <p:nvSpPr>
          <p:cNvPr id="12" name="Chart Placeholder 2"/>
          <p:cNvSpPr>
            <a:spLocks noGrp="1"/>
          </p:cNvSpPr>
          <p:nvPr>
            <p:ph type="chart" sz="quarter" idx="21"/>
          </p:nvPr>
        </p:nvSpPr>
        <p:spPr>
          <a:xfrm>
            <a:off x="4659580" y="1711325"/>
            <a:ext cx="4322495" cy="4488139"/>
          </a:xfrm>
        </p:spPr>
        <p:txBody>
          <a:bodyPr/>
          <a:lstStyle/>
          <a:p>
            <a:endParaRPr lang="en-US" dirty="0"/>
          </a:p>
        </p:txBody>
      </p:sp>
      <p:sp>
        <p:nvSpPr>
          <p:cNvPr id="13" name="Text Placeholder 5"/>
          <p:cNvSpPr>
            <a:spLocks noGrp="1"/>
          </p:cNvSpPr>
          <p:nvPr>
            <p:ph type="body" sz="quarter" idx="22" hasCustomPrompt="1"/>
          </p:nvPr>
        </p:nvSpPr>
        <p:spPr>
          <a:xfrm>
            <a:off x="4666886" y="6257925"/>
            <a:ext cx="4315189" cy="194633"/>
          </a:xfrm>
        </p:spPr>
        <p:txBody>
          <a:bodyPr>
            <a:noAutofit/>
          </a:bodyPr>
          <a:lstStyle>
            <a:lvl1pPr>
              <a:spcBef>
                <a:spcPts val="200"/>
              </a:spcBef>
              <a:defRPr sz="1000">
                <a:solidFill>
                  <a:schemeClr val="tx2"/>
                </a:solidFill>
              </a:defRPr>
            </a:lvl1pPr>
          </a:lstStyle>
          <a:p>
            <a:pPr lvl="0"/>
            <a:r>
              <a:rPr lang="en-US" dirty="0" smtClean="0"/>
              <a:t>Click to edit citation information</a:t>
            </a:r>
          </a:p>
        </p:txBody>
      </p:sp>
      <p:cxnSp>
        <p:nvCxnSpPr>
          <p:cNvPr id="10" name="Straight Connector 9"/>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77096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Chart Graph with Legend Box">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17809" y="100803"/>
            <a:ext cx="7792614" cy="382587"/>
          </a:xfrm>
        </p:spPr>
        <p:txBody>
          <a:bodyPr>
            <a:noAutofit/>
          </a:bodyPr>
          <a:lstStyle>
            <a:lvl1pPr>
              <a:defRPr sz="2100" b="1" cap="all" baseline="0">
                <a:solidFill>
                  <a:schemeClr val="tx2"/>
                </a:solidFill>
              </a:defRPr>
            </a:lvl1p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LINE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GRAPH</a:t>
            </a:r>
            <a:endParaRPr lang="en-US" dirty="0"/>
          </a:p>
        </p:txBody>
      </p:sp>
      <p:sp>
        <p:nvSpPr>
          <p:cNvPr id="8" name="Text Placeholder 3"/>
          <p:cNvSpPr>
            <a:spLocks noGrp="1"/>
          </p:cNvSpPr>
          <p:nvPr>
            <p:ph type="body" sz="quarter" idx="10" hasCustomPrompt="1"/>
          </p:nvPr>
        </p:nvSpPr>
        <p:spPr>
          <a:xfrm>
            <a:off x="211669" y="642937"/>
            <a:ext cx="8779487" cy="714375"/>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sz="2200" b="1" cap="all" baseline="0">
                <a:solidFill>
                  <a:schemeClr val="accent6"/>
                </a:solidFill>
              </a:defRPr>
            </a:lvl1pPr>
          </a:lstStyle>
          <a:p>
            <a:pPr marL="0" marR="0" lvl="0" indent="0" algn="l" defTabSz="914400" rtl="0" eaLnBrk="1" fontAlgn="auto" latinLnBrk="0" hangingPunct="1">
              <a:lnSpc>
                <a:spcPct val="100000"/>
              </a:lnSpc>
              <a:spcBef>
                <a:spcPts val="200"/>
              </a:spcBef>
              <a:spcAft>
                <a:spcPts val="0"/>
              </a:spcAft>
              <a:buClrTx/>
              <a:buSzTx/>
              <a:buFontTx/>
              <a:buNone/>
              <a:tabLst/>
              <a:defRPr/>
            </a:pPr>
            <a:r>
              <a:rPr lang="en-US" dirty="0" smtClean="0"/>
              <a:t>CLICK TO EDIT CHART DESCRIPTION</a:t>
            </a:r>
          </a:p>
        </p:txBody>
      </p:sp>
      <p:sp>
        <p:nvSpPr>
          <p:cNvPr id="5" name="Text Placeholder 2"/>
          <p:cNvSpPr>
            <a:spLocks noGrp="1"/>
          </p:cNvSpPr>
          <p:nvPr>
            <p:ph type="body" sz="quarter" idx="17" hasCustomPrompt="1"/>
          </p:nvPr>
        </p:nvSpPr>
        <p:spPr>
          <a:xfrm>
            <a:off x="211462" y="1413090"/>
            <a:ext cx="8779239" cy="246095"/>
          </a:xfrm>
        </p:spPr>
        <p:txBody>
          <a:bodyPr>
            <a:noAutofit/>
          </a:bodyPr>
          <a:lstStyle>
            <a:lvl1pPr>
              <a:buFontTx/>
              <a:buNone/>
              <a:defRPr sz="1200" b="1" baseline="0">
                <a:solidFill>
                  <a:schemeClr val="tx2"/>
                </a:solidFill>
              </a:defRPr>
            </a:lvl1pPr>
          </a:lstStyle>
          <a:p>
            <a:pPr lvl="0"/>
            <a:r>
              <a:rPr lang="en-US" dirty="0" smtClean="0"/>
              <a:t>Click to edit chart title</a:t>
            </a:r>
          </a:p>
        </p:txBody>
      </p:sp>
      <p:sp>
        <p:nvSpPr>
          <p:cNvPr id="3" name="Chart Placeholder 2"/>
          <p:cNvSpPr>
            <a:spLocks noGrp="1"/>
          </p:cNvSpPr>
          <p:nvPr>
            <p:ph type="chart" sz="quarter" idx="18"/>
          </p:nvPr>
        </p:nvSpPr>
        <p:spPr>
          <a:xfrm>
            <a:off x="188338" y="1711325"/>
            <a:ext cx="8793737" cy="4488139"/>
          </a:xfrm>
        </p:spPr>
        <p:txBody>
          <a:bodyPr/>
          <a:lstStyle/>
          <a:p>
            <a:endParaRPr lang="en-US" dirty="0"/>
          </a:p>
        </p:txBody>
      </p:sp>
      <p:sp>
        <p:nvSpPr>
          <p:cNvPr id="6" name="Text Placeholder 5"/>
          <p:cNvSpPr>
            <a:spLocks noGrp="1"/>
          </p:cNvSpPr>
          <p:nvPr>
            <p:ph type="body" sz="quarter" idx="19" hasCustomPrompt="1"/>
          </p:nvPr>
        </p:nvSpPr>
        <p:spPr>
          <a:xfrm>
            <a:off x="226882" y="6257924"/>
            <a:ext cx="8755193" cy="194633"/>
          </a:xfrm>
        </p:spPr>
        <p:txBody>
          <a:bodyPr>
            <a:noAutofit/>
          </a:bodyPr>
          <a:lstStyle>
            <a:lvl1pPr>
              <a:spcBef>
                <a:spcPts val="200"/>
              </a:spcBef>
              <a:defRPr sz="1000" baseline="0">
                <a:solidFill>
                  <a:schemeClr val="tx2"/>
                </a:solidFill>
              </a:defRPr>
            </a:lvl1pPr>
          </a:lstStyle>
          <a:p>
            <a:pPr lvl="0"/>
            <a:r>
              <a:rPr lang="en-US" dirty="0" smtClean="0"/>
              <a:t>Click to edit citation information</a:t>
            </a:r>
          </a:p>
        </p:txBody>
      </p:sp>
      <p:sp>
        <p:nvSpPr>
          <p:cNvPr id="9" name="Rectangle 8"/>
          <p:cNvSpPr>
            <a:spLocks noChangeArrowheads="1"/>
          </p:cNvSpPr>
          <p:nvPr userDrawn="1"/>
        </p:nvSpPr>
        <p:spPr bwMode="auto">
          <a:xfrm>
            <a:off x="7660257" y="2001838"/>
            <a:ext cx="1301181" cy="905773"/>
          </a:xfrm>
          <a:prstGeom prst="rect">
            <a:avLst/>
          </a:prstGeom>
          <a:solidFill>
            <a:srgbClr val="98AD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dirty="0">
              <a:solidFill>
                <a:prstClr val="black"/>
              </a:solidFill>
            </a:endParaRPr>
          </a:p>
        </p:txBody>
      </p:sp>
      <p:sp>
        <p:nvSpPr>
          <p:cNvPr id="10" name="Text Placeholder 3"/>
          <p:cNvSpPr>
            <a:spLocks noGrp="1"/>
          </p:cNvSpPr>
          <p:nvPr>
            <p:ph type="body" sz="quarter" idx="16" hasCustomPrompt="1"/>
          </p:nvPr>
        </p:nvSpPr>
        <p:spPr>
          <a:xfrm>
            <a:off x="7737891" y="2070846"/>
            <a:ext cx="1138689" cy="370936"/>
          </a:xfrm>
        </p:spPr>
        <p:txBody>
          <a:bodyPr>
            <a:normAutofit/>
          </a:bodyPr>
          <a:lstStyle>
            <a:lvl1pPr>
              <a:spcBef>
                <a:spcPts val="0"/>
              </a:spcBef>
              <a:buFontTx/>
              <a:buNone/>
              <a:defRPr sz="1000" b="1" baseline="0">
                <a:solidFill>
                  <a:schemeClr val="bg1"/>
                </a:solidFill>
              </a:defRPr>
            </a:lvl1pPr>
          </a:lstStyle>
          <a:p>
            <a:pPr lvl="0"/>
            <a:r>
              <a:rPr lang="en-US" dirty="0" smtClean="0"/>
              <a:t>Click to edit title of chart legend</a:t>
            </a:r>
            <a:endParaRPr lang="en-US" dirty="0"/>
          </a:p>
        </p:txBody>
      </p:sp>
      <p:cxnSp>
        <p:nvCxnSpPr>
          <p:cNvPr id="11" name="Straight Connector 10"/>
          <p:cNvCxnSpPr/>
          <p:nvPr userDrawn="1"/>
        </p:nvCxnSpPr>
        <p:spPr>
          <a:xfrm>
            <a:off x="204788" y="571500"/>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82047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slideLayout" Target="../slideLayouts/slideLayout165.xml"/><Relationship Id="rId18" Type="http://schemas.openxmlformats.org/officeDocument/2006/relationships/slideLayout" Target="../slideLayouts/slideLayout170.xml"/><Relationship Id="rId26" Type="http://schemas.openxmlformats.org/officeDocument/2006/relationships/slideLayout" Target="../slideLayouts/slideLayout178.xml"/><Relationship Id="rId39" Type="http://schemas.openxmlformats.org/officeDocument/2006/relationships/image" Target="../media/image4.jpg"/><Relationship Id="rId3" Type="http://schemas.openxmlformats.org/officeDocument/2006/relationships/slideLayout" Target="../slideLayouts/slideLayout155.xml"/><Relationship Id="rId21" Type="http://schemas.openxmlformats.org/officeDocument/2006/relationships/slideLayout" Target="../slideLayouts/slideLayout173.xml"/><Relationship Id="rId34" Type="http://schemas.openxmlformats.org/officeDocument/2006/relationships/slideLayout" Target="../slideLayouts/slideLayout186.xml"/><Relationship Id="rId7" Type="http://schemas.openxmlformats.org/officeDocument/2006/relationships/slideLayout" Target="../slideLayouts/slideLayout159.xml"/><Relationship Id="rId12" Type="http://schemas.openxmlformats.org/officeDocument/2006/relationships/slideLayout" Target="../slideLayouts/slideLayout164.xml"/><Relationship Id="rId17" Type="http://schemas.openxmlformats.org/officeDocument/2006/relationships/slideLayout" Target="../slideLayouts/slideLayout169.xml"/><Relationship Id="rId25" Type="http://schemas.openxmlformats.org/officeDocument/2006/relationships/slideLayout" Target="../slideLayouts/slideLayout177.xml"/><Relationship Id="rId33" Type="http://schemas.openxmlformats.org/officeDocument/2006/relationships/slideLayout" Target="../slideLayouts/slideLayout185.xml"/><Relationship Id="rId38" Type="http://schemas.openxmlformats.org/officeDocument/2006/relationships/theme" Target="../theme/theme10.xml"/><Relationship Id="rId2" Type="http://schemas.openxmlformats.org/officeDocument/2006/relationships/slideLayout" Target="../slideLayouts/slideLayout154.xml"/><Relationship Id="rId16" Type="http://schemas.openxmlformats.org/officeDocument/2006/relationships/slideLayout" Target="../slideLayouts/slideLayout168.xml"/><Relationship Id="rId20" Type="http://schemas.openxmlformats.org/officeDocument/2006/relationships/slideLayout" Target="../slideLayouts/slideLayout172.xml"/><Relationship Id="rId29" Type="http://schemas.openxmlformats.org/officeDocument/2006/relationships/slideLayout" Target="../slideLayouts/slideLayout181.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24" Type="http://schemas.openxmlformats.org/officeDocument/2006/relationships/slideLayout" Target="../slideLayouts/slideLayout176.xml"/><Relationship Id="rId32" Type="http://schemas.openxmlformats.org/officeDocument/2006/relationships/slideLayout" Target="../slideLayouts/slideLayout184.xml"/><Relationship Id="rId37" Type="http://schemas.openxmlformats.org/officeDocument/2006/relationships/slideLayout" Target="../slideLayouts/slideLayout189.xml"/><Relationship Id="rId5" Type="http://schemas.openxmlformats.org/officeDocument/2006/relationships/slideLayout" Target="../slideLayouts/slideLayout157.xml"/><Relationship Id="rId15" Type="http://schemas.openxmlformats.org/officeDocument/2006/relationships/slideLayout" Target="../slideLayouts/slideLayout167.xml"/><Relationship Id="rId23" Type="http://schemas.openxmlformats.org/officeDocument/2006/relationships/slideLayout" Target="../slideLayouts/slideLayout175.xml"/><Relationship Id="rId28" Type="http://schemas.openxmlformats.org/officeDocument/2006/relationships/slideLayout" Target="../slideLayouts/slideLayout180.xml"/><Relationship Id="rId36" Type="http://schemas.openxmlformats.org/officeDocument/2006/relationships/slideLayout" Target="../slideLayouts/slideLayout188.xml"/><Relationship Id="rId10" Type="http://schemas.openxmlformats.org/officeDocument/2006/relationships/slideLayout" Target="../slideLayouts/slideLayout162.xml"/><Relationship Id="rId19" Type="http://schemas.openxmlformats.org/officeDocument/2006/relationships/slideLayout" Target="../slideLayouts/slideLayout171.xml"/><Relationship Id="rId31" Type="http://schemas.openxmlformats.org/officeDocument/2006/relationships/slideLayout" Target="../slideLayouts/slideLayout183.xml"/><Relationship Id="rId4" Type="http://schemas.openxmlformats.org/officeDocument/2006/relationships/slideLayout" Target="../slideLayouts/slideLayout156.xml"/><Relationship Id="rId9" Type="http://schemas.openxmlformats.org/officeDocument/2006/relationships/slideLayout" Target="../slideLayouts/slideLayout161.xml"/><Relationship Id="rId14" Type="http://schemas.openxmlformats.org/officeDocument/2006/relationships/slideLayout" Target="../slideLayouts/slideLayout166.xml"/><Relationship Id="rId22" Type="http://schemas.openxmlformats.org/officeDocument/2006/relationships/slideLayout" Target="../slideLayouts/slideLayout174.xml"/><Relationship Id="rId27" Type="http://schemas.openxmlformats.org/officeDocument/2006/relationships/slideLayout" Target="../slideLayouts/slideLayout179.xml"/><Relationship Id="rId30" Type="http://schemas.openxmlformats.org/officeDocument/2006/relationships/slideLayout" Target="../slideLayouts/slideLayout182.xml"/><Relationship Id="rId35" Type="http://schemas.openxmlformats.org/officeDocument/2006/relationships/slideLayout" Target="../slideLayouts/slideLayout18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18" Type="http://schemas.openxmlformats.org/officeDocument/2006/relationships/slideLayout" Target="../slideLayouts/slideLayout207.xml"/><Relationship Id="rId26" Type="http://schemas.openxmlformats.org/officeDocument/2006/relationships/slideLayout" Target="../slideLayouts/slideLayout215.xml"/><Relationship Id="rId39" Type="http://schemas.openxmlformats.org/officeDocument/2006/relationships/image" Target="../media/image4.jpg"/><Relationship Id="rId3" Type="http://schemas.openxmlformats.org/officeDocument/2006/relationships/slideLayout" Target="../slideLayouts/slideLayout192.xml"/><Relationship Id="rId21" Type="http://schemas.openxmlformats.org/officeDocument/2006/relationships/slideLayout" Target="../slideLayouts/slideLayout210.xml"/><Relationship Id="rId34" Type="http://schemas.openxmlformats.org/officeDocument/2006/relationships/slideLayout" Target="../slideLayouts/slideLayout223.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17" Type="http://schemas.openxmlformats.org/officeDocument/2006/relationships/slideLayout" Target="../slideLayouts/slideLayout206.xml"/><Relationship Id="rId25" Type="http://schemas.openxmlformats.org/officeDocument/2006/relationships/slideLayout" Target="../slideLayouts/slideLayout214.xml"/><Relationship Id="rId33" Type="http://schemas.openxmlformats.org/officeDocument/2006/relationships/slideLayout" Target="../slideLayouts/slideLayout222.xml"/><Relationship Id="rId38" Type="http://schemas.openxmlformats.org/officeDocument/2006/relationships/theme" Target="../theme/theme11.xml"/><Relationship Id="rId2" Type="http://schemas.openxmlformats.org/officeDocument/2006/relationships/slideLayout" Target="../slideLayouts/slideLayout191.xml"/><Relationship Id="rId16" Type="http://schemas.openxmlformats.org/officeDocument/2006/relationships/slideLayout" Target="../slideLayouts/slideLayout205.xml"/><Relationship Id="rId20" Type="http://schemas.openxmlformats.org/officeDocument/2006/relationships/slideLayout" Target="../slideLayouts/slideLayout209.xml"/><Relationship Id="rId29" Type="http://schemas.openxmlformats.org/officeDocument/2006/relationships/slideLayout" Target="../slideLayouts/slideLayout218.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24" Type="http://schemas.openxmlformats.org/officeDocument/2006/relationships/slideLayout" Target="../slideLayouts/slideLayout213.xml"/><Relationship Id="rId32" Type="http://schemas.openxmlformats.org/officeDocument/2006/relationships/slideLayout" Target="../slideLayouts/slideLayout221.xml"/><Relationship Id="rId37" Type="http://schemas.openxmlformats.org/officeDocument/2006/relationships/slideLayout" Target="../slideLayouts/slideLayout226.xml"/><Relationship Id="rId5" Type="http://schemas.openxmlformats.org/officeDocument/2006/relationships/slideLayout" Target="../slideLayouts/slideLayout194.xml"/><Relationship Id="rId15" Type="http://schemas.openxmlformats.org/officeDocument/2006/relationships/slideLayout" Target="../slideLayouts/slideLayout204.xml"/><Relationship Id="rId23" Type="http://schemas.openxmlformats.org/officeDocument/2006/relationships/slideLayout" Target="../slideLayouts/slideLayout212.xml"/><Relationship Id="rId28" Type="http://schemas.openxmlformats.org/officeDocument/2006/relationships/slideLayout" Target="../slideLayouts/slideLayout217.xml"/><Relationship Id="rId36" Type="http://schemas.openxmlformats.org/officeDocument/2006/relationships/slideLayout" Target="../slideLayouts/slideLayout225.xml"/><Relationship Id="rId10" Type="http://schemas.openxmlformats.org/officeDocument/2006/relationships/slideLayout" Target="../slideLayouts/slideLayout199.xml"/><Relationship Id="rId19" Type="http://schemas.openxmlformats.org/officeDocument/2006/relationships/slideLayout" Target="../slideLayouts/slideLayout208.xml"/><Relationship Id="rId31" Type="http://schemas.openxmlformats.org/officeDocument/2006/relationships/slideLayout" Target="../slideLayouts/slideLayout220.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 Id="rId22" Type="http://schemas.openxmlformats.org/officeDocument/2006/relationships/slideLayout" Target="../slideLayouts/slideLayout211.xml"/><Relationship Id="rId27" Type="http://schemas.openxmlformats.org/officeDocument/2006/relationships/slideLayout" Target="../slideLayouts/slideLayout216.xml"/><Relationship Id="rId30" Type="http://schemas.openxmlformats.org/officeDocument/2006/relationships/slideLayout" Target="../slideLayouts/slideLayout219.xml"/><Relationship Id="rId35" Type="http://schemas.openxmlformats.org/officeDocument/2006/relationships/slideLayout" Target="../slideLayouts/slideLayout2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slideLayout" Target="../slideLayouts/slideLayout239.xml"/><Relationship Id="rId18" Type="http://schemas.openxmlformats.org/officeDocument/2006/relationships/slideLayout" Target="../slideLayouts/slideLayout244.xml"/><Relationship Id="rId26" Type="http://schemas.openxmlformats.org/officeDocument/2006/relationships/slideLayout" Target="../slideLayouts/slideLayout252.xml"/><Relationship Id="rId39" Type="http://schemas.openxmlformats.org/officeDocument/2006/relationships/image" Target="../media/image4.jpg"/><Relationship Id="rId3" Type="http://schemas.openxmlformats.org/officeDocument/2006/relationships/slideLayout" Target="../slideLayouts/slideLayout229.xml"/><Relationship Id="rId21" Type="http://schemas.openxmlformats.org/officeDocument/2006/relationships/slideLayout" Target="../slideLayouts/slideLayout247.xml"/><Relationship Id="rId34" Type="http://schemas.openxmlformats.org/officeDocument/2006/relationships/slideLayout" Target="../slideLayouts/slideLayout260.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17" Type="http://schemas.openxmlformats.org/officeDocument/2006/relationships/slideLayout" Target="../slideLayouts/slideLayout243.xml"/><Relationship Id="rId25" Type="http://schemas.openxmlformats.org/officeDocument/2006/relationships/slideLayout" Target="../slideLayouts/slideLayout251.xml"/><Relationship Id="rId33" Type="http://schemas.openxmlformats.org/officeDocument/2006/relationships/slideLayout" Target="../slideLayouts/slideLayout259.xml"/><Relationship Id="rId38" Type="http://schemas.openxmlformats.org/officeDocument/2006/relationships/theme" Target="../theme/theme12.xml"/><Relationship Id="rId2" Type="http://schemas.openxmlformats.org/officeDocument/2006/relationships/slideLayout" Target="../slideLayouts/slideLayout228.xml"/><Relationship Id="rId16" Type="http://schemas.openxmlformats.org/officeDocument/2006/relationships/slideLayout" Target="../slideLayouts/slideLayout242.xml"/><Relationship Id="rId20" Type="http://schemas.openxmlformats.org/officeDocument/2006/relationships/slideLayout" Target="../slideLayouts/slideLayout246.xml"/><Relationship Id="rId29" Type="http://schemas.openxmlformats.org/officeDocument/2006/relationships/slideLayout" Target="../slideLayouts/slideLayout255.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24" Type="http://schemas.openxmlformats.org/officeDocument/2006/relationships/slideLayout" Target="../slideLayouts/slideLayout250.xml"/><Relationship Id="rId32" Type="http://schemas.openxmlformats.org/officeDocument/2006/relationships/slideLayout" Target="../slideLayouts/slideLayout258.xml"/><Relationship Id="rId37" Type="http://schemas.openxmlformats.org/officeDocument/2006/relationships/slideLayout" Target="../slideLayouts/slideLayout263.xml"/><Relationship Id="rId5" Type="http://schemas.openxmlformats.org/officeDocument/2006/relationships/slideLayout" Target="../slideLayouts/slideLayout231.xml"/><Relationship Id="rId15" Type="http://schemas.openxmlformats.org/officeDocument/2006/relationships/slideLayout" Target="../slideLayouts/slideLayout241.xml"/><Relationship Id="rId23" Type="http://schemas.openxmlformats.org/officeDocument/2006/relationships/slideLayout" Target="../slideLayouts/slideLayout249.xml"/><Relationship Id="rId28" Type="http://schemas.openxmlformats.org/officeDocument/2006/relationships/slideLayout" Target="../slideLayouts/slideLayout254.xml"/><Relationship Id="rId36" Type="http://schemas.openxmlformats.org/officeDocument/2006/relationships/slideLayout" Target="../slideLayouts/slideLayout262.xml"/><Relationship Id="rId10" Type="http://schemas.openxmlformats.org/officeDocument/2006/relationships/slideLayout" Target="../slideLayouts/slideLayout236.xml"/><Relationship Id="rId19" Type="http://schemas.openxmlformats.org/officeDocument/2006/relationships/slideLayout" Target="../slideLayouts/slideLayout245.xml"/><Relationship Id="rId31" Type="http://schemas.openxmlformats.org/officeDocument/2006/relationships/slideLayout" Target="../slideLayouts/slideLayout257.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slideLayout" Target="../slideLayouts/slideLayout240.xml"/><Relationship Id="rId22" Type="http://schemas.openxmlformats.org/officeDocument/2006/relationships/slideLayout" Target="../slideLayouts/slideLayout248.xml"/><Relationship Id="rId27" Type="http://schemas.openxmlformats.org/officeDocument/2006/relationships/slideLayout" Target="../slideLayouts/slideLayout253.xml"/><Relationship Id="rId30" Type="http://schemas.openxmlformats.org/officeDocument/2006/relationships/slideLayout" Target="../slideLayouts/slideLayout256.xml"/><Relationship Id="rId35" Type="http://schemas.openxmlformats.org/officeDocument/2006/relationships/slideLayout" Target="../slideLayouts/slideLayout26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18" Type="http://schemas.openxmlformats.org/officeDocument/2006/relationships/slideLayout" Target="../slideLayouts/slideLayout281.xml"/><Relationship Id="rId26" Type="http://schemas.openxmlformats.org/officeDocument/2006/relationships/slideLayout" Target="../slideLayouts/slideLayout289.xml"/><Relationship Id="rId39" Type="http://schemas.openxmlformats.org/officeDocument/2006/relationships/image" Target="../media/image4.jpg"/><Relationship Id="rId3" Type="http://schemas.openxmlformats.org/officeDocument/2006/relationships/slideLayout" Target="../slideLayouts/slideLayout266.xml"/><Relationship Id="rId21" Type="http://schemas.openxmlformats.org/officeDocument/2006/relationships/slideLayout" Target="../slideLayouts/slideLayout284.xml"/><Relationship Id="rId34" Type="http://schemas.openxmlformats.org/officeDocument/2006/relationships/slideLayout" Target="../slideLayouts/slideLayout297.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17" Type="http://schemas.openxmlformats.org/officeDocument/2006/relationships/slideLayout" Target="../slideLayouts/slideLayout280.xml"/><Relationship Id="rId25" Type="http://schemas.openxmlformats.org/officeDocument/2006/relationships/slideLayout" Target="../slideLayouts/slideLayout288.xml"/><Relationship Id="rId33" Type="http://schemas.openxmlformats.org/officeDocument/2006/relationships/slideLayout" Target="../slideLayouts/slideLayout296.xml"/><Relationship Id="rId38" Type="http://schemas.openxmlformats.org/officeDocument/2006/relationships/theme" Target="../theme/theme13.xml"/><Relationship Id="rId2" Type="http://schemas.openxmlformats.org/officeDocument/2006/relationships/slideLayout" Target="../slideLayouts/slideLayout265.xml"/><Relationship Id="rId16" Type="http://schemas.openxmlformats.org/officeDocument/2006/relationships/slideLayout" Target="../slideLayouts/slideLayout279.xml"/><Relationship Id="rId20" Type="http://schemas.openxmlformats.org/officeDocument/2006/relationships/slideLayout" Target="../slideLayouts/slideLayout283.xml"/><Relationship Id="rId29" Type="http://schemas.openxmlformats.org/officeDocument/2006/relationships/slideLayout" Target="../slideLayouts/slideLayout292.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24" Type="http://schemas.openxmlformats.org/officeDocument/2006/relationships/slideLayout" Target="../slideLayouts/slideLayout287.xml"/><Relationship Id="rId32" Type="http://schemas.openxmlformats.org/officeDocument/2006/relationships/slideLayout" Target="../slideLayouts/slideLayout295.xml"/><Relationship Id="rId37" Type="http://schemas.openxmlformats.org/officeDocument/2006/relationships/slideLayout" Target="../slideLayouts/slideLayout300.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23" Type="http://schemas.openxmlformats.org/officeDocument/2006/relationships/slideLayout" Target="../slideLayouts/slideLayout286.xml"/><Relationship Id="rId28" Type="http://schemas.openxmlformats.org/officeDocument/2006/relationships/slideLayout" Target="../slideLayouts/slideLayout291.xml"/><Relationship Id="rId36" Type="http://schemas.openxmlformats.org/officeDocument/2006/relationships/slideLayout" Target="../slideLayouts/slideLayout299.xml"/><Relationship Id="rId10" Type="http://schemas.openxmlformats.org/officeDocument/2006/relationships/slideLayout" Target="../slideLayouts/slideLayout273.xml"/><Relationship Id="rId19" Type="http://schemas.openxmlformats.org/officeDocument/2006/relationships/slideLayout" Target="../slideLayouts/slideLayout282.xml"/><Relationship Id="rId31" Type="http://schemas.openxmlformats.org/officeDocument/2006/relationships/slideLayout" Target="../slideLayouts/slideLayout294.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 Id="rId22" Type="http://schemas.openxmlformats.org/officeDocument/2006/relationships/slideLayout" Target="../slideLayouts/slideLayout285.xml"/><Relationship Id="rId27" Type="http://schemas.openxmlformats.org/officeDocument/2006/relationships/slideLayout" Target="../slideLayouts/slideLayout290.xml"/><Relationship Id="rId30" Type="http://schemas.openxmlformats.org/officeDocument/2006/relationships/slideLayout" Target="../slideLayouts/slideLayout293.xml"/><Relationship Id="rId35" Type="http://schemas.openxmlformats.org/officeDocument/2006/relationships/slideLayout" Target="../slideLayouts/slideLayout29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08.xml"/><Relationship Id="rId13" Type="http://schemas.openxmlformats.org/officeDocument/2006/relationships/slideLayout" Target="../slideLayouts/slideLayout313.xml"/><Relationship Id="rId18" Type="http://schemas.openxmlformats.org/officeDocument/2006/relationships/slideLayout" Target="../slideLayouts/slideLayout318.xml"/><Relationship Id="rId26" Type="http://schemas.openxmlformats.org/officeDocument/2006/relationships/slideLayout" Target="../slideLayouts/slideLayout326.xml"/><Relationship Id="rId39" Type="http://schemas.openxmlformats.org/officeDocument/2006/relationships/image" Target="../media/image4.jpg"/><Relationship Id="rId3" Type="http://schemas.openxmlformats.org/officeDocument/2006/relationships/slideLayout" Target="../slideLayouts/slideLayout303.xml"/><Relationship Id="rId21" Type="http://schemas.openxmlformats.org/officeDocument/2006/relationships/slideLayout" Target="../slideLayouts/slideLayout321.xml"/><Relationship Id="rId34" Type="http://schemas.openxmlformats.org/officeDocument/2006/relationships/slideLayout" Target="../slideLayouts/slideLayout334.xml"/><Relationship Id="rId7" Type="http://schemas.openxmlformats.org/officeDocument/2006/relationships/slideLayout" Target="../slideLayouts/slideLayout307.xml"/><Relationship Id="rId12" Type="http://schemas.openxmlformats.org/officeDocument/2006/relationships/slideLayout" Target="../slideLayouts/slideLayout312.xml"/><Relationship Id="rId17" Type="http://schemas.openxmlformats.org/officeDocument/2006/relationships/slideLayout" Target="../slideLayouts/slideLayout317.xml"/><Relationship Id="rId25" Type="http://schemas.openxmlformats.org/officeDocument/2006/relationships/slideLayout" Target="../slideLayouts/slideLayout325.xml"/><Relationship Id="rId33" Type="http://schemas.openxmlformats.org/officeDocument/2006/relationships/slideLayout" Target="../slideLayouts/slideLayout333.xml"/><Relationship Id="rId38" Type="http://schemas.openxmlformats.org/officeDocument/2006/relationships/theme" Target="../theme/theme14.xml"/><Relationship Id="rId2" Type="http://schemas.openxmlformats.org/officeDocument/2006/relationships/slideLayout" Target="../slideLayouts/slideLayout302.xml"/><Relationship Id="rId16" Type="http://schemas.openxmlformats.org/officeDocument/2006/relationships/slideLayout" Target="../slideLayouts/slideLayout316.xml"/><Relationship Id="rId20" Type="http://schemas.openxmlformats.org/officeDocument/2006/relationships/slideLayout" Target="../slideLayouts/slideLayout320.xml"/><Relationship Id="rId29" Type="http://schemas.openxmlformats.org/officeDocument/2006/relationships/slideLayout" Target="../slideLayouts/slideLayout329.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24" Type="http://schemas.openxmlformats.org/officeDocument/2006/relationships/slideLayout" Target="../slideLayouts/slideLayout324.xml"/><Relationship Id="rId32" Type="http://schemas.openxmlformats.org/officeDocument/2006/relationships/slideLayout" Target="../slideLayouts/slideLayout332.xml"/><Relationship Id="rId37" Type="http://schemas.openxmlformats.org/officeDocument/2006/relationships/slideLayout" Target="../slideLayouts/slideLayout337.xml"/><Relationship Id="rId5" Type="http://schemas.openxmlformats.org/officeDocument/2006/relationships/slideLayout" Target="../slideLayouts/slideLayout305.xml"/><Relationship Id="rId15" Type="http://schemas.openxmlformats.org/officeDocument/2006/relationships/slideLayout" Target="../slideLayouts/slideLayout315.xml"/><Relationship Id="rId23" Type="http://schemas.openxmlformats.org/officeDocument/2006/relationships/slideLayout" Target="../slideLayouts/slideLayout323.xml"/><Relationship Id="rId28" Type="http://schemas.openxmlformats.org/officeDocument/2006/relationships/slideLayout" Target="../slideLayouts/slideLayout328.xml"/><Relationship Id="rId36" Type="http://schemas.openxmlformats.org/officeDocument/2006/relationships/slideLayout" Target="../slideLayouts/slideLayout336.xml"/><Relationship Id="rId10" Type="http://schemas.openxmlformats.org/officeDocument/2006/relationships/slideLayout" Target="../slideLayouts/slideLayout310.xml"/><Relationship Id="rId19" Type="http://schemas.openxmlformats.org/officeDocument/2006/relationships/slideLayout" Target="../slideLayouts/slideLayout319.xml"/><Relationship Id="rId31" Type="http://schemas.openxmlformats.org/officeDocument/2006/relationships/slideLayout" Target="../slideLayouts/slideLayout331.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4" Type="http://schemas.openxmlformats.org/officeDocument/2006/relationships/slideLayout" Target="../slideLayouts/slideLayout314.xml"/><Relationship Id="rId22" Type="http://schemas.openxmlformats.org/officeDocument/2006/relationships/slideLayout" Target="../slideLayouts/slideLayout322.xml"/><Relationship Id="rId27" Type="http://schemas.openxmlformats.org/officeDocument/2006/relationships/slideLayout" Target="../slideLayouts/slideLayout327.xml"/><Relationship Id="rId30" Type="http://schemas.openxmlformats.org/officeDocument/2006/relationships/slideLayout" Target="../slideLayouts/slideLayout330.xml"/><Relationship Id="rId35" Type="http://schemas.openxmlformats.org/officeDocument/2006/relationships/slideLayout" Target="../slideLayouts/slideLayout3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26" Type="http://schemas.openxmlformats.org/officeDocument/2006/relationships/slideLayout" Target="../slideLayouts/slideLayout363.xml"/><Relationship Id="rId39" Type="http://schemas.openxmlformats.org/officeDocument/2006/relationships/image" Target="../media/image4.jpg"/><Relationship Id="rId3" Type="http://schemas.openxmlformats.org/officeDocument/2006/relationships/slideLayout" Target="../slideLayouts/slideLayout340.xml"/><Relationship Id="rId21" Type="http://schemas.openxmlformats.org/officeDocument/2006/relationships/slideLayout" Target="../slideLayouts/slideLayout358.xml"/><Relationship Id="rId34" Type="http://schemas.openxmlformats.org/officeDocument/2006/relationships/slideLayout" Target="../slideLayouts/slideLayout371.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5" Type="http://schemas.openxmlformats.org/officeDocument/2006/relationships/slideLayout" Target="../slideLayouts/slideLayout362.xml"/><Relationship Id="rId33" Type="http://schemas.openxmlformats.org/officeDocument/2006/relationships/slideLayout" Target="../slideLayouts/slideLayout370.xml"/><Relationship Id="rId38" Type="http://schemas.openxmlformats.org/officeDocument/2006/relationships/theme" Target="../theme/theme15.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20" Type="http://schemas.openxmlformats.org/officeDocument/2006/relationships/slideLayout" Target="../slideLayouts/slideLayout357.xml"/><Relationship Id="rId29" Type="http://schemas.openxmlformats.org/officeDocument/2006/relationships/slideLayout" Target="../slideLayouts/slideLayout366.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24" Type="http://schemas.openxmlformats.org/officeDocument/2006/relationships/slideLayout" Target="../slideLayouts/slideLayout361.xml"/><Relationship Id="rId32" Type="http://schemas.openxmlformats.org/officeDocument/2006/relationships/slideLayout" Target="../slideLayouts/slideLayout369.xml"/><Relationship Id="rId37" Type="http://schemas.openxmlformats.org/officeDocument/2006/relationships/slideLayout" Target="../slideLayouts/slideLayout374.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23" Type="http://schemas.openxmlformats.org/officeDocument/2006/relationships/slideLayout" Target="../slideLayouts/slideLayout360.xml"/><Relationship Id="rId28" Type="http://schemas.openxmlformats.org/officeDocument/2006/relationships/slideLayout" Target="../slideLayouts/slideLayout365.xml"/><Relationship Id="rId36" Type="http://schemas.openxmlformats.org/officeDocument/2006/relationships/slideLayout" Target="../slideLayouts/slideLayout373.xml"/><Relationship Id="rId10" Type="http://schemas.openxmlformats.org/officeDocument/2006/relationships/slideLayout" Target="../slideLayouts/slideLayout347.xml"/><Relationship Id="rId19" Type="http://schemas.openxmlformats.org/officeDocument/2006/relationships/slideLayout" Target="../slideLayouts/slideLayout356.xml"/><Relationship Id="rId31" Type="http://schemas.openxmlformats.org/officeDocument/2006/relationships/slideLayout" Target="../slideLayouts/slideLayout368.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 Id="rId22" Type="http://schemas.openxmlformats.org/officeDocument/2006/relationships/slideLayout" Target="../slideLayouts/slideLayout359.xml"/><Relationship Id="rId27" Type="http://schemas.openxmlformats.org/officeDocument/2006/relationships/slideLayout" Target="../slideLayouts/slideLayout364.xml"/><Relationship Id="rId30" Type="http://schemas.openxmlformats.org/officeDocument/2006/relationships/slideLayout" Target="../slideLayouts/slideLayout367.xml"/><Relationship Id="rId35" Type="http://schemas.openxmlformats.org/officeDocument/2006/relationships/slideLayout" Target="../slideLayouts/slideLayout3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slideLayout" Target="../slideLayouts/slideLayout387.xml"/><Relationship Id="rId18" Type="http://schemas.openxmlformats.org/officeDocument/2006/relationships/slideLayout" Target="../slideLayouts/slideLayout392.xml"/><Relationship Id="rId26" Type="http://schemas.openxmlformats.org/officeDocument/2006/relationships/slideLayout" Target="../slideLayouts/slideLayout400.xml"/><Relationship Id="rId39" Type="http://schemas.openxmlformats.org/officeDocument/2006/relationships/image" Target="../media/image4.jpg"/><Relationship Id="rId3" Type="http://schemas.openxmlformats.org/officeDocument/2006/relationships/slideLayout" Target="../slideLayouts/slideLayout377.xml"/><Relationship Id="rId21" Type="http://schemas.openxmlformats.org/officeDocument/2006/relationships/slideLayout" Target="../slideLayouts/slideLayout395.xml"/><Relationship Id="rId34" Type="http://schemas.openxmlformats.org/officeDocument/2006/relationships/slideLayout" Target="../slideLayouts/slideLayout408.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17" Type="http://schemas.openxmlformats.org/officeDocument/2006/relationships/slideLayout" Target="../slideLayouts/slideLayout391.xml"/><Relationship Id="rId25" Type="http://schemas.openxmlformats.org/officeDocument/2006/relationships/slideLayout" Target="../slideLayouts/slideLayout399.xml"/><Relationship Id="rId33" Type="http://schemas.openxmlformats.org/officeDocument/2006/relationships/slideLayout" Target="../slideLayouts/slideLayout407.xml"/><Relationship Id="rId38" Type="http://schemas.openxmlformats.org/officeDocument/2006/relationships/theme" Target="../theme/theme16.xml"/><Relationship Id="rId2" Type="http://schemas.openxmlformats.org/officeDocument/2006/relationships/slideLayout" Target="../slideLayouts/slideLayout376.xml"/><Relationship Id="rId16" Type="http://schemas.openxmlformats.org/officeDocument/2006/relationships/slideLayout" Target="../slideLayouts/slideLayout390.xml"/><Relationship Id="rId20" Type="http://schemas.openxmlformats.org/officeDocument/2006/relationships/slideLayout" Target="../slideLayouts/slideLayout394.xml"/><Relationship Id="rId29" Type="http://schemas.openxmlformats.org/officeDocument/2006/relationships/slideLayout" Target="../slideLayouts/slideLayout403.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24" Type="http://schemas.openxmlformats.org/officeDocument/2006/relationships/slideLayout" Target="../slideLayouts/slideLayout398.xml"/><Relationship Id="rId32" Type="http://schemas.openxmlformats.org/officeDocument/2006/relationships/slideLayout" Target="../slideLayouts/slideLayout406.xml"/><Relationship Id="rId37" Type="http://schemas.openxmlformats.org/officeDocument/2006/relationships/slideLayout" Target="../slideLayouts/slideLayout411.xml"/><Relationship Id="rId5" Type="http://schemas.openxmlformats.org/officeDocument/2006/relationships/slideLayout" Target="../slideLayouts/slideLayout379.xml"/><Relationship Id="rId15" Type="http://schemas.openxmlformats.org/officeDocument/2006/relationships/slideLayout" Target="../slideLayouts/slideLayout389.xml"/><Relationship Id="rId23" Type="http://schemas.openxmlformats.org/officeDocument/2006/relationships/slideLayout" Target="../slideLayouts/slideLayout397.xml"/><Relationship Id="rId28" Type="http://schemas.openxmlformats.org/officeDocument/2006/relationships/slideLayout" Target="../slideLayouts/slideLayout402.xml"/><Relationship Id="rId36" Type="http://schemas.openxmlformats.org/officeDocument/2006/relationships/slideLayout" Target="../slideLayouts/slideLayout410.xml"/><Relationship Id="rId10" Type="http://schemas.openxmlformats.org/officeDocument/2006/relationships/slideLayout" Target="../slideLayouts/slideLayout384.xml"/><Relationship Id="rId19" Type="http://schemas.openxmlformats.org/officeDocument/2006/relationships/slideLayout" Target="../slideLayouts/slideLayout393.xml"/><Relationship Id="rId31" Type="http://schemas.openxmlformats.org/officeDocument/2006/relationships/slideLayout" Target="../slideLayouts/slideLayout405.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slideLayout" Target="../slideLayouts/slideLayout388.xml"/><Relationship Id="rId22" Type="http://schemas.openxmlformats.org/officeDocument/2006/relationships/slideLayout" Target="../slideLayouts/slideLayout396.xml"/><Relationship Id="rId27" Type="http://schemas.openxmlformats.org/officeDocument/2006/relationships/slideLayout" Target="../slideLayouts/slideLayout401.xml"/><Relationship Id="rId30" Type="http://schemas.openxmlformats.org/officeDocument/2006/relationships/slideLayout" Target="../slideLayouts/slideLayout404.xml"/><Relationship Id="rId35" Type="http://schemas.openxmlformats.org/officeDocument/2006/relationships/slideLayout" Target="../slideLayouts/slideLayout40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18" Type="http://schemas.openxmlformats.org/officeDocument/2006/relationships/slideLayout" Target="../slideLayouts/slideLayout429.xml"/><Relationship Id="rId26" Type="http://schemas.openxmlformats.org/officeDocument/2006/relationships/slideLayout" Target="../slideLayouts/slideLayout437.xml"/><Relationship Id="rId39" Type="http://schemas.openxmlformats.org/officeDocument/2006/relationships/image" Target="../media/image4.jpg"/><Relationship Id="rId3" Type="http://schemas.openxmlformats.org/officeDocument/2006/relationships/slideLayout" Target="../slideLayouts/slideLayout414.xml"/><Relationship Id="rId21" Type="http://schemas.openxmlformats.org/officeDocument/2006/relationships/slideLayout" Target="../slideLayouts/slideLayout432.xml"/><Relationship Id="rId34" Type="http://schemas.openxmlformats.org/officeDocument/2006/relationships/slideLayout" Target="../slideLayouts/slideLayout445.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17" Type="http://schemas.openxmlformats.org/officeDocument/2006/relationships/slideLayout" Target="../slideLayouts/slideLayout428.xml"/><Relationship Id="rId25" Type="http://schemas.openxmlformats.org/officeDocument/2006/relationships/slideLayout" Target="../slideLayouts/slideLayout436.xml"/><Relationship Id="rId33" Type="http://schemas.openxmlformats.org/officeDocument/2006/relationships/slideLayout" Target="../slideLayouts/slideLayout444.xml"/><Relationship Id="rId38" Type="http://schemas.openxmlformats.org/officeDocument/2006/relationships/theme" Target="../theme/theme17.xml"/><Relationship Id="rId2" Type="http://schemas.openxmlformats.org/officeDocument/2006/relationships/slideLayout" Target="../slideLayouts/slideLayout413.xml"/><Relationship Id="rId16" Type="http://schemas.openxmlformats.org/officeDocument/2006/relationships/slideLayout" Target="../slideLayouts/slideLayout427.xml"/><Relationship Id="rId20" Type="http://schemas.openxmlformats.org/officeDocument/2006/relationships/slideLayout" Target="../slideLayouts/slideLayout431.xml"/><Relationship Id="rId29" Type="http://schemas.openxmlformats.org/officeDocument/2006/relationships/slideLayout" Target="../slideLayouts/slideLayout440.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24" Type="http://schemas.openxmlformats.org/officeDocument/2006/relationships/slideLayout" Target="../slideLayouts/slideLayout435.xml"/><Relationship Id="rId32" Type="http://schemas.openxmlformats.org/officeDocument/2006/relationships/slideLayout" Target="../slideLayouts/slideLayout443.xml"/><Relationship Id="rId37" Type="http://schemas.openxmlformats.org/officeDocument/2006/relationships/slideLayout" Target="../slideLayouts/slideLayout448.xml"/><Relationship Id="rId5" Type="http://schemas.openxmlformats.org/officeDocument/2006/relationships/slideLayout" Target="../slideLayouts/slideLayout416.xml"/><Relationship Id="rId15" Type="http://schemas.openxmlformats.org/officeDocument/2006/relationships/slideLayout" Target="../slideLayouts/slideLayout426.xml"/><Relationship Id="rId23" Type="http://schemas.openxmlformats.org/officeDocument/2006/relationships/slideLayout" Target="../slideLayouts/slideLayout434.xml"/><Relationship Id="rId28" Type="http://schemas.openxmlformats.org/officeDocument/2006/relationships/slideLayout" Target="../slideLayouts/slideLayout439.xml"/><Relationship Id="rId36" Type="http://schemas.openxmlformats.org/officeDocument/2006/relationships/slideLayout" Target="../slideLayouts/slideLayout447.xml"/><Relationship Id="rId10" Type="http://schemas.openxmlformats.org/officeDocument/2006/relationships/slideLayout" Target="../slideLayouts/slideLayout421.xml"/><Relationship Id="rId19" Type="http://schemas.openxmlformats.org/officeDocument/2006/relationships/slideLayout" Target="../slideLayouts/slideLayout430.xml"/><Relationship Id="rId31" Type="http://schemas.openxmlformats.org/officeDocument/2006/relationships/slideLayout" Target="../slideLayouts/slideLayout442.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slideLayout" Target="../slideLayouts/slideLayout425.xml"/><Relationship Id="rId22" Type="http://schemas.openxmlformats.org/officeDocument/2006/relationships/slideLayout" Target="../slideLayouts/slideLayout433.xml"/><Relationship Id="rId27" Type="http://schemas.openxmlformats.org/officeDocument/2006/relationships/slideLayout" Target="../slideLayouts/slideLayout438.xml"/><Relationship Id="rId30" Type="http://schemas.openxmlformats.org/officeDocument/2006/relationships/slideLayout" Target="../slideLayouts/slideLayout441.xml"/><Relationship Id="rId35" Type="http://schemas.openxmlformats.org/officeDocument/2006/relationships/slideLayout" Target="../slideLayouts/slideLayout44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18" Type="http://schemas.openxmlformats.org/officeDocument/2006/relationships/slideLayout" Target="../slideLayouts/slideLayout466.xml"/><Relationship Id="rId26" Type="http://schemas.openxmlformats.org/officeDocument/2006/relationships/slideLayout" Target="../slideLayouts/slideLayout474.xml"/><Relationship Id="rId39" Type="http://schemas.openxmlformats.org/officeDocument/2006/relationships/image" Target="../media/image4.jpg"/><Relationship Id="rId3" Type="http://schemas.openxmlformats.org/officeDocument/2006/relationships/slideLayout" Target="../slideLayouts/slideLayout451.xml"/><Relationship Id="rId21" Type="http://schemas.openxmlformats.org/officeDocument/2006/relationships/slideLayout" Target="../slideLayouts/slideLayout469.xml"/><Relationship Id="rId34" Type="http://schemas.openxmlformats.org/officeDocument/2006/relationships/slideLayout" Target="../slideLayouts/slideLayout482.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17" Type="http://schemas.openxmlformats.org/officeDocument/2006/relationships/slideLayout" Target="../slideLayouts/slideLayout465.xml"/><Relationship Id="rId25" Type="http://schemas.openxmlformats.org/officeDocument/2006/relationships/slideLayout" Target="../slideLayouts/slideLayout473.xml"/><Relationship Id="rId33" Type="http://schemas.openxmlformats.org/officeDocument/2006/relationships/slideLayout" Target="../slideLayouts/slideLayout481.xml"/><Relationship Id="rId38" Type="http://schemas.openxmlformats.org/officeDocument/2006/relationships/theme" Target="../theme/theme18.xml"/><Relationship Id="rId2" Type="http://schemas.openxmlformats.org/officeDocument/2006/relationships/slideLayout" Target="../slideLayouts/slideLayout450.xml"/><Relationship Id="rId16" Type="http://schemas.openxmlformats.org/officeDocument/2006/relationships/slideLayout" Target="../slideLayouts/slideLayout464.xml"/><Relationship Id="rId20" Type="http://schemas.openxmlformats.org/officeDocument/2006/relationships/slideLayout" Target="../slideLayouts/slideLayout468.xml"/><Relationship Id="rId29" Type="http://schemas.openxmlformats.org/officeDocument/2006/relationships/slideLayout" Target="../slideLayouts/slideLayout477.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24" Type="http://schemas.openxmlformats.org/officeDocument/2006/relationships/slideLayout" Target="../slideLayouts/slideLayout472.xml"/><Relationship Id="rId32" Type="http://schemas.openxmlformats.org/officeDocument/2006/relationships/slideLayout" Target="../slideLayouts/slideLayout480.xml"/><Relationship Id="rId37" Type="http://schemas.openxmlformats.org/officeDocument/2006/relationships/slideLayout" Target="../slideLayouts/slideLayout485.xml"/><Relationship Id="rId5" Type="http://schemas.openxmlformats.org/officeDocument/2006/relationships/slideLayout" Target="../slideLayouts/slideLayout453.xml"/><Relationship Id="rId15" Type="http://schemas.openxmlformats.org/officeDocument/2006/relationships/slideLayout" Target="../slideLayouts/slideLayout463.xml"/><Relationship Id="rId23" Type="http://schemas.openxmlformats.org/officeDocument/2006/relationships/slideLayout" Target="../slideLayouts/slideLayout471.xml"/><Relationship Id="rId28" Type="http://schemas.openxmlformats.org/officeDocument/2006/relationships/slideLayout" Target="../slideLayouts/slideLayout476.xml"/><Relationship Id="rId36" Type="http://schemas.openxmlformats.org/officeDocument/2006/relationships/slideLayout" Target="../slideLayouts/slideLayout484.xml"/><Relationship Id="rId10" Type="http://schemas.openxmlformats.org/officeDocument/2006/relationships/slideLayout" Target="../slideLayouts/slideLayout458.xml"/><Relationship Id="rId19" Type="http://schemas.openxmlformats.org/officeDocument/2006/relationships/slideLayout" Target="../slideLayouts/slideLayout467.xml"/><Relationship Id="rId31" Type="http://schemas.openxmlformats.org/officeDocument/2006/relationships/slideLayout" Target="../slideLayouts/slideLayout479.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slideLayout" Target="../slideLayouts/slideLayout462.xml"/><Relationship Id="rId22" Type="http://schemas.openxmlformats.org/officeDocument/2006/relationships/slideLayout" Target="../slideLayouts/slideLayout470.xml"/><Relationship Id="rId27" Type="http://schemas.openxmlformats.org/officeDocument/2006/relationships/slideLayout" Target="../slideLayouts/slideLayout475.xml"/><Relationship Id="rId30" Type="http://schemas.openxmlformats.org/officeDocument/2006/relationships/slideLayout" Target="../slideLayouts/slideLayout478.xml"/><Relationship Id="rId35" Type="http://schemas.openxmlformats.org/officeDocument/2006/relationships/slideLayout" Target="../slideLayouts/slideLayout48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slideLayout" Target="../slideLayouts/slideLayout498.xml"/><Relationship Id="rId18" Type="http://schemas.openxmlformats.org/officeDocument/2006/relationships/slideLayout" Target="../slideLayouts/slideLayout503.xml"/><Relationship Id="rId26" Type="http://schemas.openxmlformats.org/officeDocument/2006/relationships/slideLayout" Target="../slideLayouts/slideLayout511.xml"/><Relationship Id="rId39" Type="http://schemas.openxmlformats.org/officeDocument/2006/relationships/image" Target="../media/image4.jpg"/><Relationship Id="rId3" Type="http://schemas.openxmlformats.org/officeDocument/2006/relationships/slideLayout" Target="../slideLayouts/slideLayout488.xml"/><Relationship Id="rId21" Type="http://schemas.openxmlformats.org/officeDocument/2006/relationships/slideLayout" Target="../slideLayouts/slideLayout506.xml"/><Relationship Id="rId34" Type="http://schemas.openxmlformats.org/officeDocument/2006/relationships/slideLayout" Target="../slideLayouts/slideLayout519.xml"/><Relationship Id="rId7" Type="http://schemas.openxmlformats.org/officeDocument/2006/relationships/slideLayout" Target="../slideLayouts/slideLayout492.xml"/><Relationship Id="rId12" Type="http://schemas.openxmlformats.org/officeDocument/2006/relationships/slideLayout" Target="../slideLayouts/slideLayout497.xml"/><Relationship Id="rId17" Type="http://schemas.openxmlformats.org/officeDocument/2006/relationships/slideLayout" Target="../slideLayouts/slideLayout502.xml"/><Relationship Id="rId25" Type="http://schemas.openxmlformats.org/officeDocument/2006/relationships/slideLayout" Target="../slideLayouts/slideLayout510.xml"/><Relationship Id="rId33" Type="http://schemas.openxmlformats.org/officeDocument/2006/relationships/slideLayout" Target="../slideLayouts/slideLayout518.xml"/><Relationship Id="rId38" Type="http://schemas.openxmlformats.org/officeDocument/2006/relationships/theme" Target="../theme/theme19.xml"/><Relationship Id="rId2" Type="http://schemas.openxmlformats.org/officeDocument/2006/relationships/slideLayout" Target="../slideLayouts/slideLayout487.xml"/><Relationship Id="rId16" Type="http://schemas.openxmlformats.org/officeDocument/2006/relationships/slideLayout" Target="../slideLayouts/slideLayout501.xml"/><Relationship Id="rId20" Type="http://schemas.openxmlformats.org/officeDocument/2006/relationships/slideLayout" Target="../slideLayouts/slideLayout505.xml"/><Relationship Id="rId29" Type="http://schemas.openxmlformats.org/officeDocument/2006/relationships/slideLayout" Target="../slideLayouts/slideLayout514.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24" Type="http://schemas.openxmlformats.org/officeDocument/2006/relationships/slideLayout" Target="../slideLayouts/slideLayout509.xml"/><Relationship Id="rId32" Type="http://schemas.openxmlformats.org/officeDocument/2006/relationships/slideLayout" Target="../slideLayouts/slideLayout517.xml"/><Relationship Id="rId37" Type="http://schemas.openxmlformats.org/officeDocument/2006/relationships/slideLayout" Target="../slideLayouts/slideLayout522.xml"/><Relationship Id="rId5" Type="http://schemas.openxmlformats.org/officeDocument/2006/relationships/slideLayout" Target="../slideLayouts/slideLayout490.xml"/><Relationship Id="rId15" Type="http://schemas.openxmlformats.org/officeDocument/2006/relationships/slideLayout" Target="../slideLayouts/slideLayout500.xml"/><Relationship Id="rId23" Type="http://schemas.openxmlformats.org/officeDocument/2006/relationships/slideLayout" Target="../slideLayouts/slideLayout508.xml"/><Relationship Id="rId28" Type="http://schemas.openxmlformats.org/officeDocument/2006/relationships/slideLayout" Target="../slideLayouts/slideLayout513.xml"/><Relationship Id="rId36" Type="http://schemas.openxmlformats.org/officeDocument/2006/relationships/slideLayout" Target="../slideLayouts/slideLayout521.xml"/><Relationship Id="rId10" Type="http://schemas.openxmlformats.org/officeDocument/2006/relationships/slideLayout" Target="../slideLayouts/slideLayout495.xml"/><Relationship Id="rId19" Type="http://schemas.openxmlformats.org/officeDocument/2006/relationships/slideLayout" Target="../slideLayouts/slideLayout504.xml"/><Relationship Id="rId31" Type="http://schemas.openxmlformats.org/officeDocument/2006/relationships/slideLayout" Target="../slideLayouts/slideLayout516.xml"/><Relationship Id="rId4" Type="http://schemas.openxmlformats.org/officeDocument/2006/relationships/slideLayout" Target="../slideLayouts/slideLayout489.xml"/><Relationship Id="rId9" Type="http://schemas.openxmlformats.org/officeDocument/2006/relationships/slideLayout" Target="../slideLayouts/slideLayout494.xml"/><Relationship Id="rId14" Type="http://schemas.openxmlformats.org/officeDocument/2006/relationships/slideLayout" Target="../slideLayouts/slideLayout499.xml"/><Relationship Id="rId22" Type="http://schemas.openxmlformats.org/officeDocument/2006/relationships/slideLayout" Target="../slideLayouts/slideLayout507.xml"/><Relationship Id="rId27" Type="http://schemas.openxmlformats.org/officeDocument/2006/relationships/slideLayout" Target="../slideLayouts/slideLayout512.xml"/><Relationship Id="rId30" Type="http://schemas.openxmlformats.org/officeDocument/2006/relationships/slideLayout" Target="../slideLayouts/slideLayout515.xml"/><Relationship Id="rId35" Type="http://schemas.openxmlformats.org/officeDocument/2006/relationships/slideLayout" Target="../slideLayouts/slideLayout52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7"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5" Type="http://schemas.openxmlformats.org/officeDocument/2006/relationships/slideLayout" Target="../slideLayouts/slideLayout11.xml"/><Relationship Id="rId4" Type="http://schemas.openxmlformats.org/officeDocument/2006/relationships/slideLayout" Target="../slideLayouts/slideLayout1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slideLayout" Target="../slideLayouts/slideLayout535.xml"/><Relationship Id="rId18" Type="http://schemas.openxmlformats.org/officeDocument/2006/relationships/slideLayout" Target="../slideLayouts/slideLayout540.xml"/><Relationship Id="rId26" Type="http://schemas.openxmlformats.org/officeDocument/2006/relationships/slideLayout" Target="../slideLayouts/slideLayout548.xml"/><Relationship Id="rId39" Type="http://schemas.openxmlformats.org/officeDocument/2006/relationships/image" Target="../media/image4.jpg"/><Relationship Id="rId3" Type="http://schemas.openxmlformats.org/officeDocument/2006/relationships/slideLayout" Target="../slideLayouts/slideLayout525.xml"/><Relationship Id="rId21" Type="http://schemas.openxmlformats.org/officeDocument/2006/relationships/slideLayout" Target="../slideLayouts/slideLayout543.xml"/><Relationship Id="rId34" Type="http://schemas.openxmlformats.org/officeDocument/2006/relationships/slideLayout" Target="../slideLayouts/slideLayout556.xml"/><Relationship Id="rId7" Type="http://schemas.openxmlformats.org/officeDocument/2006/relationships/slideLayout" Target="../slideLayouts/slideLayout529.xml"/><Relationship Id="rId12" Type="http://schemas.openxmlformats.org/officeDocument/2006/relationships/slideLayout" Target="../slideLayouts/slideLayout534.xml"/><Relationship Id="rId17" Type="http://schemas.openxmlformats.org/officeDocument/2006/relationships/slideLayout" Target="../slideLayouts/slideLayout539.xml"/><Relationship Id="rId25" Type="http://schemas.openxmlformats.org/officeDocument/2006/relationships/slideLayout" Target="../slideLayouts/slideLayout547.xml"/><Relationship Id="rId33" Type="http://schemas.openxmlformats.org/officeDocument/2006/relationships/slideLayout" Target="../slideLayouts/slideLayout555.xml"/><Relationship Id="rId38" Type="http://schemas.openxmlformats.org/officeDocument/2006/relationships/theme" Target="../theme/theme20.xml"/><Relationship Id="rId2" Type="http://schemas.openxmlformats.org/officeDocument/2006/relationships/slideLayout" Target="../slideLayouts/slideLayout524.xml"/><Relationship Id="rId16" Type="http://schemas.openxmlformats.org/officeDocument/2006/relationships/slideLayout" Target="../slideLayouts/slideLayout538.xml"/><Relationship Id="rId20" Type="http://schemas.openxmlformats.org/officeDocument/2006/relationships/slideLayout" Target="../slideLayouts/slideLayout542.xml"/><Relationship Id="rId29" Type="http://schemas.openxmlformats.org/officeDocument/2006/relationships/slideLayout" Target="../slideLayouts/slideLayout551.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24" Type="http://schemas.openxmlformats.org/officeDocument/2006/relationships/slideLayout" Target="../slideLayouts/slideLayout546.xml"/><Relationship Id="rId32" Type="http://schemas.openxmlformats.org/officeDocument/2006/relationships/slideLayout" Target="../slideLayouts/slideLayout554.xml"/><Relationship Id="rId37" Type="http://schemas.openxmlformats.org/officeDocument/2006/relationships/slideLayout" Target="../slideLayouts/slideLayout559.xml"/><Relationship Id="rId5" Type="http://schemas.openxmlformats.org/officeDocument/2006/relationships/slideLayout" Target="../slideLayouts/slideLayout527.xml"/><Relationship Id="rId15" Type="http://schemas.openxmlformats.org/officeDocument/2006/relationships/slideLayout" Target="../slideLayouts/slideLayout537.xml"/><Relationship Id="rId23" Type="http://schemas.openxmlformats.org/officeDocument/2006/relationships/slideLayout" Target="../slideLayouts/slideLayout545.xml"/><Relationship Id="rId28" Type="http://schemas.openxmlformats.org/officeDocument/2006/relationships/slideLayout" Target="../slideLayouts/slideLayout550.xml"/><Relationship Id="rId36" Type="http://schemas.openxmlformats.org/officeDocument/2006/relationships/slideLayout" Target="../slideLayouts/slideLayout558.xml"/><Relationship Id="rId10" Type="http://schemas.openxmlformats.org/officeDocument/2006/relationships/slideLayout" Target="../slideLayouts/slideLayout532.xml"/><Relationship Id="rId19" Type="http://schemas.openxmlformats.org/officeDocument/2006/relationships/slideLayout" Target="../slideLayouts/slideLayout541.xml"/><Relationship Id="rId31" Type="http://schemas.openxmlformats.org/officeDocument/2006/relationships/slideLayout" Target="../slideLayouts/slideLayout553.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slideLayout" Target="../slideLayouts/slideLayout536.xml"/><Relationship Id="rId22" Type="http://schemas.openxmlformats.org/officeDocument/2006/relationships/slideLayout" Target="../slideLayouts/slideLayout544.xml"/><Relationship Id="rId27" Type="http://schemas.openxmlformats.org/officeDocument/2006/relationships/slideLayout" Target="../slideLayouts/slideLayout549.xml"/><Relationship Id="rId30" Type="http://schemas.openxmlformats.org/officeDocument/2006/relationships/slideLayout" Target="../slideLayouts/slideLayout552.xml"/><Relationship Id="rId35" Type="http://schemas.openxmlformats.org/officeDocument/2006/relationships/slideLayout" Target="../slideLayouts/slideLayout55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slideLayout" Target="../slideLayouts/slideLayout572.xml"/><Relationship Id="rId18" Type="http://schemas.openxmlformats.org/officeDocument/2006/relationships/slideLayout" Target="../slideLayouts/slideLayout577.xml"/><Relationship Id="rId26" Type="http://schemas.openxmlformats.org/officeDocument/2006/relationships/slideLayout" Target="../slideLayouts/slideLayout585.xml"/><Relationship Id="rId39" Type="http://schemas.openxmlformats.org/officeDocument/2006/relationships/image" Target="../media/image4.jpg"/><Relationship Id="rId3" Type="http://schemas.openxmlformats.org/officeDocument/2006/relationships/slideLayout" Target="../slideLayouts/slideLayout562.xml"/><Relationship Id="rId21" Type="http://schemas.openxmlformats.org/officeDocument/2006/relationships/slideLayout" Target="../slideLayouts/slideLayout580.xml"/><Relationship Id="rId34" Type="http://schemas.openxmlformats.org/officeDocument/2006/relationships/slideLayout" Target="../slideLayouts/slideLayout593.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17" Type="http://schemas.openxmlformats.org/officeDocument/2006/relationships/slideLayout" Target="../slideLayouts/slideLayout576.xml"/><Relationship Id="rId25" Type="http://schemas.openxmlformats.org/officeDocument/2006/relationships/slideLayout" Target="../slideLayouts/slideLayout584.xml"/><Relationship Id="rId33" Type="http://schemas.openxmlformats.org/officeDocument/2006/relationships/slideLayout" Target="../slideLayouts/slideLayout592.xml"/><Relationship Id="rId38" Type="http://schemas.openxmlformats.org/officeDocument/2006/relationships/theme" Target="../theme/theme21.xml"/><Relationship Id="rId2" Type="http://schemas.openxmlformats.org/officeDocument/2006/relationships/slideLayout" Target="../slideLayouts/slideLayout561.xml"/><Relationship Id="rId16" Type="http://schemas.openxmlformats.org/officeDocument/2006/relationships/slideLayout" Target="../slideLayouts/slideLayout575.xml"/><Relationship Id="rId20" Type="http://schemas.openxmlformats.org/officeDocument/2006/relationships/slideLayout" Target="../slideLayouts/slideLayout579.xml"/><Relationship Id="rId29" Type="http://schemas.openxmlformats.org/officeDocument/2006/relationships/slideLayout" Target="../slideLayouts/slideLayout588.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24" Type="http://schemas.openxmlformats.org/officeDocument/2006/relationships/slideLayout" Target="../slideLayouts/slideLayout583.xml"/><Relationship Id="rId32" Type="http://schemas.openxmlformats.org/officeDocument/2006/relationships/slideLayout" Target="../slideLayouts/slideLayout591.xml"/><Relationship Id="rId37" Type="http://schemas.openxmlformats.org/officeDocument/2006/relationships/slideLayout" Target="../slideLayouts/slideLayout596.xml"/><Relationship Id="rId5" Type="http://schemas.openxmlformats.org/officeDocument/2006/relationships/slideLayout" Target="../slideLayouts/slideLayout564.xml"/><Relationship Id="rId15" Type="http://schemas.openxmlformats.org/officeDocument/2006/relationships/slideLayout" Target="../slideLayouts/slideLayout574.xml"/><Relationship Id="rId23" Type="http://schemas.openxmlformats.org/officeDocument/2006/relationships/slideLayout" Target="../slideLayouts/slideLayout582.xml"/><Relationship Id="rId28" Type="http://schemas.openxmlformats.org/officeDocument/2006/relationships/slideLayout" Target="../slideLayouts/slideLayout587.xml"/><Relationship Id="rId36" Type="http://schemas.openxmlformats.org/officeDocument/2006/relationships/slideLayout" Target="../slideLayouts/slideLayout595.xml"/><Relationship Id="rId10" Type="http://schemas.openxmlformats.org/officeDocument/2006/relationships/slideLayout" Target="../slideLayouts/slideLayout569.xml"/><Relationship Id="rId19" Type="http://schemas.openxmlformats.org/officeDocument/2006/relationships/slideLayout" Target="../slideLayouts/slideLayout578.xml"/><Relationship Id="rId31" Type="http://schemas.openxmlformats.org/officeDocument/2006/relationships/slideLayout" Target="../slideLayouts/slideLayout590.xml"/><Relationship Id="rId4" Type="http://schemas.openxmlformats.org/officeDocument/2006/relationships/slideLayout" Target="../slideLayouts/slideLayout563.xml"/><Relationship Id="rId9" Type="http://schemas.openxmlformats.org/officeDocument/2006/relationships/slideLayout" Target="../slideLayouts/slideLayout568.xml"/><Relationship Id="rId14" Type="http://schemas.openxmlformats.org/officeDocument/2006/relationships/slideLayout" Target="../slideLayouts/slideLayout573.xml"/><Relationship Id="rId22" Type="http://schemas.openxmlformats.org/officeDocument/2006/relationships/slideLayout" Target="../slideLayouts/slideLayout581.xml"/><Relationship Id="rId27" Type="http://schemas.openxmlformats.org/officeDocument/2006/relationships/slideLayout" Target="../slideLayouts/slideLayout586.xml"/><Relationship Id="rId30" Type="http://schemas.openxmlformats.org/officeDocument/2006/relationships/slideLayout" Target="../slideLayouts/slideLayout589.xml"/><Relationship Id="rId35" Type="http://schemas.openxmlformats.org/officeDocument/2006/relationships/slideLayout" Target="../slideLayouts/slideLayout59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18" Type="http://schemas.openxmlformats.org/officeDocument/2006/relationships/slideLayout" Target="../slideLayouts/slideLayout614.xml"/><Relationship Id="rId26" Type="http://schemas.openxmlformats.org/officeDocument/2006/relationships/slideLayout" Target="../slideLayouts/slideLayout622.xml"/><Relationship Id="rId39" Type="http://schemas.openxmlformats.org/officeDocument/2006/relationships/image" Target="../media/image4.jpg"/><Relationship Id="rId3" Type="http://schemas.openxmlformats.org/officeDocument/2006/relationships/slideLayout" Target="../slideLayouts/slideLayout599.xml"/><Relationship Id="rId21" Type="http://schemas.openxmlformats.org/officeDocument/2006/relationships/slideLayout" Target="../slideLayouts/slideLayout617.xml"/><Relationship Id="rId34" Type="http://schemas.openxmlformats.org/officeDocument/2006/relationships/slideLayout" Target="../slideLayouts/slideLayout630.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17" Type="http://schemas.openxmlformats.org/officeDocument/2006/relationships/slideLayout" Target="../slideLayouts/slideLayout613.xml"/><Relationship Id="rId25" Type="http://schemas.openxmlformats.org/officeDocument/2006/relationships/slideLayout" Target="../slideLayouts/slideLayout621.xml"/><Relationship Id="rId33" Type="http://schemas.openxmlformats.org/officeDocument/2006/relationships/slideLayout" Target="../slideLayouts/slideLayout629.xml"/><Relationship Id="rId38" Type="http://schemas.openxmlformats.org/officeDocument/2006/relationships/theme" Target="../theme/theme22.xml"/><Relationship Id="rId2" Type="http://schemas.openxmlformats.org/officeDocument/2006/relationships/slideLayout" Target="../slideLayouts/slideLayout598.xml"/><Relationship Id="rId16" Type="http://schemas.openxmlformats.org/officeDocument/2006/relationships/slideLayout" Target="../slideLayouts/slideLayout612.xml"/><Relationship Id="rId20" Type="http://schemas.openxmlformats.org/officeDocument/2006/relationships/slideLayout" Target="../slideLayouts/slideLayout616.xml"/><Relationship Id="rId29" Type="http://schemas.openxmlformats.org/officeDocument/2006/relationships/slideLayout" Target="../slideLayouts/slideLayout625.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24" Type="http://schemas.openxmlformats.org/officeDocument/2006/relationships/slideLayout" Target="../slideLayouts/slideLayout620.xml"/><Relationship Id="rId32" Type="http://schemas.openxmlformats.org/officeDocument/2006/relationships/slideLayout" Target="../slideLayouts/slideLayout628.xml"/><Relationship Id="rId37" Type="http://schemas.openxmlformats.org/officeDocument/2006/relationships/slideLayout" Target="../slideLayouts/slideLayout633.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23" Type="http://schemas.openxmlformats.org/officeDocument/2006/relationships/slideLayout" Target="../slideLayouts/slideLayout619.xml"/><Relationship Id="rId28" Type="http://schemas.openxmlformats.org/officeDocument/2006/relationships/slideLayout" Target="../slideLayouts/slideLayout624.xml"/><Relationship Id="rId36" Type="http://schemas.openxmlformats.org/officeDocument/2006/relationships/slideLayout" Target="../slideLayouts/slideLayout632.xml"/><Relationship Id="rId10" Type="http://schemas.openxmlformats.org/officeDocument/2006/relationships/slideLayout" Target="../slideLayouts/slideLayout606.xml"/><Relationship Id="rId19" Type="http://schemas.openxmlformats.org/officeDocument/2006/relationships/slideLayout" Target="../slideLayouts/slideLayout615.xml"/><Relationship Id="rId31" Type="http://schemas.openxmlformats.org/officeDocument/2006/relationships/slideLayout" Target="../slideLayouts/slideLayout627.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 Id="rId22" Type="http://schemas.openxmlformats.org/officeDocument/2006/relationships/slideLayout" Target="../slideLayouts/slideLayout618.xml"/><Relationship Id="rId27" Type="http://schemas.openxmlformats.org/officeDocument/2006/relationships/slideLayout" Target="../slideLayouts/slideLayout623.xml"/><Relationship Id="rId30" Type="http://schemas.openxmlformats.org/officeDocument/2006/relationships/slideLayout" Target="../slideLayouts/slideLayout626.xml"/><Relationship Id="rId35" Type="http://schemas.openxmlformats.org/officeDocument/2006/relationships/slideLayout" Target="../slideLayouts/slideLayout63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641.xml"/><Relationship Id="rId13" Type="http://schemas.openxmlformats.org/officeDocument/2006/relationships/slideLayout" Target="../slideLayouts/slideLayout646.xml"/><Relationship Id="rId18" Type="http://schemas.openxmlformats.org/officeDocument/2006/relationships/slideLayout" Target="../slideLayouts/slideLayout651.xml"/><Relationship Id="rId26" Type="http://schemas.openxmlformats.org/officeDocument/2006/relationships/slideLayout" Target="../slideLayouts/slideLayout659.xml"/><Relationship Id="rId39" Type="http://schemas.openxmlformats.org/officeDocument/2006/relationships/image" Target="../media/image4.jpg"/><Relationship Id="rId3" Type="http://schemas.openxmlformats.org/officeDocument/2006/relationships/slideLayout" Target="../slideLayouts/slideLayout636.xml"/><Relationship Id="rId21" Type="http://schemas.openxmlformats.org/officeDocument/2006/relationships/slideLayout" Target="../slideLayouts/slideLayout654.xml"/><Relationship Id="rId34" Type="http://schemas.openxmlformats.org/officeDocument/2006/relationships/slideLayout" Target="../slideLayouts/slideLayout667.xml"/><Relationship Id="rId7" Type="http://schemas.openxmlformats.org/officeDocument/2006/relationships/slideLayout" Target="../slideLayouts/slideLayout640.xml"/><Relationship Id="rId12" Type="http://schemas.openxmlformats.org/officeDocument/2006/relationships/slideLayout" Target="../slideLayouts/slideLayout645.xml"/><Relationship Id="rId17" Type="http://schemas.openxmlformats.org/officeDocument/2006/relationships/slideLayout" Target="../slideLayouts/slideLayout650.xml"/><Relationship Id="rId25" Type="http://schemas.openxmlformats.org/officeDocument/2006/relationships/slideLayout" Target="../slideLayouts/slideLayout658.xml"/><Relationship Id="rId33" Type="http://schemas.openxmlformats.org/officeDocument/2006/relationships/slideLayout" Target="../slideLayouts/slideLayout666.xml"/><Relationship Id="rId38" Type="http://schemas.openxmlformats.org/officeDocument/2006/relationships/theme" Target="../theme/theme23.xml"/><Relationship Id="rId2" Type="http://schemas.openxmlformats.org/officeDocument/2006/relationships/slideLayout" Target="../slideLayouts/slideLayout635.xml"/><Relationship Id="rId16" Type="http://schemas.openxmlformats.org/officeDocument/2006/relationships/slideLayout" Target="../slideLayouts/slideLayout649.xml"/><Relationship Id="rId20" Type="http://schemas.openxmlformats.org/officeDocument/2006/relationships/slideLayout" Target="../slideLayouts/slideLayout653.xml"/><Relationship Id="rId29" Type="http://schemas.openxmlformats.org/officeDocument/2006/relationships/slideLayout" Target="../slideLayouts/slideLayout662.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slideLayout" Target="../slideLayouts/slideLayout644.xml"/><Relationship Id="rId24" Type="http://schemas.openxmlformats.org/officeDocument/2006/relationships/slideLayout" Target="../slideLayouts/slideLayout657.xml"/><Relationship Id="rId32" Type="http://schemas.openxmlformats.org/officeDocument/2006/relationships/slideLayout" Target="../slideLayouts/slideLayout665.xml"/><Relationship Id="rId37" Type="http://schemas.openxmlformats.org/officeDocument/2006/relationships/slideLayout" Target="../slideLayouts/slideLayout670.xml"/><Relationship Id="rId5" Type="http://schemas.openxmlformats.org/officeDocument/2006/relationships/slideLayout" Target="../slideLayouts/slideLayout638.xml"/><Relationship Id="rId15" Type="http://schemas.openxmlformats.org/officeDocument/2006/relationships/slideLayout" Target="../slideLayouts/slideLayout648.xml"/><Relationship Id="rId23" Type="http://schemas.openxmlformats.org/officeDocument/2006/relationships/slideLayout" Target="../slideLayouts/slideLayout656.xml"/><Relationship Id="rId28" Type="http://schemas.openxmlformats.org/officeDocument/2006/relationships/slideLayout" Target="../slideLayouts/slideLayout661.xml"/><Relationship Id="rId36" Type="http://schemas.openxmlformats.org/officeDocument/2006/relationships/slideLayout" Target="../slideLayouts/slideLayout669.xml"/><Relationship Id="rId10" Type="http://schemas.openxmlformats.org/officeDocument/2006/relationships/slideLayout" Target="../slideLayouts/slideLayout643.xml"/><Relationship Id="rId19" Type="http://schemas.openxmlformats.org/officeDocument/2006/relationships/slideLayout" Target="../slideLayouts/slideLayout652.xml"/><Relationship Id="rId31" Type="http://schemas.openxmlformats.org/officeDocument/2006/relationships/slideLayout" Target="../slideLayouts/slideLayout664.xml"/><Relationship Id="rId4" Type="http://schemas.openxmlformats.org/officeDocument/2006/relationships/slideLayout" Target="../slideLayouts/slideLayout637.xml"/><Relationship Id="rId9" Type="http://schemas.openxmlformats.org/officeDocument/2006/relationships/slideLayout" Target="../slideLayouts/slideLayout642.xml"/><Relationship Id="rId14" Type="http://schemas.openxmlformats.org/officeDocument/2006/relationships/slideLayout" Target="../slideLayouts/slideLayout647.xml"/><Relationship Id="rId22" Type="http://schemas.openxmlformats.org/officeDocument/2006/relationships/slideLayout" Target="../slideLayouts/slideLayout655.xml"/><Relationship Id="rId27" Type="http://schemas.openxmlformats.org/officeDocument/2006/relationships/slideLayout" Target="../slideLayouts/slideLayout660.xml"/><Relationship Id="rId30" Type="http://schemas.openxmlformats.org/officeDocument/2006/relationships/slideLayout" Target="../slideLayouts/slideLayout663.xml"/><Relationship Id="rId35" Type="http://schemas.openxmlformats.org/officeDocument/2006/relationships/slideLayout" Target="../slideLayouts/slideLayout66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slideLayout" Target="../slideLayouts/slideLayout683.xml"/><Relationship Id="rId18" Type="http://schemas.openxmlformats.org/officeDocument/2006/relationships/slideLayout" Target="../slideLayouts/slideLayout688.xml"/><Relationship Id="rId26" Type="http://schemas.openxmlformats.org/officeDocument/2006/relationships/slideLayout" Target="../slideLayouts/slideLayout696.xml"/><Relationship Id="rId39" Type="http://schemas.openxmlformats.org/officeDocument/2006/relationships/image" Target="../media/image4.jpg"/><Relationship Id="rId3" Type="http://schemas.openxmlformats.org/officeDocument/2006/relationships/slideLayout" Target="../slideLayouts/slideLayout673.xml"/><Relationship Id="rId21" Type="http://schemas.openxmlformats.org/officeDocument/2006/relationships/slideLayout" Target="../slideLayouts/slideLayout691.xml"/><Relationship Id="rId34" Type="http://schemas.openxmlformats.org/officeDocument/2006/relationships/slideLayout" Target="../slideLayouts/slideLayout704.xml"/><Relationship Id="rId7" Type="http://schemas.openxmlformats.org/officeDocument/2006/relationships/slideLayout" Target="../slideLayouts/slideLayout677.xml"/><Relationship Id="rId12" Type="http://schemas.openxmlformats.org/officeDocument/2006/relationships/slideLayout" Target="../slideLayouts/slideLayout682.xml"/><Relationship Id="rId17" Type="http://schemas.openxmlformats.org/officeDocument/2006/relationships/slideLayout" Target="../slideLayouts/slideLayout687.xml"/><Relationship Id="rId25" Type="http://schemas.openxmlformats.org/officeDocument/2006/relationships/slideLayout" Target="../slideLayouts/slideLayout695.xml"/><Relationship Id="rId33" Type="http://schemas.openxmlformats.org/officeDocument/2006/relationships/slideLayout" Target="../slideLayouts/slideLayout703.xml"/><Relationship Id="rId38" Type="http://schemas.openxmlformats.org/officeDocument/2006/relationships/theme" Target="../theme/theme24.xml"/><Relationship Id="rId2" Type="http://schemas.openxmlformats.org/officeDocument/2006/relationships/slideLayout" Target="../slideLayouts/slideLayout672.xml"/><Relationship Id="rId16" Type="http://schemas.openxmlformats.org/officeDocument/2006/relationships/slideLayout" Target="../slideLayouts/slideLayout686.xml"/><Relationship Id="rId20" Type="http://schemas.openxmlformats.org/officeDocument/2006/relationships/slideLayout" Target="../slideLayouts/slideLayout690.xml"/><Relationship Id="rId29" Type="http://schemas.openxmlformats.org/officeDocument/2006/relationships/slideLayout" Target="../slideLayouts/slideLayout699.xml"/><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24" Type="http://schemas.openxmlformats.org/officeDocument/2006/relationships/slideLayout" Target="../slideLayouts/slideLayout694.xml"/><Relationship Id="rId32" Type="http://schemas.openxmlformats.org/officeDocument/2006/relationships/slideLayout" Target="../slideLayouts/slideLayout702.xml"/><Relationship Id="rId37" Type="http://schemas.openxmlformats.org/officeDocument/2006/relationships/slideLayout" Target="../slideLayouts/slideLayout707.xml"/><Relationship Id="rId5" Type="http://schemas.openxmlformats.org/officeDocument/2006/relationships/slideLayout" Target="../slideLayouts/slideLayout675.xml"/><Relationship Id="rId15" Type="http://schemas.openxmlformats.org/officeDocument/2006/relationships/slideLayout" Target="../slideLayouts/slideLayout685.xml"/><Relationship Id="rId23" Type="http://schemas.openxmlformats.org/officeDocument/2006/relationships/slideLayout" Target="../slideLayouts/slideLayout693.xml"/><Relationship Id="rId28" Type="http://schemas.openxmlformats.org/officeDocument/2006/relationships/slideLayout" Target="../slideLayouts/slideLayout698.xml"/><Relationship Id="rId36" Type="http://schemas.openxmlformats.org/officeDocument/2006/relationships/slideLayout" Target="../slideLayouts/slideLayout706.xml"/><Relationship Id="rId10" Type="http://schemas.openxmlformats.org/officeDocument/2006/relationships/slideLayout" Target="../slideLayouts/slideLayout680.xml"/><Relationship Id="rId19" Type="http://schemas.openxmlformats.org/officeDocument/2006/relationships/slideLayout" Target="../slideLayouts/slideLayout689.xml"/><Relationship Id="rId31" Type="http://schemas.openxmlformats.org/officeDocument/2006/relationships/slideLayout" Target="../slideLayouts/slideLayout701.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slideLayout" Target="../slideLayouts/slideLayout684.xml"/><Relationship Id="rId22" Type="http://schemas.openxmlformats.org/officeDocument/2006/relationships/slideLayout" Target="../slideLayouts/slideLayout692.xml"/><Relationship Id="rId27" Type="http://schemas.openxmlformats.org/officeDocument/2006/relationships/slideLayout" Target="../slideLayouts/slideLayout697.xml"/><Relationship Id="rId30" Type="http://schemas.openxmlformats.org/officeDocument/2006/relationships/slideLayout" Target="../slideLayouts/slideLayout700.xml"/><Relationship Id="rId35" Type="http://schemas.openxmlformats.org/officeDocument/2006/relationships/slideLayout" Target="../slideLayouts/slideLayout70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slideLayout" Target="../slideLayouts/slideLayout720.xml"/><Relationship Id="rId18" Type="http://schemas.openxmlformats.org/officeDocument/2006/relationships/slideLayout" Target="../slideLayouts/slideLayout725.xml"/><Relationship Id="rId26" Type="http://schemas.openxmlformats.org/officeDocument/2006/relationships/slideLayout" Target="../slideLayouts/slideLayout733.xml"/><Relationship Id="rId39" Type="http://schemas.openxmlformats.org/officeDocument/2006/relationships/image" Target="../media/image4.jpg"/><Relationship Id="rId3" Type="http://schemas.openxmlformats.org/officeDocument/2006/relationships/slideLayout" Target="../slideLayouts/slideLayout710.xml"/><Relationship Id="rId21" Type="http://schemas.openxmlformats.org/officeDocument/2006/relationships/slideLayout" Target="../slideLayouts/slideLayout728.xml"/><Relationship Id="rId34" Type="http://schemas.openxmlformats.org/officeDocument/2006/relationships/slideLayout" Target="../slideLayouts/slideLayout741.xml"/><Relationship Id="rId7" Type="http://schemas.openxmlformats.org/officeDocument/2006/relationships/slideLayout" Target="../slideLayouts/slideLayout714.xml"/><Relationship Id="rId12" Type="http://schemas.openxmlformats.org/officeDocument/2006/relationships/slideLayout" Target="../slideLayouts/slideLayout719.xml"/><Relationship Id="rId17" Type="http://schemas.openxmlformats.org/officeDocument/2006/relationships/slideLayout" Target="../slideLayouts/slideLayout724.xml"/><Relationship Id="rId25" Type="http://schemas.openxmlformats.org/officeDocument/2006/relationships/slideLayout" Target="../slideLayouts/slideLayout732.xml"/><Relationship Id="rId33" Type="http://schemas.openxmlformats.org/officeDocument/2006/relationships/slideLayout" Target="../slideLayouts/slideLayout740.xml"/><Relationship Id="rId38" Type="http://schemas.openxmlformats.org/officeDocument/2006/relationships/theme" Target="../theme/theme25.xml"/><Relationship Id="rId2" Type="http://schemas.openxmlformats.org/officeDocument/2006/relationships/slideLayout" Target="../slideLayouts/slideLayout709.xml"/><Relationship Id="rId16" Type="http://schemas.openxmlformats.org/officeDocument/2006/relationships/slideLayout" Target="../slideLayouts/slideLayout723.xml"/><Relationship Id="rId20" Type="http://schemas.openxmlformats.org/officeDocument/2006/relationships/slideLayout" Target="../slideLayouts/slideLayout727.xml"/><Relationship Id="rId29" Type="http://schemas.openxmlformats.org/officeDocument/2006/relationships/slideLayout" Target="../slideLayouts/slideLayout736.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24" Type="http://schemas.openxmlformats.org/officeDocument/2006/relationships/slideLayout" Target="../slideLayouts/slideLayout731.xml"/><Relationship Id="rId32" Type="http://schemas.openxmlformats.org/officeDocument/2006/relationships/slideLayout" Target="../slideLayouts/slideLayout739.xml"/><Relationship Id="rId37" Type="http://schemas.openxmlformats.org/officeDocument/2006/relationships/slideLayout" Target="../slideLayouts/slideLayout744.xml"/><Relationship Id="rId5" Type="http://schemas.openxmlformats.org/officeDocument/2006/relationships/slideLayout" Target="../slideLayouts/slideLayout712.xml"/><Relationship Id="rId15" Type="http://schemas.openxmlformats.org/officeDocument/2006/relationships/slideLayout" Target="../slideLayouts/slideLayout722.xml"/><Relationship Id="rId23" Type="http://schemas.openxmlformats.org/officeDocument/2006/relationships/slideLayout" Target="../slideLayouts/slideLayout730.xml"/><Relationship Id="rId28" Type="http://schemas.openxmlformats.org/officeDocument/2006/relationships/slideLayout" Target="../slideLayouts/slideLayout735.xml"/><Relationship Id="rId36" Type="http://schemas.openxmlformats.org/officeDocument/2006/relationships/slideLayout" Target="../slideLayouts/slideLayout743.xml"/><Relationship Id="rId10" Type="http://schemas.openxmlformats.org/officeDocument/2006/relationships/slideLayout" Target="../slideLayouts/slideLayout717.xml"/><Relationship Id="rId19" Type="http://schemas.openxmlformats.org/officeDocument/2006/relationships/slideLayout" Target="../slideLayouts/slideLayout726.xml"/><Relationship Id="rId31" Type="http://schemas.openxmlformats.org/officeDocument/2006/relationships/slideLayout" Target="../slideLayouts/slideLayout738.xml"/><Relationship Id="rId4" Type="http://schemas.openxmlformats.org/officeDocument/2006/relationships/slideLayout" Target="../slideLayouts/slideLayout711.xml"/><Relationship Id="rId9" Type="http://schemas.openxmlformats.org/officeDocument/2006/relationships/slideLayout" Target="../slideLayouts/slideLayout716.xml"/><Relationship Id="rId14" Type="http://schemas.openxmlformats.org/officeDocument/2006/relationships/slideLayout" Target="../slideLayouts/slideLayout721.xml"/><Relationship Id="rId22" Type="http://schemas.openxmlformats.org/officeDocument/2006/relationships/slideLayout" Target="../slideLayouts/slideLayout729.xml"/><Relationship Id="rId27" Type="http://schemas.openxmlformats.org/officeDocument/2006/relationships/slideLayout" Target="../slideLayouts/slideLayout734.xml"/><Relationship Id="rId30" Type="http://schemas.openxmlformats.org/officeDocument/2006/relationships/slideLayout" Target="../slideLayouts/slideLayout737.xml"/><Relationship Id="rId35" Type="http://schemas.openxmlformats.org/officeDocument/2006/relationships/slideLayout" Target="../slideLayouts/slideLayout74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752.xml"/><Relationship Id="rId13" Type="http://schemas.openxmlformats.org/officeDocument/2006/relationships/slideLayout" Target="../slideLayouts/slideLayout757.xml"/><Relationship Id="rId18" Type="http://schemas.openxmlformats.org/officeDocument/2006/relationships/slideLayout" Target="../slideLayouts/slideLayout762.xml"/><Relationship Id="rId26" Type="http://schemas.openxmlformats.org/officeDocument/2006/relationships/slideLayout" Target="../slideLayouts/slideLayout770.xml"/><Relationship Id="rId39" Type="http://schemas.openxmlformats.org/officeDocument/2006/relationships/image" Target="../media/image4.jpg"/><Relationship Id="rId3" Type="http://schemas.openxmlformats.org/officeDocument/2006/relationships/slideLayout" Target="../slideLayouts/slideLayout747.xml"/><Relationship Id="rId21" Type="http://schemas.openxmlformats.org/officeDocument/2006/relationships/slideLayout" Target="../slideLayouts/slideLayout765.xml"/><Relationship Id="rId34" Type="http://schemas.openxmlformats.org/officeDocument/2006/relationships/slideLayout" Target="../slideLayouts/slideLayout778.xml"/><Relationship Id="rId7" Type="http://schemas.openxmlformats.org/officeDocument/2006/relationships/slideLayout" Target="../slideLayouts/slideLayout751.xml"/><Relationship Id="rId12" Type="http://schemas.openxmlformats.org/officeDocument/2006/relationships/slideLayout" Target="../slideLayouts/slideLayout756.xml"/><Relationship Id="rId17" Type="http://schemas.openxmlformats.org/officeDocument/2006/relationships/slideLayout" Target="../slideLayouts/slideLayout761.xml"/><Relationship Id="rId25" Type="http://schemas.openxmlformats.org/officeDocument/2006/relationships/slideLayout" Target="../slideLayouts/slideLayout769.xml"/><Relationship Id="rId33" Type="http://schemas.openxmlformats.org/officeDocument/2006/relationships/slideLayout" Target="../slideLayouts/slideLayout777.xml"/><Relationship Id="rId38" Type="http://schemas.openxmlformats.org/officeDocument/2006/relationships/theme" Target="../theme/theme26.xml"/><Relationship Id="rId2" Type="http://schemas.openxmlformats.org/officeDocument/2006/relationships/slideLayout" Target="../slideLayouts/slideLayout746.xml"/><Relationship Id="rId16" Type="http://schemas.openxmlformats.org/officeDocument/2006/relationships/slideLayout" Target="../slideLayouts/slideLayout760.xml"/><Relationship Id="rId20" Type="http://schemas.openxmlformats.org/officeDocument/2006/relationships/slideLayout" Target="../slideLayouts/slideLayout764.xml"/><Relationship Id="rId29" Type="http://schemas.openxmlformats.org/officeDocument/2006/relationships/slideLayout" Target="../slideLayouts/slideLayout773.xml"/><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24" Type="http://schemas.openxmlformats.org/officeDocument/2006/relationships/slideLayout" Target="../slideLayouts/slideLayout768.xml"/><Relationship Id="rId32" Type="http://schemas.openxmlformats.org/officeDocument/2006/relationships/slideLayout" Target="../slideLayouts/slideLayout776.xml"/><Relationship Id="rId37" Type="http://schemas.openxmlformats.org/officeDocument/2006/relationships/slideLayout" Target="../slideLayouts/slideLayout781.xml"/><Relationship Id="rId5" Type="http://schemas.openxmlformats.org/officeDocument/2006/relationships/slideLayout" Target="../slideLayouts/slideLayout749.xml"/><Relationship Id="rId15" Type="http://schemas.openxmlformats.org/officeDocument/2006/relationships/slideLayout" Target="../slideLayouts/slideLayout759.xml"/><Relationship Id="rId23" Type="http://schemas.openxmlformats.org/officeDocument/2006/relationships/slideLayout" Target="../slideLayouts/slideLayout767.xml"/><Relationship Id="rId28" Type="http://schemas.openxmlformats.org/officeDocument/2006/relationships/slideLayout" Target="../slideLayouts/slideLayout772.xml"/><Relationship Id="rId36" Type="http://schemas.openxmlformats.org/officeDocument/2006/relationships/slideLayout" Target="../slideLayouts/slideLayout780.xml"/><Relationship Id="rId10" Type="http://schemas.openxmlformats.org/officeDocument/2006/relationships/slideLayout" Target="../slideLayouts/slideLayout754.xml"/><Relationship Id="rId19" Type="http://schemas.openxmlformats.org/officeDocument/2006/relationships/slideLayout" Target="../slideLayouts/slideLayout763.xml"/><Relationship Id="rId31" Type="http://schemas.openxmlformats.org/officeDocument/2006/relationships/slideLayout" Target="../slideLayouts/slideLayout775.xml"/><Relationship Id="rId4" Type="http://schemas.openxmlformats.org/officeDocument/2006/relationships/slideLayout" Target="../slideLayouts/slideLayout748.xml"/><Relationship Id="rId9" Type="http://schemas.openxmlformats.org/officeDocument/2006/relationships/slideLayout" Target="../slideLayouts/slideLayout753.xml"/><Relationship Id="rId14" Type="http://schemas.openxmlformats.org/officeDocument/2006/relationships/slideLayout" Target="../slideLayouts/slideLayout758.xml"/><Relationship Id="rId22" Type="http://schemas.openxmlformats.org/officeDocument/2006/relationships/slideLayout" Target="../slideLayouts/slideLayout766.xml"/><Relationship Id="rId27" Type="http://schemas.openxmlformats.org/officeDocument/2006/relationships/slideLayout" Target="../slideLayouts/slideLayout771.xml"/><Relationship Id="rId30" Type="http://schemas.openxmlformats.org/officeDocument/2006/relationships/slideLayout" Target="../slideLayouts/slideLayout774.xml"/><Relationship Id="rId35" Type="http://schemas.openxmlformats.org/officeDocument/2006/relationships/slideLayout" Target="../slideLayouts/slideLayout77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789.xml"/><Relationship Id="rId13" Type="http://schemas.openxmlformats.org/officeDocument/2006/relationships/slideLayout" Target="../slideLayouts/slideLayout794.xml"/><Relationship Id="rId18" Type="http://schemas.openxmlformats.org/officeDocument/2006/relationships/slideLayout" Target="../slideLayouts/slideLayout799.xml"/><Relationship Id="rId26" Type="http://schemas.openxmlformats.org/officeDocument/2006/relationships/slideLayout" Target="../slideLayouts/slideLayout807.xml"/><Relationship Id="rId39" Type="http://schemas.openxmlformats.org/officeDocument/2006/relationships/image" Target="../media/image4.jpg"/><Relationship Id="rId3" Type="http://schemas.openxmlformats.org/officeDocument/2006/relationships/slideLayout" Target="../slideLayouts/slideLayout784.xml"/><Relationship Id="rId21" Type="http://schemas.openxmlformats.org/officeDocument/2006/relationships/slideLayout" Target="../slideLayouts/slideLayout802.xml"/><Relationship Id="rId34" Type="http://schemas.openxmlformats.org/officeDocument/2006/relationships/slideLayout" Target="../slideLayouts/slideLayout815.xml"/><Relationship Id="rId7" Type="http://schemas.openxmlformats.org/officeDocument/2006/relationships/slideLayout" Target="../slideLayouts/slideLayout788.xml"/><Relationship Id="rId12" Type="http://schemas.openxmlformats.org/officeDocument/2006/relationships/slideLayout" Target="../slideLayouts/slideLayout793.xml"/><Relationship Id="rId17" Type="http://schemas.openxmlformats.org/officeDocument/2006/relationships/slideLayout" Target="../slideLayouts/slideLayout798.xml"/><Relationship Id="rId25" Type="http://schemas.openxmlformats.org/officeDocument/2006/relationships/slideLayout" Target="../slideLayouts/slideLayout806.xml"/><Relationship Id="rId33" Type="http://schemas.openxmlformats.org/officeDocument/2006/relationships/slideLayout" Target="../slideLayouts/slideLayout814.xml"/><Relationship Id="rId38" Type="http://schemas.openxmlformats.org/officeDocument/2006/relationships/theme" Target="../theme/theme27.xml"/><Relationship Id="rId2" Type="http://schemas.openxmlformats.org/officeDocument/2006/relationships/slideLayout" Target="../slideLayouts/slideLayout783.xml"/><Relationship Id="rId16" Type="http://schemas.openxmlformats.org/officeDocument/2006/relationships/slideLayout" Target="../slideLayouts/slideLayout797.xml"/><Relationship Id="rId20" Type="http://schemas.openxmlformats.org/officeDocument/2006/relationships/slideLayout" Target="../slideLayouts/slideLayout801.xml"/><Relationship Id="rId29" Type="http://schemas.openxmlformats.org/officeDocument/2006/relationships/slideLayout" Target="../slideLayouts/slideLayout810.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24" Type="http://schemas.openxmlformats.org/officeDocument/2006/relationships/slideLayout" Target="../slideLayouts/slideLayout805.xml"/><Relationship Id="rId32" Type="http://schemas.openxmlformats.org/officeDocument/2006/relationships/slideLayout" Target="../slideLayouts/slideLayout813.xml"/><Relationship Id="rId37" Type="http://schemas.openxmlformats.org/officeDocument/2006/relationships/slideLayout" Target="../slideLayouts/slideLayout818.xml"/><Relationship Id="rId5" Type="http://schemas.openxmlformats.org/officeDocument/2006/relationships/slideLayout" Target="../slideLayouts/slideLayout786.xml"/><Relationship Id="rId15" Type="http://schemas.openxmlformats.org/officeDocument/2006/relationships/slideLayout" Target="../slideLayouts/slideLayout796.xml"/><Relationship Id="rId23" Type="http://schemas.openxmlformats.org/officeDocument/2006/relationships/slideLayout" Target="../slideLayouts/slideLayout804.xml"/><Relationship Id="rId28" Type="http://schemas.openxmlformats.org/officeDocument/2006/relationships/slideLayout" Target="../slideLayouts/slideLayout809.xml"/><Relationship Id="rId36" Type="http://schemas.openxmlformats.org/officeDocument/2006/relationships/slideLayout" Target="../slideLayouts/slideLayout817.xml"/><Relationship Id="rId10" Type="http://schemas.openxmlformats.org/officeDocument/2006/relationships/slideLayout" Target="../slideLayouts/slideLayout791.xml"/><Relationship Id="rId19" Type="http://schemas.openxmlformats.org/officeDocument/2006/relationships/slideLayout" Target="../slideLayouts/slideLayout800.xml"/><Relationship Id="rId31" Type="http://schemas.openxmlformats.org/officeDocument/2006/relationships/slideLayout" Target="../slideLayouts/slideLayout812.xml"/><Relationship Id="rId4" Type="http://schemas.openxmlformats.org/officeDocument/2006/relationships/slideLayout" Target="../slideLayouts/slideLayout785.xml"/><Relationship Id="rId9" Type="http://schemas.openxmlformats.org/officeDocument/2006/relationships/slideLayout" Target="../slideLayouts/slideLayout790.xml"/><Relationship Id="rId14" Type="http://schemas.openxmlformats.org/officeDocument/2006/relationships/slideLayout" Target="../slideLayouts/slideLayout795.xml"/><Relationship Id="rId22" Type="http://schemas.openxmlformats.org/officeDocument/2006/relationships/slideLayout" Target="../slideLayouts/slideLayout803.xml"/><Relationship Id="rId27" Type="http://schemas.openxmlformats.org/officeDocument/2006/relationships/slideLayout" Target="../slideLayouts/slideLayout808.xml"/><Relationship Id="rId30" Type="http://schemas.openxmlformats.org/officeDocument/2006/relationships/slideLayout" Target="../slideLayouts/slideLayout811.xml"/><Relationship Id="rId35" Type="http://schemas.openxmlformats.org/officeDocument/2006/relationships/slideLayout" Target="../slideLayouts/slideLayout81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826.xml"/><Relationship Id="rId13" Type="http://schemas.openxmlformats.org/officeDocument/2006/relationships/slideLayout" Target="../slideLayouts/slideLayout831.xml"/><Relationship Id="rId18" Type="http://schemas.openxmlformats.org/officeDocument/2006/relationships/slideLayout" Target="../slideLayouts/slideLayout836.xml"/><Relationship Id="rId26" Type="http://schemas.openxmlformats.org/officeDocument/2006/relationships/slideLayout" Target="../slideLayouts/slideLayout844.xml"/><Relationship Id="rId39" Type="http://schemas.openxmlformats.org/officeDocument/2006/relationships/image" Target="../media/image4.jpg"/><Relationship Id="rId3" Type="http://schemas.openxmlformats.org/officeDocument/2006/relationships/slideLayout" Target="../slideLayouts/slideLayout821.xml"/><Relationship Id="rId21" Type="http://schemas.openxmlformats.org/officeDocument/2006/relationships/slideLayout" Target="../slideLayouts/slideLayout839.xml"/><Relationship Id="rId34" Type="http://schemas.openxmlformats.org/officeDocument/2006/relationships/slideLayout" Target="../slideLayouts/slideLayout852.xml"/><Relationship Id="rId7" Type="http://schemas.openxmlformats.org/officeDocument/2006/relationships/slideLayout" Target="../slideLayouts/slideLayout825.xml"/><Relationship Id="rId12" Type="http://schemas.openxmlformats.org/officeDocument/2006/relationships/slideLayout" Target="../slideLayouts/slideLayout830.xml"/><Relationship Id="rId17" Type="http://schemas.openxmlformats.org/officeDocument/2006/relationships/slideLayout" Target="../slideLayouts/slideLayout835.xml"/><Relationship Id="rId25" Type="http://schemas.openxmlformats.org/officeDocument/2006/relationships/slideLayout" Target="../slideLayouts/slideLayout843.xml"/><Relationship Id="rId33" Type="http://schemas.openxmlformats.org/officeDocument/2006/relationships/slideLayout" Target="../slideLayouts/slideLayout851.xml"/><Relationship Id="rId38" Type="http://schemas.openxmlformats.org/officeDocument/2006/relationships/theme" Target="../theme/theme28.xml"/><Relationship Id="rId2" Type="http://schemas.openxmlformats.org/officeDocument/2006/relationships/slideLayout" Target="../slideLayouts/slideLayout820.xml"/><Relationship Id="rId16" Type="http://schemas.openxmlformats.org/officeDocument/2006/relationships/slideLayout" Target="../slideLayouts/slideLayout834.xml"/><Relationship Id="rId20" Type="http://schemas.openxmlformats.org/officeDocument/2006/relationships/slideLayout" Target="../slideLayouts/slideLayout838.xml"/><Relationship Id="rId29" Type="http://schemas.openxmlformats.org/officeDocument/2006/relationships/slideLayout" Target="../slideLayouts/slideLayout847.xml"/><Relationship Id="rId1" Type="http://schemas.openxmlformats.org/officeDocument/2006/relationships/slideLayout" Target="../slideLayouts/slideLayout819.xml"/><Relationship Id="rId6" Type="http://schemas.openxmlformats.org/officeDocument/2006/relationships/slideLayout" Target="../slideLayouts/slideLayout824.xml"/><Relationship Id="rId11" Type="http://schemas.openxmlformats.org/officeDocument/2006/relationships/slideLayout" Target="../slideLayouts/slideLayout829.xml"/><Relationship Id="rId24" Type="http://schemas.openxmlformats.org/officeDocument/2006/relationships/slideLayout" Target="../slideLayouts/slideLayout842.xml"/><Relationship Id="rId32" Type="http://schemas.openxmlformats.org/officeDocument/2006/relationships/slideLayout" Target="../slideLayouts/slideLayout850.xml"/><Relationship Id="rId37" Type="http://schemas.openxmlformats.org/officeDocument/2006/relationships/slideLayout" Target="../slideLayouts/slideLayout855.xml"/><Relationship Id="rId5" Type="http://schemas.openxmlformats.org/officeDocument/2006/relationships/slideLayout" Target="../slideLayouts/slideLayout823.xml"/><Relationship Id="rId15" Type="http://schemas.openxmlformats.org/officeDocument/2006/relationships/slideLayout" Target="../slideLayouts/slideLayout833.xml"/><Relationship Id="rId23" Type="http://schemas.openxmlformats.org/officeDocument/2006/relationships/slideLayout" Target="../slideLayouts/slideLayout841.xml"/><Relationship Id="rId28" Type="http://schemas.openxmlformats.org/officeDocument/2006/relationships/slideLayout" Target="../slideLayouts/slideLayout846.xml"/><Relationship Id="rId36" Type="http://schemas.openxmlformats.org/officeDocument/2006/relationships/slideLayout" Target="../slideLayouts/slideLayout854.xml"/><Relationship Id="rId10" Type="http://schemas.openxmlformats.org/officeDocument/2006/relationships/slideLayout" Target="../slideLayouts/slideLayout828.xml"/><Relationship Id="rId19" Type="http://schemas.openxmlformats.org/officeDocument/2006/relationships/slideLayout" Target="../slideLayouts/slideLayout837.xml"/><Relationship Id="rId31" Type="http://schemas.openxmlformats.org/officeDocument/2006/relationships/slideLayout" Target="../slideLayouts/slideLayout849.xml"/><Relationship Id="rId4" Type="http://schemas.openxmlformats.org/officeDocument/2006/relationships/slideLayout" Target="../slideLayouts/slideLayout822.xml"/><Relationship Id="rId9" Type="http://schemas.openxmlformats.org/officeDocument/2006/relationships/slideLayout" Target="../slideLayouts/slideLayout827.xml"/><Relationship Id="rId14" Type="http://schemas.openxmlformats.org/officeDocument/2006/relationships/slideLayout" Target="../slideLayouts/slideLayout832.xml"/><Relationship Id="rId22" Type="http://schemas.openxmlformats.org/officeDocument/2006/relationships/slideLayout" Target="../slideLayouts/slideLayout840.xml"/><Relationship Id="rId27" Type="http://schemas.openxmlformats.org/officeDocument/2006/relationships/slideLayout" Target="../slideLayouts/slideLayout845.xml"/><Relationship Id="rId30" Type="http://schemas.openxmlformats.org/officeDocument/2006/relationships/slideLayout" Target="../slideLayouts/slideLayout848.xml"/><Relationship Id="rId35" Type="http://schemas.openxmlformats.org/officeDocument/2006/relationships/slideLayout" Target="../slideLayouts/slideLayout85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863.xml"/><Relationship Id="rId13" Type="http://schemas.openxmlformats.org/officeDocument/2006/relationships/slideLayout" Target="../slideLayouts/slideLayout868.xml"/><Relationship Id="rId18" Type="http://schemas.openxmlformats.org/officeDocument/2006/relationships/slideLayout" Target="../slideLayouts/slideLayout873.xml"/><Relationship Id="rId26" Type="http://schemas.openxmlformats.org/officeDocument/2006/relationships/slideLayout" Target="../slideLayouts/slideLayout881.xml"/><Relationship Id="rId39" Type="http://schemas.openxmlformats.org/officeDocument/2006/relationships/image" Target="../media/image4.jpg"/><Relationship Id="rId3" Type="http://schemas.openxmlformats.org/officeDocument/2006/relationships/slideLayout" Target="../slideLayouts/slideLayout858.xml"/><Relationship Id="rId21" Type="http://schemas.openxmlformats.org/officeDocument/2006/relationships/slideLayout" Target="../slideLayouts/slideLayout876.xml"/><Relationship Id="rId34" Type="http://schemas.openxmlformats.org/officeDocument/2006/relationships/slideLayout" Target="../slideLayouts/slideLayout889.xml"/><Relationship Id="rId7" Type="http://schemas.openxmlformats.org/officeDocument/2006/relationships/slideLayout" Target="../slideLayouts/slideLayout862.xml"/><Relationship Id="rId12" Type="http://schemas.openxmlformats.org/officeDocument/2006/relationships/slideLayout" Target="../slideLayouts/slideLayout867.xml"/><Relationship Id="rId17" Type="http://schemas.openxmlformats.org/officeDocument/2006/relationships/slideLayout" Target="../slideLayouts/slideLayout872.xml"/><Relationship Id="rId25" Type="http://schemas.openxmlformats.org/officeDocument/2006/relationships/slideLayout" Target="../slideLayouts/slideLayout880.xml"/><Relationship Id="rId33" Type="http://schemas.openxmlformats.org/officeDocument/2006/relationships/slideLayout" Target="../slideLayouts/slideLayout888.xml"/><Relationship Id="rId38" Type="http://schemas.openxmlformats.org/officeDocument/2006/relationships/theme" Target="../theme/theme29.xml"/><Relationship Id="rId2" Type="http://schemas.openxmlformats.org/officeDocument/2006/relationships/slideLayout" Target="../slideLayouts/slideLayout857.xml"/><Relationship Id="rId16" Type="http://schemas.openxmlformats.org/officeDocument/2006/relationships/slideLayout" Target="../slideLayouts/slideLayout871.xml"/><Relationship Id="rId20" Type="http://schemas.openxmlformats.org/officeDocument/2006/relationships/slideLayout" Target="../slideLayouts/slideLayout875.xml"/><Relationship Id="rId29" Type="http://schemas.openxmlformats.org/officeDocument/2006/relationships/slideLayout" Target="../slideLayouts/slideLayout884.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slideLayout" Target="../slideLayouts/slideLayout866.xml"/><Relationship Id="rId24" Type="http://schemas.openxmlformats.org/officeDocument/2006/relationships/slideLayout" Target="../slideLayouts/slideLayout879.xml"/><Relationship Id="rId32" Type="http://schemas.openxmlformats.org/officeDocument/2006/relationships/slideLayout" Target="../slideLayouts/slideLayout887.xml"/><Relationship Id="rId37" Type="http://schemas.openxmlformats.org/officeDocument/2006/relationships/slideLayout" Target="../slideLayouts/slideLayout892.xml"/><Relationship Id="rId5" Type="http://schemas.openxmlformats.org/officeDocument/2006/relationships/slideLayout" Target="../slideLayouts/slideLayout860.xml"/><Relationship Id="rId15" Type="http://schemas.openxmlformats.org/officeDocument/2006/relationships/slideLayout" Target="../slideLayouts/slideLayout870.xml"/><Relationship Id="rId23" Type="http://schemas.openxmlformats.org/officeDocument/2006/relationships/slideLayout" Target="../slideLayouts/slideLayout878.xml"/><Relationship Id="rId28" Type="http://schemas.openxmlformats.org/officeDocument/2006/relationships/slideLayout" Target="../slideLayouts/slideLayout883.xml"/><Relationship Id="rId36" Type="http://schemas.openxmlformats.org/officeDocument/2006/relationships/slideLayout" Target="../slideLayouts/slideLayout891.xml"/><Relationship Id="rId10" Type="http://schemas.openxmlformats.org/officeDocument/2006/relationships/slideLayout" Target="../slideLayouts/slideLayout865.xml"/><Relationship Id="rId19" Type="http://schemas.openxmlformats.org/officeDocument/2006/relationships/slideLayout" Target="../slideLayouts/slideLayout874.xml"/><Relationship Id="rId31" Type="http://schemas.openxmlformats.org/officeDocument/2006/relationships/slideLayout" Target="../slideLayouts/slideLayout886.xml"/><Relationship Id="rId4" Type="http://schemas.openxmlformats.org/officeDocument/2006/relationships/slideLayout" Target="../slideLayouts/slideLayout859.xml"/><Relationship Id="rId9" Type="http://schemas.openxmlformats.org/officeDocument/2006/relationships/slideLayout" Target="../slideLayouts/slideLayout864.xml"/><Relationship Id="rId14" Type="http://schemas.openxmlformats.org/officeDocument/2006/relationships/slideLayout" Target="../slideLayouts/slideLayout869.xml"/><Relationship Id="rId22" Type="http://schemas.openxmlformats.org/officeDocument/2006/relationships/slideLayout" Target="../slideLayouts/slideLayout877.xml"/><Relationship Id="rId27" Type="http://schemas.openxmlformats.org/officeDocument/2006/relationships/slideLayout" Target="../slideLayouts/slideLayout882.xml"/><Relationship Id="rId30" Type="http://schemas.openxmlformats.org/officeDocument/2006/relationships/slideLayout" Target="../slideLayouts/slideLayout885.xml"/><Relationship Id="rId35" Type="http://schemas.openxmlformats.org/officeDocument/2006/relationships/slideLayout" Target="../slideLayouts/slideLayout89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00.xml"/><Relationship Id="rId13" Type="http://schemas.openxmlformats.org/officeDocument/2006/relationships/slideLayout" Target="../slideLayouts/slideLayout905.xml"/><Relationship Id="rId18" Type="http://schemas.openxmlformats.org/officeDocument/2006/relationships/slideLayout" Target="../slideLayouts/slideLayout910.xml"/><Relationship Id="rId26" Type="http://schemas.openxmlformats.org/officeDocument/2006/relationships/slideLayout" Target="../slideLayouts/slideLayout918.xml"/><Relationship Id="rId39" Type="http://schemas.openxmlformats.org/officeDocument/2006/relationships/image" Target="../media/image4.jpg"/><Relationship Id="rId3" Type="http://schemas.openxmlformats.org/officeDocument/2006/relationships/slideLayout" Target="../slideLayouts/slideLayout895.xml"/><Relationship Id="rId21" Type="http://schemas.openxmlformats.org/officeDocument/2006/relationships/slideLayout" Target="../slideLayouts/slideLayout913.xml"/><Relationship Id="rId34" Type="http://schemas.openxmlformats.org/officeDocument/2006/relationships/slideLayout" Target="../slideLayouts/slideLayout926.xml"/><Relationship Id="rId7" Type="http://schemas.openxmlformats.org/officeDocument/2006/relationships/slideLayout" Target="../slideLayouts/slideLayout899.xml"/><Relationship Id="rId12" Type="http://schemas.openxmlformats.org/officeDocument/2006/relationships/slideLayout" Target="../slideLayouts/slideLayout904.xml"/><Relationship Id="rId17" Type="http://schemas.openxmlformats.org/officeDocument/2006/relationships/slideLayout" Target="../slideLayouts/slideLayout909.xml"/><Relationship Id="rId25" Type="http://schemas.openxmlformats.org/officeDocument/2006/relationships/slideLayout" Target="../slideLayouts/slideLayout917.xml"/><Relationship Id="rId33" Type="http://schemas.openxmlformats.org/officeDocument/2006/relationships/slideLayout" Target="../slideLayouts/slideLayout925.xml"/><Relationship Id="rId38" Type="http://schemas.openxmlformats.org/officeDocument/2006/relationships/theme" Target="../theme/theme30.xml"/><Relationship Id="rId2" Type="http://schemas.openxmlformats.org/officeDocument/2006/relationships/slideLayout" Target="../slideLayouts/slideLayout894.xml"/><Relationship Id="rId16" Type="http://schemas.openxmlformats.org/officeDocument/2006/relationships/slideLayout" Target="../slideLayouts/slideLayout908.xml"/><Relationship Id="rId20" Type="http://schemas.openxmlformats.org/officeDocument/2006/relationships/slideLayout" Target="../slideLayouts/slideLayout912.xml"/><Relationship Id="rId29" Type="http://schemas.openxmlformats.org/officeDocument/2006/relationships/slideLayout" Target="../slideLayouts/slideLayout921.xml"/><Relationship Id="rId1" Type="http://schemas.openxmlformats.org/officeDocument/2006/relationships/slideLayout" Target="../slideLayouts/slideLayout893.xml"/><Relationship Id="rId6" Type="http://schemas.openxmlformats.org/officeDocument/2006/relationships/slideLayout" Target="../slideLayouts/slideLayout898.xml"/><Relationship Id="rId11" Type="http://schemas.openxmlformats.org/officeDocument/2006/relationships/slideLayout" Target="../slideLayouts/slideLayout903.xml"/><Relationship Id="rId24" Type="http://schemas.openxmlformats.org/officeDocument/2006/relationships/slideLayout" Target="../slideLayouts/slideLayout916.xml"/><Relationship Id="rId32" Type="http://schemas.openxmlformats.org/officeDocument/2006/relationships/slideLayout" Target="../slideLayouts/slideLayout924.xml"/><Relationship Id="rId37" Type="http://schemas.openxmlformats.org/officeDocument/2006/relationships/slideLayout" Target="../slideLayouts/slideLayout929.xml"/><Relationship Id="rId5" Type="http://schemas.openxmlformats.org/officeDocument/2006/relationships/slideLayout" Target="../slideLayouts/slideLayout897.xml"/><Relationship Id="rId15" Type="http://schemas.openxmlformats.org/officeDocument/2006/relationships/slideLayout" Target="../slideLayouts/slideLayout907.xml"/><Relationship Id="rId23" Type="http://schemas.openxmlformats.org/officeDocument/2006/relationships/slideLayout" Target="../slideLayouts/slideLayout915.xml"/><Relationship Id="rId28" Type="http://schemas.openxmlformats.org/officeDocument/2006/relationships/slideLayout" Target="../slideLayouts/slideLayout920.xml"/><Relationship Id="rId36" Type="http://schemas.openxmlformats.org/officeDocument/2006/relationships/slideLayout" Target="../slideLayouts/slideLayout928.xml"/><Relationship Id="rId10" Type="http://schemas.openxmlformats.org/officeDocument/2006/relationships/slideLayout" Target="../slideLayouts/slideLayout902.xml"/><Relationship Id="rId19" Type="http://schemas.openxmlformats.org/officeDocument/2006/relationships/slideLayout" Target="../slideLayouts/slideLayout911.xml"/><Relationship Id="rId31" Type="http://schemas.openxmlformats.org/officeDocument/2006/relationships/slideLayout" Target="../slideLayouts/slideLayout923.xml"/><Relationship Id="rId4" Type="http://schemas.openxmlformats.org/officeDocument/2006/relationships/slideLayout" Target="../slideLayouts/slideLayout896.xml"/><Relationship Id="rId9" Type="http://schemas.openxmlformats.org/officeDocument/2006/relationships/slideLayout" Target="../slideLayouts/slideLayout901.xml"/><Relationship Id="rId14" Type="http://schemas.openxmlformats.org/officeDocument/2006/relationships/slideLayout" Target="../slideLayouts/slideLayout906.xml"/><Relationship Id="rId22" Type="http://schemas.openxmlformats.org/officeDocument/2006/relationships/slideLayout" Target="../slideLayouts/slideLayout914.xml"/><Relationship Id="rId27" Type="http://schemas.openxmlformats.org/officeDocument/2006/relationships/slideLayout" Target="../slideLayouts/slideLayout919.xml"/><Relationship Id="rId30" Type="http://schemas.openxmlformats.org/officeDocument/2006/relationships/slideLayout" Target="../slideLayouts/slideLayout922.xml"/><Relationship Id="rId35" Type="http://schemas.openxmlformats.org/officeDocument/2006/relationships/slideLayout" Target="../slideLayouts/slideLayout92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37.xml"/><Relationship Id="rId13" Type="http://schemas.openxmlformats.org/officeDocument/2006/relationships/slideLayout" Target="../slideLayouts/slideLayout942.xml"/><Relationship Id="rId18" Type="http://schemas.openxmlformats.org/officeDocument/2006/relationships/slideLayout" Target="../slideLayouts/slideLayout947.xml"/><Relationship Id="rId26" Type="http://schemas.openxmlformats.org/officeDocument/2006/relationships/slideLayout" Target="../slideLayouts/slideLayout955.xml"/><Relationship Id="rId39" Type="http://schemas.openxmlformats.org/officeDocument/2006/relationships/image" Target="../media/image4.jpg"/><Relationship Id="rId3" Type="http://schemas.openxmlformats.org/officeDocument/2006/relationships/slideLayout" Target="../slideLayouts/slideLayout932.xml"/><Relationship Id="rId21" Type="http://schemas.openxmlformats.org/officeDocument/2006/relationships/slideLayout" Target="../slideLayouts/slideLayout950.xml"/><Relationship Id="rId34" Type="http://schemas.openxmlformats.org/officeDocument/2006/relationships/slideLayout" Target="../slideLayouts/slideLayout963.xml"/><Relationship Id="rId7" Type="http://schemas.openxmlformats.org/officeDocument/2006/relationships/slideLayout" Target="../slideLayouts/slideLayout936.xml"/><Relationship Id="rId12" Type="http://schemas.openxmlformats.org/officeDocument/2006/relationships/slideLayout" Target="../slideLayouts/slideLayout941.xml"/><Relationship Id="rId17" Type="http://schemas.openxmlformats.org/officeDocument/2006/relationships/slideLayout" Target="../slideLayouts/slideLayout946.xml"/><Relationship Id="rId25" Type="http://schemas.openxmlformats.org/officeDocument/2006/relationships/slideLayout" Target="../slideLayouts/slideLayout954.xml"/><Relationship Id="rId33" Type="http://schemas.openxmlformats.org/officeDocument/2006/relationships/slideLayout" Target="../slideLayouts/slideLayout962.xml"/><Relationship Id="rId38" Type="http://schemas.openxmlformats.org/officeDocument/2006/relationships/theme" Target="../theme/theme31.xml"/><Relationship Id="rId2" Type="http://schemas.openxmlformats.org/officeDocument/2006/relationships/slideLayout" Target="../slideLayouts/slideLayout931.xml"/><Relationship Id="rId16" Type="http://schemas.openxmlformats.org/officeDocument/2006/relationships/slideLayout" Target="../slideLayouts/slideLayout945.xml"/><Relationship Id="rId20" Type="http://schemas.openxmlformats.org/officeDocument/2006/relationships/slideLayout" Target="../slideLayouts/slideLayout949.xml"/><Relationship Id="rId29" Type="http://schemas.openxmlformats.org/officeDocument/2006/relationships/slideLayout" Target="../slideLayouts/slideLayout958.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24" Type="http://schemas.openxmlformats.org/officeDocument/2006/relationships/slideLayout" Target="../slideLayouts/slideLayout953.xml"/><Relationship Id="rId32" Type="http://schemas.openxmlformats.org/officeDocument/2006/relationships/slideLayout" Target="../slideLayouts/slideLayout961.xml"/><Relationship Id="rId37" Type="http://schemas.openxmlformats.org/officeDocument/2006/relationships/slideLayout" Target="../slideLayouts/slideLayout966.xml"/><Relationship Id="rId5" Type="http://schemas.openxmlformats.org/officeDocument/2006/relationships/slideLayout" Target="../slideLayouts/slideLayout934.xml"/><Relationship Id="rId15" Type="http://schemas.openxmlformats.org/officeDocument/2006/relationships/slideLayout" Target="../slideLayouts/slideLayout944.xml"/><Relationship Id="rId23" Type="http://schemas.openxmlformats.org/officeDocument/2006/relationships/slideLayout" Target="../slideLayouts/slideLayout952.xml"/><Relationship Id="rId28" Type="http://schemas.openxmlformats.org/officeDocument/2006/relationships/slideLayout" Target="../slideLayouts/slideLayout957.xml"/><Relationship Id="rId36" Type="http://schemas.openxmlformats.org/officeDocument/2006/relationships/slideLayout" Target="../slideLayouts/slideLayout965.xml"/><Relationship Id="rId10" Type="http://schemas.openxmlformats.org/officeDocument/2006/relationships/slideLayout" Target="../slideLayouts/slideLayout939.xml"/><Relationship Id="rId19" Type="http://schemas.openxmlformats.org/officeDocument/2006/relationships/slideLayout" Target="../slideLayouts/slideLayout948.xml"/><Relationship Id="rId31" Type="http://schemas.openxmlformats.org/officeDocument/2006/relationships/slideLayout" Target="../slideLayouts/slideLayout960.xml"/><Relationship Id="rId4" Type="http://schemas.openxmlformats.org/officeDocument/2006/relationships/slideLayout" Target="../slideLayouts/slideLayout933.xml"/><Relationship Id="rId9" Type="http://schemas.openxmlformats.org/officeDocument/2006/relationships/slideLayout" Target="../slideLayouts/slideLayout938.xml"/><Relationship Id="rId14" Type="http://schemas.openxmlformats.org/officeDocument/2006/relationships/slideLayout" Target="../slideLayouts/slideLayout943.xml"/><Relationship Id="rId22" Type="http://schemas.openxmlformats.org/officeDocument/2006/relationships/slideLayout" Target="../slideLayouts/slideLayout951.xml"/><Relationship Id="rId27" Type="http://schemas.openxmlformats.org/officeDocument/2006/relationships/slideLayout" Target="../slideLayouts/slideLayout956.xml"/><Relationship Id="rId30" Type="http://schemas.openxmlformats.org/officeDocument/2006/relationships/slideLayout" Target="../slideLayouts/slideLayout959.xml"/><Relationship Id="rId35" Type="http://schemas.openxmlformats.org/officeDocument/2006/relationships/slideLayout" Target="../slideLayouts/slideLayout96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974.xml"/><Relationship Id="rId13" Type="http://schemas.openxmlformats.org/officeDocument/2006/relationships/slideLayout" Target="../slideLayouts/slideLayout979.xml"/><Relationship Id="rId18" Type="http://schemas.openxmlformats.org/officeDocument/2006/relationships/slideLayout" Target="../slideLayouts/slideLayout984.xml"/><Relationship Id="rId26" Type="http://schemas.openxmlformats.org/officeDocument/2006/relationships/slideLayout" Target="../slideLayouts/slideLayout992.xml"/><Relationship Id="rId39" Type="http://schemas.openxmlformats.org/officeDocument/2006/relationships/image" Target="../media/image4.jpg"/><Relationship Id="rId3" Type="http://schemas.openxmlformats.org/officeDocument/2006/relationships/slideLayout" Target="../slideLayouts/slideLayout969.xml"/><Relationship Id="rId21" Type="http://schemas.openxmlformats.org/officeDocument/2006/relationships/slideLayout" Target="../slideLayouts/slideLayout987.xml"/><Relationship Id="rId34" Type="http://schemas.openxmlformats.org/officeDocument/2006/relationships/slideLayout" Target="../slideLayouts/slideLayout1000.xml"/><Relationship Id="rId7" Type="http://schemas.openxmlformats.org/officeDocument/2006/relationships/slideLayout" Target="../slideLayouts/slideLayout973.xml"/><Relationship Id="rId12" Type="http://schemas.openxmlformats.org/officeDocument/2006/relationships/slideLayout" Target="../slideLayouts/slideLayout978.xml"/><Relationship Id="rId17" Type="http://schemas.openxmlformats.org/officeDocument/2006/relationships/slideLayout" Target="../slideLayouts/slideLayout983.xml"/><Relationship Id="rId25" Type="http://schemas.openxmlformats.org/officeDocument/2006/relationships/slideLayout" Target="../slideLayouts/slideLayout991.xml"/><Relationship Id="rId33" Type="http://schemas.openxmlformats.org/officeDocument/2006/relationships/slideLayout" Target="../slideLayouts/slideLayout999.xml"/><Relationship Id="rId38" Type="http://schemas.openxmlformats.org/officeDocument/2006/relationships/theme" Target="../theme/theme32.xml"/><Relationship Id="rId2" Type="http://schemas.openxmlformats.org/officeDocument/2006/relationships/slideLayout" Target="../slideLayouts/slideLayout968.xml"/><Relationship Id="rId16" Type="http://schemas.openxmlformats.org/officeDocument/2006/relationships/slideLayout" Target="../slideLayouts/slideLayout982.xml"/><Relationship Id="rId20" Type="http://schemas.openxmlformats.org/officeDocument/2006/relationships/slideLayout" Target="../slideLayouts/slideLayout986.xml"/><Relationship Id="rId29" Type="http://schemas.openxmlformats.org/officeDocument/2006/relationships/slideLayout" Target="../slideLayouts/slideLayout995.xml"/><Relationship Id="rId1" Type="http://schemas.openxmlformats.org/officeDocument/2006/relationships/slideLayout" Target="../slideLayouts/slideLayout967.xml"/><Relationship Id="rId6" Type="http://schemas.openxmlformats.org/officeDocument/2006/relationships/slideLayout" Target="../slideLayouts/slideLayout972.xml"/><Relationship Id="rId11" Type="http://schemas.openxmlformats.org/officeDocument/2006/relationships/slideLayout" Target="../slideLayouts/slideLayout977.xml"/><Relationship Id="rId24" Type="http://schemas.openxmlformats.org/officeDocument/2006/relationships/slideLayout" Target="../slideLayouts/slideLayout990.xml"/><Relationship Id="rId32" Type="http://schemas.openxmlformats.org/officeDocument/2006/relationships/slideLayout" Target="../slideLayouts/slideLayout998.xml"/><Relationship Id="rId37" Type="http://schemas.openxmlformats.org/officeDocument/2006/relationships/slideLayout" Target="../slideLayouts/slideLayout1003.xml"/><Relationship Id="rId5" Type="http://schemas.openxmlformats.org/officeDocument/2006/relationships/slideLayout" Target="../slideLayouts/slideLayout971.xml"/><Relationship Id="rId15" Type="http://schemas.openxmlformats.org/officeDocument/2006/relationships/slideLayout" Target="../slideLayouts/slideLayout981.xml"/><Relationship Id="rId23" Type="http://schemas.openxmlformats.org/officeDocument/2006/relationships/slideLayout" Target="../slideLayouts/slideLayout989.xml"/><Relationship Id="rId28" Type="http://schemas.openxmlformats.org/officeDocument/2006/relationships/slideLayout" Target="../slideLayouts/slideLayout994.xml"/><Relationship Id="rId36" Type="http://schemas.openxmlformats.org/officeDocument/2006/relationships/slideLayout" Target="../slideLayouts/slideLayout1002.xml"/><Relationship Id="rId10" Type="http://schemas.openxmlformats.org/officeDocument/2006/relationships/slideLayout" Target="../slideLayouts/slideLayout976.xml"/><Relationship Id="rId19" Type="http://schemas.openxmlformats.org/officeDocument/2006/relationships/slideLayout" Target="../slideLayouts/slideLayout985.xml"/><Relationship Id="rId31" Type="http://schemas.openxmlformats.org/officeDocument/2006/relationships/slideLayout" Target="../slideLayouts/slideLayout997.xml"/><Relationship Id="rId4" Type="http://schemas.openxmlformats.org/officeDocument/2006/relationships/slideLayout" Target="../slideLayouts/slideLayout970.xml"/><Relationship Id="rId9" Type="http://schemas.openxmlformats.org/officeDocument/2006/relationships/slideLayout" Target="../slideLayouts/slideLayout975.xml"/><Relationship Id="rId14" Type="http://schemas.openxmlformats.org/officeDocument/2006/relationships/slideLayout" Target="../slideLayouts/slideLayout980.xml"/><Relationship Id="rId22" Type="http://schemas.openxmlformats.org/officeDocument/2006/relationships/slideLayout" Target="../slideLayouts/slideLayout988.xml"/><Relationship Id="rId27" Type="http://schemas.openxmlformats.org/officeDocument/2006/relationships/slideLayout" Target="../slideLayouts/slideLayout993.xml"/><Relationship Id="rId30" Type="http://schemas.openxmlformats.org/officeDocument/2006/relationships/slideLayout" Target="../slideLayouts/slideLayout996.xml"/><Relationship Id="rId35" Type="http://schemas.openxmlformats.org/officeDocument/2006/relationships/slideLayout" Target="../slideLayouts/slideLayout100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11.xml"/><Relationship Id="rId13" Type="http://schemas.openxmlformats.org/officeDocument/2006/relationships/slideLayout" Target="../slideLayouts/slideLayout1016.xml"/><Relationship Id="rId18" Type="http://schemas.openxmlformats.org/officeDocument/2006/relationships/slideLayout" Target="../slideLayouts/slideLayout1021.xml"/><Relationship Id="rId26" Type="http://schemas.openxmlformats.org/officeDocument/2006/relationships/slideLayout" Target="../slideLayouts/slideLayout1029.xml"/><Relationship Id="rId39" Type="http://schemas.openxmlformats.org/officeDocument/2006/relationships/image" Target="../media/image4.jpg"/><Relationship Id="rId3" Type="http://schemas.openxmlformats.org/officeDocument/2006/relationships/slideLayout" Target="../slideLayouts/slideLayout1006.xml"/><Relationship Id="rId21" Type="http://schemas.openxmlformats.org/officeDocument/2006/relationships/slideLayout" Target="../slideLayouts/slideLayout1024.xml"/><Relationship Id="rId34" Type="http://schemas.openxmlformats.org/officeDocument/2006/relationships/slideLayout" Target="../slideLayouts/slideLayout1037.xml"/><Relationship Id="rId7" Type="http://schemas.openxmlformats.org/officeDocument/2006/relationships/slideLayout" Target="../slideLayouts/slideLayout1010.xml"/><Relationship Id="rId12" Type="http://schemas.openxmlformats.org/officeDocument/2006/relationships/slideLayout" Target="../slideLayouts/slideLayout1015.xml"/><Relationship Id="rId17" Type="http://schemas.openxmlformats.org/officeDocument/2006/relationships/slideLayout" Target="../slideLayouts/slideLayout1020.xml"/><Relationship Id="rId25" Type="http://schemas.openxmlformats.org/officeDocument/2006/relationships/slideLayout" Target="../slideLayouts/slideLayout1028.xml"/><Relationship Id="rId33" Type="http://schemas.openxmlformats.org/officeDocument/2006/relationships/slideLayout" Target="../slideLayouts/slideLayout1036.xml"/><Relationship Id="rId38" Type="http://schemas.openxmlformats.org/officeDocument/2006/relationships/theme" Target="../theme/theme33.xml"/><Relationship Id="rId2" Type="http://schemas.openxmlformats.org/officeDocument/2006/relationships/slideLayout" Target="../slideLayouts/slideLayout1005.xml"/><Relationship Id="rId16" Type="http://schemas.openxmlformats.org/officeDocument/2006/relationships/slideLayout" Target="../slideLayouts/slideLayout1019.xml"/><Relationship Id="rId20" Type="http://schemas.openxmlformats.org/officeDocument/2006/relationships/slideLayout" Target="../slideLayouts/slideLayout1023.xml"/><Relationship Id="rId29" Type="http://schemas.openxmlformats.org/officeDocument/2006/relationships/slideLayout" Target="../slideLayouts/slideLayout1032.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24" Type="http://schemas.openxmlformats.org/officeDocument/2006/relationships/slideLayout" Target="../slideLayouts/slideLayout1027.xml"/><Relationship Id="rId32" Type="http://schemas.openxmlformats.org/officeDocument/2006/relationships/slideLayout" Target="../slideLayouts/slideLayout1035.xml"/><Relationship Id="rId37" Type="http://schemas.openxmlformats.org/officeDocument/2006/relationships/slideLayout" Target="../slideLayouts/slideLayout1040.xml"/><Relationship Id="rId5" Type="http://schemas.openxmlformats.org/officeDocument/2006/relationships/slideLayout" Target="../slideLayouts/slideLayout1008.xml"/><Relationship Id="rId15" Type="http://schemas.openxmlformats.org/officeDocument/2006/relationships/slideLayout" Target="../slideLayouts/slideLayout1018.xml"/><Relationship Id="rId23" Type="http://schemas.openxmlformats.org/officeDocument/2006/relationships/slideLayout" Target="../slideLayouts/slideLayout1026.xml"/><Relationship Id="rId28" Type="http://schemas.openxmlformats.org/officeDocument/2006/relationships/slideLayout" Target="../slideLayouts/slideLayout1031.xml"/><Relationship Id="rId36" Type="http://schemas.openxmlformats.org/officeDocument/2006/relationships/slideLayout" Target="../slideLayouts/slideLayout1039.xml"/><Relationship Id="rId10" Type="http://schemas.openxmlformats.org/officeDocument/2006/relationships/slideLayout" Target="../slideLayouts/slideLayout1013.xml"/><Relationship Id="rId19" Type="http://schemas.openxmlformats.org/officeDocument/2006/relationships/slideLayout" Target="../slideLayouts/slideLayout1022.xml"/><Relationship Id="rId31" Type="http://schemas.openxmlformats.org/officeDocument/2006/relationships/slideLayout" Target="../slideLayouts/slideLayout1034.xml"/><Relationship Id="rId4" Type="http://schemas.openxmlformats.org/officeDocument/2006/relationships/slideLayout" Target="../slideLayouts/slideLayout1007.xml"/><Relationship Id="rId9" Type="http://schemas.openxmlformats.org/officeDocument/2006/relationships/slideLayout" Target="../slideLayouts/slideLayout1012.xml"/><Relationship Id="rId14" Type="http://schemas.openxmlformats.org/officeDocument/2006/relationships/slideLayout" Target="../slideLayouts/slideLayout1017.xml"/><Relationship Id="rId22" Type="http://schemas.openxmlformats.org/officeDocument/2006/relationships/slideLayout" Target="../slideLayouts/slideLayout1025.xml"/><Relationship Id="rId27" Type="http://schemas.openxmlformats.org/officeDocument/2006/relationships/slideLayout" Target="../slideLayouts/slideLayout1030.xml"/><Relationship Id="rId30" Type="http://schemas.openxmlformats.org/officeDocument/2006/relationships/slideLayout" Target="../slideLayouts/slideLayout1033.xml"/><Relationship Id="rId35" Type="http://schemas.openxmlformats.org/officeDocument/2006/relationships/slideLayout" Target="../slideLayouts/slideLayout103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48.xml"/><Relationship Id="rId13" Type="http://schemas.openxmlformats.org/officeDocument/2006/relationships/slideLayout" Target="../slideLayouts/slideLayout1053.xml"/><Relationship Id="rId18" Type="http://schemas.openxmlformats.org/officeDocument/2006/relationships/slideLayout" Target="../slideLayouts/slideLayout1058.xml"/><Relationship Id="rId26" Type="http://schemas.openxmlformats.org/officeDocument/2006/relationships/slideLayout" Target="../slideLayouts/slideLayout1066.xml"/><Relationship Id="rId39" Type="http://schemas.openxmlformats.org/officeDocument/2006/relationships/image" Target="../media/image4.jpg"/><Relationship Id="rId3" Type="http://schemas.openxmlformats.org/officeDocument/2006/relationships/slideLayout" Target="../slideLayouts/slideLayout1043.xml"/><Relationship Id="rId21" Type="http://schemas.openxmlformats.org/officeDocument/2006/relationships/slideLayout" Target="../slideLayouts/slideLayout1061.xml"/><Relationship Id="rId34" Type="http://schemas.openxmlformats.org/officeDocument/2006/relationships/slideLayout" Target="../slideLayouts/slideLayout1074.xml"/><Relationship Id="rId7" Type="http://schemas.openxmlformats.org/officeDocument/2006/relationships/slideLayout" Target="../slideLayouts/slideLayout1047.xml"/><Relationship Id="rId12" Type="http://schemas.openxmlformats.org/officeDocument/2006/relationships/slideLayout" Target="../slideLayouts/slideLayout1052.xml"/><Relationship Id="rId17" Type="http://schemas.openxmlformats.org/officeDocument/2006/relationships/slideLayout" Target="../slideLayouts/slideLayout1057.xml"/><Relationship Id="rId25" Type="http://schemas.openxmlformats.org/officeDocument/2006/relationships/slideLayout" Target="../slideLayouts/slideLayout1065.xml"/><Relationship Id="rId33" Type="http://schemas.openxmlformats.org/officeDocument/2006/relationships/slideLayout" Target="../slideLayouts/slideLayout1073.xml"/><Relationship Id="rId38" Type="http://schemas.openxmlformats.org/officeDocument/2006/relationships/theme" Target="../theme/theme34.xml"/><Relationship Id="rId2" Type="http://schemas.openxmlformats.org/officeDocument/2006/relationships/slideLayout" Target="../slideLayouts/slideLayout1042.xml"/><Relationship Id="rId16" Type="http://schemas.openxmlformats.org/officeDocument/2006/relationships/slideLayout" Target="../slideLayouts/slideLayout1056.xml"/><Relationship Id="rId20" Type="http://schemas.openxmlformats.org/officeDocument/2006/relationships/slideLayout" Target="../slideLayouts/slideLayout1060.xml"/><Relationship Id="rId29" Type="http://schemas.openxmlformats.org/officeDocument/2006/relationships/slideLayout" Target="../slideLayouts/slideLayout1069.xml"/><Relationship Id="rId1" Type="http://schemas.openxmlformats.org/officeDocument/2006/relationships/slideLayout" Target="../slideLayouts/slideLayout1041.xml"/><Relationship Id="rId6" Type="http://schemas.openxmlformats.org/officeDocument/2006/relationships/slideLayout" Target="../slideLayouts/slideLayout1046.xml"/><Relationship Id="rId11" Type="http://schemas.openxmlformats.org/officeDocument/2006/relationships/slideLayout" Target="../slideLayouts/slideLayout1051.xml"/><Relationship Id="rId24" Type="http://schemas.openxmlformats.org/officeDocument/2006/relationships/slideLayout" Target="../slideLayouts/slideLayout1064.xml"/><Relationship Id="rId32" Type="http://schemas.openxmlformats.org/officeDocument/2006/relationships/slideLayout" Target="../slideLayouts/slideLayout1072.xml"/><Relationship Id="rId37" Type="http://schemas.openxmlformats.org/officeDocument/2006/relationships/slideLayout" Target="../slideLayouts/slideLayout1077.xml"/><Relationship Id="rId5" Type="http://schemas.openxmlformats.org/officeDocument/2006/relationships/slideLayout" Target="../slideLayouts/slideLayout1045.xml"/><Relationship Id="rId15" Type="http://schemas.openxmlformats.org/officeDocument/2006/relationships/slideLayout" Target="../slideLayouts/slideLayout1055.xml"/><Relationship Id="rId23" Type="http://schemas.openxmlformats.org/officeDocument/2006/relationships/slideLayout" Target="../slideLayouts/slideLayout1063.xml"/><Relationship Id="rId28" Type="http://schemas.openxmlformats.org/officeDocument/2006/relationships/slideLayout" Target="../slideLayouts/slideLayout1068.xml"/><Relationship Id="rId36" Type="http://schemas.openxmlformats.org/officeDocument/2006/relationships/slideLayout" Target="../slideLayouts/slideLayout1076.xml"/><Relationship Id="rId10" Type="http://schemas.openxmlformats.org/officeDocument/2006/relationships/slideLayout" Target="../slideLayouts/slideLayout1050.xml"/><Relationship Id="rId19" Type="http://schemas.openxmlformats.org/officeDocument/2006/relationships/slideLayout" Target="../slideLayouts/slideLayout1059.xml"/><Relationship Id="rId31" Type="http://schemas.openxmlformats.org/officeDocument/2006/relationships/slideLayout" Target="../slideLayouts/slideLayout1071.xml"/><Relationship Id="rId4" Type="http://schemas.openxmlformats.org/officeDocument/2006/relationships/slideLayout" Target="../slideLayouts/slideLayout1044.xml"/><Relationship Id="rId9" Type="http://schemas.openxmlformats.org/officeDocument/2006/relationships/slideLayout" Target="../slideLayouts/slideLayout1049.xml"/><Relationship Id="rId14" Type="http://schemas.openxmlformats.org/officeDocument/2006/relationships/slideLayout" Target="../slideLayouts/slideLayout1054.xml"/><Relationship Id="rId22" Type="http://schemas.openxmlformats.org/officeDocument/2006/relationships/slideLayout" Target="../slideLayouts/slideLayout1062.xml"/><Relationship Id="rId27" Type="http://schemas.openxmlformats.org/officeDocument/2006/relationships/slideLayout" Target="../slideLayouts/slideLayout1067.xml"/><Relationship Id="rId30" Type="http://schemas.openxmlformats.org/officeDocument/2006/relationships/slideLayout" Target="../slideLayouts/slideLayout1070.xml"/><Relationship Id="rId35" Type="http://schemas.openxmlformats.org/officeDocument/2006/relationships/slideLayout" Target="../slideLayouts/slideLayout107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085.xml"/><Relationship Id="rId13" Type="http://schemas.openxmlformats.org/officeDocument/2006/relationships/slideLayout" Target="../slideLayouts/slideLayout1090.xml"/><Relationship Id="rId18" Type="http://schemas.openxmlformats.org/officeDocument/2006/relationships/slideLayout" Target="../slideLayouts/slideLayout1095.xml"/><Relationship Id="rId26" Type="http://schemas.openxmlformats.org/officeDocument/2006/relationships/slideLayout" Target="../slideLayouts/slideLayout1103.xml"/><Relationship Id="rId39" Type="http://schemas.openxmlformats.org/officeDocument/2006/relationships/image" Target="../media/image4.jpg"/><Relationship Id="rId3" Type="http://schemas.openxmlformats.org/officeDocument/2006/relationships/slideLayout" Target="../slideLayouts/slideLayout1080.xml"/><Relationship Id="rId21" Type="http://schemas.openxmlformats.org/officeDocument/2006/relationships/slideLayout" Target="../slideLayouts/slideLayout1098.xml"/><Relationship Id="rId34" Type="http://schemas.openxmlformats.org/officeDocument/2006/relationships/slideLayout" Target="../slideLayouts/slideLayout1111.xml"/><Relationship Id="rId7" Type="http://schemas.openxmlformats.org/officeDocument/2006/relationships/slideLayout" Target="../slideLayouts/slideLayout1084.xml"/><Relationship Id="rId12" Type="http://schemas.openxmlformats.org/officeDocument/2006/relationships/slideLayout" Target="../slideLayouts/slideLayout1089.xml"/><Relationship Id="rId17" Type="http://schemas.openxmlformats.org/officeDocument/2006/relationships/slideLayout" Target="../slideLayouts/slideLayout1094.xml"/><Relationship Id="rId25" Type="http://schemas.openxmlformats.org/officeDocument/2006/relationships/slideLayout" Target="../slideLayouts/slideLayout1102.xml"/><Relationship Id="rId33" Type="http://schemas.openxmlformats.org/officeDocument/2006/relationships/slideLayout" Target="../slideLayouts/slideLayout1110.xml"/><Relationship Id="rId38" Type="http://schemas.openxmlformats.org/officeDocument/2006/relationships/theme" Target="../theme/theme35.xml"/><Relationship Id="rId2" Type="http://schemas.openxmlformats.org/officeDocument/2006/relationships/slideLayout" Target="../slideLayouts/slideLayout1079.xml"/><Relationship Id="rId16" Type="http://schemas.openxmlformats.org/officeDocument/2006/relationships/slideLayout" Target="../slideLayouts/slideLayout1093.xml"/><Relationship Id="rId20" Type="http://schemas.openxmlformats.org/officeDocument/2006/relationships/slideLayout" Target="../slideLayouts/slideLayout1097.xml"/><Relationship Id="rId29" Type="http://schemas.openxmlformats.org/officeDocument/2006/relationships/slideLayout" Target="../slideLayouts/slideLayout1106.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24" Type="http://schemas.openxmlformats.org/officeDocument/2006/relationships/slideLayout" Target="../slideLayouts/slideLayout1101.xml"/><Relationship Id="rId32" Type="http://schemas.openxmlformats.org/officeDocument/2006/relationships/slideLayout" Target="../slideLayouts/slideLayout1109.xml"/><Relationship Id="rId37" Type="http://schemas.openxmlformats.org/officeDocument/2006/relationships/slideLayout" Target="../slideLayouts/slideLayout1114.xml"/><Relationship Id="rId5" Type="http://schemas.openxmlformats.org/officeDocument/2006/relationships/slideLayout" Target="../slideLayouts/slideLayout1082.xml"/><Relationship Id="rId15" Type="http://schemas.openxmlformats.org/officeDocument/2006/relationships/slideLayout" Target="../slideLayouts/slideLayout1092.xml"/><Relationship Id="rId23" Type="http://schemas.openxmlformats.org/officeDocument/2006/relationships/slideLayout" Target="../slideLayouts/slideLayout1100.xml"/><Relationship Id="rId28" Type="http://schemas.openxmlformats.org/officeDocument/2006/relationships/slideLayout" Target="../slideLayouts/slideLayout1105.xml"/><Relationship Id="rId36" Type="http://schemas.openxmlformats.org/officeDocument/2006/relationships/slideLayout" Target="../slideLayouts/slideLayout1113.xml"/><Relationship Id="rId10" Type="http://schemas.openxmlformats.org/officeDocument/2006/relationships/slideLayout" Target="../slideLayouts/slideLayout1087.xml"/><Relationship Id="rId19" Type="http://schemas.openxmlformats.org/officeDocument/2006/relationships/slideLayout" Target="../slideLayouts/slideLayout1096.xml"/><Relationship Id="rId31" Type="http://schemas.openxmlformats.org/officeDocument/2006/relationships/slideLayout" Target="../slideLayouts/slideLayout1108.xml"/><Relationship Id="rId4" Type="http://schemas.openxmlformats.org/officeDocument/2006/relationships/slideLayout" Target="../slideLayouts/slideLayout1081.xml"/><Relationship Id="rId9" Type="http://schemas.openxmlformats.org/officeDocument/2006/relationships/slideLayout" Target="../slideLayouts/slideLayout1086.xml"/><Relationship Id="rId14" Type="http://schemas.openxmlformats.org/officeDocument/2006/relationships/slideLayout" Target="../slideLayouts/slideLayout1091.xml"/><Relationship Id="rId22" Type="http://schemas.openxmlformats.org/officeDocument/2006/relationships/slideLayout" Target="../slideLayouts/slideLayout1099.xml"/><Relationship Id="rId27" Type="http://schemas.openxmlformats.org/officeDocument/2006/relationships/slideLayout" Target="../slideLayouts/slideLayout1104.xml"/><Relationship Id="rId30" Type="http://schemas.openxmlformats.org/officeDocument/2006/relationships/slideLayout" Target="../slideLayouts/slideLayout1107.xml"/><Relationship Id="rId35" Type="http://schemas.openxmlformats.org/officeDocument/2006/relationships/slideLayout" Target="../slideLayouts/slideLayout111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122.xml"/><Relationship Id="rId13" Type="http://schemas.openxmlformats.org/officeDocument/2006/relationships/slideLayout" Target="../slideLayouts/slideLayout1127.xml"/><Relationship Id="rId18" Type="http://schemas.openxmlformats.org/officeDocument/2006/relationships/slideLayout" Target="../slideLayouts/slideLayout1132.xml"/><Relationship Id="rId26" Type="http://schemas.openxmlformats.org/officeDocument/2006/relationships/slideLayout" Target="../slideLayouts/slideLayout1140.xml"/><Relationship Id="rId39" Type="http://schemas.openxmlformats.org/officeDocument/2006/relationships/image" Target="../media/image4.jpg"/><Relationship Id="rId3" Type="http://schemas.openxmlformats.org/officeDocument/2006/relationships/slideLayout" Target="../slideLayouts/slideLayout1117.xml"/><Relationship Id="rId21" Type="http://schemas.openxmlformats.org/officeDocument/2006/relationships/slideLayout" Target="../slideLayouts/slideLayout1135.xml"/><Relationship Id="rId34" Type="http://schemas.openxmlformats.org/officeDocument/2006/relationships/slideLayout" Target="../slideLayouts/slideLayout1148.xml"/><Relationship Id="rId7" Type="http://schemas.openxmlformats.org/officeDocument/2006/relationships/slideLayout" Target="../slideLayouts/slideLayout1121.xml"/><Relationship Id="rId12" Type="http://schemas.openxmlformats.org/officeDocument/2006/relationships/slideLayout" Target="../slideLayouts/slideLayout1126.xml"/><Relationship Id="rId17" Type="http://schemas.openxmlformats.org/officeDocument/2006/relationships/slideLayout" Target="../slideLayouts/slideLayout1131.xml"/><Relationship Id="rId25" Type="http://schemas.openxmlformats.org/officeDocument/2006/relationships/slideLayout" Target="../slideLayouts/slideLayout1139.xml"/><Relationship Id="rId33" Type="http://schemas.openxmlformats.org/officeDocument/2006/relationships/slideLayout" Target="../slideLayouts/slideLayout1147.xml"/><Relationship Id="rId38" Type="http://schemas.openxmlformats.org/officeDocument/2006/relationships/theme" Target="../theme/theme36.xml"/><Relationship Id="rId2" Type="http://schemas.openxmlformats.org/officeDocument/2006/relationships/slideLayout" Target="../slideLayouts/slideLayout1116.xml"/><Relationship Id="rId16" Type="http://schemas.openxmlformats.org/officeDocument/2006/relationships/slideLayout" Target="../slideLayouts/slideLayout1130.xml"/><Relationship Id="rId20" Type="http://schemas.openxmlformats.org/officeDocument/2006/relationships/slideLayout" Target="../slideLayouts/slideLayout1134.xml"/><Relationship Id="rId29" Type="http://schemas.openxmlformats.org/officeDocument/2006/relationships/slideLayout" Target="../slideLayouts/slideLayout1143.xml"/><Relationship Id="rId1" Type="http://schemas.openxmlformats.org/officeDocument/2006/relationships/slideLayout" Target="../slideLayouts/slideLayout1115.xml"/><Relationship Id="rId6" Type="http://schemas.openxmlformats.org/officeDocument/2006/relationships/slideLayout" Target="../slideLayouts/slideLayout1120.xml"/><Relationship Id="rId11" Type="http://schemas.openxmlformats.org/officeDocument/2006/relationships/slideLayout" Target="../slideLayouts/slideLayout1125.xml"/><Relationship Id="rId24" Type="http://schemas.openxmlformats.org/officeDocument/2006/relationships/slideLayout" Target="../slideLayouts/slideLayout1138.xml"/><Relationship Id="rId32" Type="http://schemas.openxmlformats.org/officeDocument/2006/relationships/slideLayout" Target="../slideLayouts/slideLayout1146.xml"/><Relationship Id="rId37" Type="http://schemas.openxmlformats.org/officeDocument/2006/relationships/slideLayout" Target="../slideLayouts/slideLayout1151.xml"/><Relationship Id="rId5" Type="http://schemas.openxmlformats.org/officeDocument/2006/relationships/slideLayout" Target="../slideLayouts/slideLayout1119.xml"/><Relationship Id="rId15" Type="http://schemas.openxmlformats.org/officeDocument/2006/relationships/slideLayout" Target="../slideLayouts/slideLayout1129.xml"/><Relationship Id="rId23" Type="http://schemas.openxmlformats.org/officeDocument/2006/relationships/slideLayout" Target="../slideLayouts/slideLayout1137.xml"/><Relationship Id="rId28" Type="http://schemas.openxmlformats.org/officeDocument/2006/relationships/slideLayout" Target="../slideLayouts/slideLayout1142.xml"/><Relationship Id="rId36" Type="http://schemas.openxmlformats.org/officeDocument/2006/relationships/slideLayout" Target="../slideLayouts/slideLayout1150.xml"/><Relationship Id="rId10" Type="http://schemas.openxmlformats.org/officeDocument/2006/relationships/slideLayout" Target="../slideLayouts/slideLayout1124.xml"/><Relationship Id="rId19" Type="http://schemas.openxmlformats.org/officeDocument/2006/relationships/slideLayout" Target="../slideLayouts/slideLayout1133.xml"/><Relationship Id="rId31" Type="http://schemas.openxmlformats.org/officeDocument/2006/relationships/slideLayout" Target="../slideLayouts/slideLayout1145.xml"/><Relationship Id="rId4" Type="http://schemas.openxmlformats.org/officeDocument/2006/relationships/slideLayout" Target="../slideLayouts/slideLayout1118.xml"/><Relationship Id="rId9" Type="http://schemas.openxmlformats.org/officeDocument/2006/relationships/slideLayout" Target="../slideLayouts/slideLayout1123.xml"/><Relationship Id="rId14" Type="http://schemas.openxmlformats.org/officeDocument/2006/relationships/slideLayout" Target="../slideLayouts/slideLayout1128.xml"/><Relationship Id="rId22" Type="http://schemas.openxmlformats.org/officeDocument/2006/relationships/slideLayout" Target="../slideLayouts/slideLayout1136.xml"/><Relationship Id="rId27" Type="http://schemas.openxmlformats.org/officeDocument/2006/relationships/slideLayout" Target="../slideLayouts/slideLayout1141.xml"/><Relationship Id="rId30" Type="http://schemas.openxmlformats.org/officeDocument/2006/relationships/slideLayout" Target="../slideLayouts/slideLayout1144.xml"/><Relationship Id="rId35" Type="http://schemas.openxmlformats.org/officeDocument/2006/relationships/slideLayout" Target="../slideLayouts/slideLayout114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159.xml"/><Relationship Id="rId13" Type="http://schemas.openxmlformats.org/officeDocument/2006/relationships/slideLayout" Target="../slideLayouts/slideLayout1164.xml"/><Relationship Id="rId18" Type="http://schemas.openxmlformats.org/officeDocument/2006/relationships/slideLayout" Target="../slideLayouts/slideLayout1169.xml"/><Relationship Id="rId26" Type="http://schemas.openxmlformats.org/officeDocument/2006/relationships/slideLayout" Target="../slideLayouts/slideLayout1177.xml"/><Relationship Id="rId39" Type="http://schemas.openxmlformats.org/officeDocument/2006/relationships/image" Target="../media/image4.jpg"/><Relationship Id="rId3" Type="http://schemas.openxmlformats.org/officeDocument/2006/relationships/slideLayout" Target="../slideLayouts/slideLayout1154.xml"/><Relationship Id="rId21" Type="http://schemas.openxmlformats.org/officeDocument/2006/relationships/slideLayout" Target="../slideLayouts/slideLayout1172.xml"/><Relationship Id="rId34" Type="http://schemas.openxmlformats.org/officeDocument/2006/relationships/slideLayout" Target="../slideLayouts/slideLayout1185.xml"/><Relationship Id="rId7" Type="http://schemas.openxmlformats.org/officeDocument/2006/relationships/slideLayout" Target="../slideLayouts/slideLayout1158.xml"/><Relationship Id="rId12" Type="http://schemas.openxmlformats.org/officeDocument/2006/relationships/slideLayout" Target="../slideLayouts/slideLayout1163.xml"/><Relationship Id="rId17" Type="http://schemas.openxmlformats.org/officeDocument/2006/relationships/slideLayout" Target="../slideLayouts/slideLayout1168.xml"/><Relationship Id="rId25" Type="http://schemas.openxmlformats.org/officeDocument/2006/relationships/slideLayout" Target="../slideLayouts/slideLayout1176.xml"/><Relationship Id="rId33" Type="http://schemas.openxmlformats.org/officeDocument/2006/relationships/slideLayout" Target="../slideLayouts/slideLayout1184.xml"/><Relationship Id="rId38" Type="http://schemas.openxmlformats.org/officeDocument/2006/relationships/theme" Target="../theme/theme37.xml"/><Relationship Id="rId2" Type="http://schemas.openxmlformats.org/officeDocument/2006/relationships/slideLayout" Target="../slideLayouts/slideLayout1153.xml"/><Relationship Id="rId16" Type="http://schemas.openxmlformats.org/officeDocument/2006/relationships/slideLayout" Target="../slideLayouts/slideLayout1167.xml"/><Relationship Id="rId20" Type="http://schemas.openxmlformats.org/officeDocument/2006/relationships/slideLayout" Target="../slideLayouts/slideLayout1171.xml"/><Relationship Id="rId29" Type="http://schemas.openxmlformats.org/officeDocument/2006/relationships/slideLayout" Target="../slideLayouts/slideLayout1180.xml"/><Relationship Id="rId1" Type="http://schemas.openxmlformats.org/officeDocument/2006/relationships/slideLayout" Target="../slideLayouts/slideLayout1152.xml"/><Relationship Id="rId6" Type="http://schemas.openxmlformats.org/officeDocument/2006/relationships/slideLayout" Target="../slideLayouts/slideLayout1157.xml"/><Relationship Id="rId11" Type="http://schemas.openxmlformats.org/officeDocument/2006/relationships/slideLayout" Target="../slideLayouts/slideLayout1162.xml"/><Relationship Id="rId24" Type="http://schemas.openxmlformats.org/officeDocument/2006/relationships/slideLayout" Target="../slideLayouts/slideLayout1175.xml"/><Relationship Id="rId32" Type="http://schemas.openxmlformats.org/officeDocument/2006/relationships/slideLayout" Target="../slideLayouts/slideLayout1183.xml"/><Relationship Id="rId37" Type="http://schemas.openxmlformats.org/officeDocument/2006/relationships/slideLayout" Target="../slideLayouts/slideLayout1188.xml"/><Relationship Id="rId5" Type="http://schemas.openxmlformats.org/officeDocument/2006/relationships/slideLayout" Target="../slideLayouts/slideLayout1156.xml"/><Relationship Id="rId15" Type="http://schemas.openxmlformats.org/officeDocument/2006/relationships/slideLayout" Target="../slideLayouts/slideLayout1166.xml"/><Relationship Id="rId23" Type="http://schemas.openxmlformats.org/officeDocument/2006/relationships/slideLayout" Target="../slideLayouts/slideLayout1174.xml"/><Relationship Id="rId28" Type="http://schemas.openxmlformats.org/officeDocument/2006/relationships/slideLayout" Target="../slideLayouts/slideLayout1179.xml"/><Relationship Id="rId36" Type="http://schemas.openxmlformats.org/officeDocument/2006/relationships/slideLayout" Target="../slideLayouts/slideLayout1187.xml"/><Relationship Id="rId10" Type="http://schemas.openxmlformats.org/officeDocument/2006/relationships/slideLayout" Target="../slideLayouts/slideLayout1161.xml"/><Relationship Id="rId19" Type="http://schemas.openxmlformats.org/officeDocument/2006/relationships/slideLayout" Target="../slideLayouts/slideLayout1170.xml"/><Relationship Id="rId31" Type="http://schemas.openxmlformats.org/officeDocument/2006/relationships/slideLayout" Target="../slideLayouts/slideLayout1182.xml"/><Relationship Id="rId4" Type="http://schemas.openxmlformats.org/officeDocument/2006/relationships/slideLayout" Target="../slideLayouts/slideLayout1155.xml"/><Relationship Id="rId9" Type="http://schemas.openxmlformats.org/officeDocument/2006/relationships/slideLayout" Target="../slideLayouts/slideLayout1160.xml"/><Relationship Id="rId14" Type="http://schemas.openxmlformats.org/officeDocument/2006/relationships/slideLayout" Target="../slideLayouts/slideLayout1165.xml"/><Relationship Id="rId22" Type="http://schemas.openxmlformats.org/officeDocument/2006/relationships/slideLayout" Target="../slideLayouts/slideLayout1173.xml"/><Relationship Id="rId27" Type="http://schemas.openxmlformats.org/officeDocument/2006/relationships/slideLayout" Target="../slideLayouts/slideLayout1178.xml"/><Relationship Id="rId30" Type="http://schemas.openxmlformats.org/officeDocument/2006/relationships/slideLayout" Target="../slideLayouts/slideLayout1181.xml"/><Relationship Id="rId35" Type="http://schemas.openxmlformats.org/officeDocument/2006/relationships/slideLayout" Target="../slideLayouts/slideLayout118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196.xml"/><Relationship Id="rId13" Type="http://schemas.openxmlformats.org/officeDocument/2006/relationships/slideLayout" Target="../slideLayouts/slideLayout1201.xml"/><Relationship Id="rId18" Type="http://schemas.openxmlformats.org/officeDocument/2006/relationships/slideLayout" Target="../slideLayouts/slideLayout1206.xml"/><Relationship Id="rId26" Type="http://schemas.openxmlformats.org/officeDocument/2006/relationships/slideLayout" Target="../slideLayouts/slideLayout1214.xml"/><Relationship Id="rId39" Type="http://schemas.openxmlformats.org/officeDocument/2006/relationships/image" Target="../media/image4.jpg"/><Relationship Id="rId3" Type="http://schemas.openxmlformats.org/officeDocument/2006/relationships/slideLayout" Target="../slideLayouts/slideLayout1191.xml"/><Relationship Id="rId21" Type="http://schemas.openxmlformats.org/officeDocument/2006/relationships/slideLayout" Target="../slideLayouts/slideLayout1209.xml"/><Relationship Id="rId34" Type="http://schemas.openxmlformats.org/officeDocument/2006/relationships/slideLayout" Target="../slideLayouts/slideLayout1222.xml"/><Relationship Id="rId7" Type="http://schemas.openxmlformats.org/officeDocument/2006/relationships/slideLayout" Target="../slideLayouts/slideLayout1195.xml"/><Relationship Id="rId12" Type="http://schemas.openxmlformats.org/officeDocument/2006/relationships/slideLayout" Target="../slideLayouts/slideLayout1200.xml"/><Relationship Id="rId17" Type="http://schemas.openxmlformats.org/officeDocument/2006/relationships/slideLayout" Target="../slideLayouts/slideLayout1205.xml"/><Relationship Id="rId25" Type="http://schemas.openxmlformats.org/officeDocument/2006/relationships/slideLayout" Target="../slideLayouts/slideLayout1213.xml"/><Relationship Id="rId33" Type="http://schemas.openxmlformats.org/officeDocument/2006/relationships/slideLayout" Target="../slideLayouts/slideLayout1221.xml"/><Relationship Id="rId38" Type="http://schemas.openxmlformats.org/officeDocument/2006/relationships/theme" Target="../theme/theme38.xml"/><Relationship Id="rId2" Type="http://schemas.openxmlformats.org/officeDocument/2006/relationships/slideLayout" Target="../slideLayouts/slideLayout1190.xml"/><Relationship Id="rId16" Type="http://schemas.openxmlformats.org/officeDocument/2006/relationships/slideLayout" Target="../slideLayouts/slideLayout1204.xml"/><Relationship Id="rId20" Type="http://schemas.openxmlformats.org/officeDocument/2006/relationships/slideLayout" Target="../slideLayouts/slideLayout1208.xml"/><Relationship Id="rId29" Type="http://schemas.openxmlformats.org/officeDocument/2006/relationships/slideLayout" Target="../slideLayouts/slideLayout1217.xml"/><Relationship Id="rId1" Type="http://schemas.openxmlformats.org/officeDocument/2006/relationships/slideLayout" Target="../slideLayouts/slideLayout1189.xml"/><Relationship Id="rId6" Type="http://schemas.openxmlformats.org/officeDocument/2006/relationships/slideLayout" Target="../slideLayouts/slideLayout1194.xml"/><Relationship Id="rId11" Type="http://schemas.openxmlformats.org/officeDocument/2006/relationships/slideLayout" Target="../slideLayouts/slideLayout1199.xml"/><Relationship Id="rId24" Type="http://schemas.openxmlformats.org/officeDocument/2006/relationships/slideLayout" Target="../slideLayouts/slideLayout1212.xml"/><Relationship Id="rId32" Type="http://schemas.openxmlformats.org/officeDocument/2006/relationships/slideLayout" Target="../slideLayouts/slideLayout1220.xml"/><Relationship Id="rId37" Type="http://schemas.openxmlformats.org/officeDocument/2006/relationships/slideLayout" Target="../slideLayouts/slideLayout1225.xml"/><Relationship Id="rId5" Type="http://schemas.openxmlformats.org/officeDocument/2006/relationships/slideLayout" Target="../slideLayouts/slideLayout1193.xml"/><Relationship Id="rId15" Type="http://schemas.openxmlformats.org/officeDocument/2006/relationships/slideLayout" Target="../slideLayouts/slideLayout1203.xml"/><Relationship Id="rId23" Type="http://schemas.openxmlformats.org/officeDocument/2006/relationships/slideLayout" Target="../slideLayouts/slideLayout1211.xml"/><Relationship Id="rId28" Type="http://schemas.openxmlformats.org/officeDocument/2006/relationships/slideLayout" Target="../slideLayouts/slideLayout1216.xml"/><Relationship Id="rId36" Type="http://schemas.openxmlformats.org/officeDocument/2006/relationships/slideLayout" Target="../slideLayouts/slideLayout1224.xml"/><Relationship Id="rId10" Type="http://schemas.openxmlformats.org/officeDocument/2006/relationships/slideLayout" Target="../slideLayouts/slideLayout1198.xml"/><Relationship Id="rId19" Type="http://schemas.openxmlformats.org/officeDocument/2006/relationships/slideLayout" Target="../slideLayouts/slideLayout1207.xml"/><Relationship Id="rId31" Type="http://schemas.openxmlformats.org/officeDocument/2006/relationships/slideLayout" Target="../slideLayouts/slideLayout1219.xml"/><Relationship Id="rId4" Type="http://schemas.openxmlformats.org/officeDocument/2006/relationships/slideLayout" Target="../slideLayouts/slideLayout1192.xml"/><Relationship Id="rId9" Type="http://schemas.openxmlformats.org/officeDocument/2006/relationships/slideLayout" Target="../slideLayouts/slideLayout1197.xml"/><Relationship Id="rId14" Type="http://schemas.openxmlformats.org/officeDocument/2006/relationships/slideLayout" Target="../slideLayouts/slideLayout1202.xml"/><Relationship Id="rId22" Type="http://schemas.openxmlformats.org/officeDocument/2006/relationships/slideLayout" Target="../slideLayouts/slideLayout1210.xml"/><Relationship Id="rId27" Type="http://schemas.openxmlformats.org/officeDocument/2006/relationships/slideLayout" Target="../slideLayouts/slideLayout1215.xml"/><Relationship Id="rId30" Type="http://schemas.openxmlformats.org/officeDocument/2006/relationships/slideLayout" Target="../slideLayouts/slideLayout1218.xml"/><Relationship Id="rId35" Type="http://schemas.openxmlformats.org/officeDocument/2006/relationships/slideLayout" Target="../slideLayouts/slideLayout12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233.xml"/><Relationship Id="rId13" Type="http://schemas.openxmlformats.org/officeDocument/2006/relationships/slideLayout" Target="../slideLayouts/slideLayout1238.xml"/><Relationship Id="rId18" Type="http://schemas.openxmlformats.org/officeDocument/2006/relationships/slideLayout" Target="../slideLayouts/slideLayout1243.xml"/><Relationship Id="rId26" Type="http://schemas.openxmlformats.org/officeDocument/2006/relationships/slideLayout" Target="../slideLayouts/slideLayout1251.xml"/><Relationship Id="rId39" Type="http://schemas.openxmlformats.org/officeDocument/2006/relationships/image" Target="../media/image4.jpg"/><Relationship Id="rId3" Type="http://schemas.openxmlformats.org/officeDocument/2006/relationships/slideLayout" Target="../slideLayouts/slideLayout1228.xml"/><Relationship Id="rId21" Type="http://schemas.openxmlformats.org/officeDocument/2006/relationships/slideLayout" Target="../slideLayouts/slideLayout1246.xml"/><Relationship Id="rId34" Type="http://schemas.openxmlformats.org/officeDocument/2006/relationships/slideLayout" Target="../slideLayouts/slideLayout1259.xml"/><Relationship Id="rId7" Type="http://schemas.openxmlformats.org/officeDocument/2006/relationships/slideLayout" Target="../slideLayouts/slideLayout1232.xml"/><Relationship Id="rId12" Type="http://schemas.openxmlformats.org/officeDocument/2006/relationships/slideLayout" Target="../slideLayouts/slideLayout1237.xml"/><Relationship Id="rId17" Type="http://schemas.openxmlformats.org/officeDocument/2006/relationships/slideLayout" Target="../slideLayouts/slideLayout1242.xml"/><Relationship Id="rId25" Type="http://schemas.openxmlformats.org/officeDocument/2006/relationships/slideLayout" Target="../slideLayouts/slideLayout1250.xml"/><Relationship Id="rId33" Type="http://schemas.openxmlformats.org/officeDocument/2006/relationships/slideLayout" Target="../slideLayouts/slideLayout1258.xml"/><Relationship Id="rId38" Type="http://schemas.openxmlformats.org/officeDocument/2006/relationships/theme" Target="../theme/theme39.xml"/><Relationship Id="rId2" Type="http://schemas.openxmlformats.org/officeDocument/2006/relationships/slideLayout" Target="../slideLayouts/slideLayout1227.xml"/><Relationship Id="rId16" Type="http://schemas.openxmlformats.org/officeDocument/2006/relationships/slideLayout" Target="../slideLayouts/slideLayout1241.xml"/><Relationship Id="rId20" Type="http://schemas.openxmlformats.org/officeDocument/2006/relationships/slideLayout" Target="../slideLayouts/slideLayout1245.xml"/><Relationship Id="rId29" Type="http://schemas.openxmlformats.org/officeDocument/2006/relationships/slideLayout" Target="../slideLayouts/slideLayout1254.xml"/><Relationship Id="rId1" Type="http://schemas.openxmlformats.org/officeDocument/2006/relationships/slideLayout" Target="../slideLayouts/slideLayout1226.xml"/><Relationship Id="rId6" Type="http://schemas.openxmlformats.org/officeDocument/2006/relationships/slideLayout" Target="../slideLayouts/slideLayout1231.xml"/><Relationship Id="rId11" Type="http://schemas.openxmlformats.org/officeDocument/2006/relationships/slideLayout" Target="../slideLayouts/slideLayout1236.xml"/><Relationship Id="rId24" Type="http://schemas.openxmlformats.org/officeDocument/2006/relationships/slideLayout" Target="../slideLayouts/slideLayout1249.xml"/><Relationship Id="rId32" Type="http://schemas.openxmlformats.org/officeDocument/2006/relationships/slideLayout" Target="../slideLayouts/slideLayout1257.xml"/><Relationship Id="rId37" Type="http://schemas.openxmlformats.org/officeDocument/2006/relationships/slideLayout" Target="../slideLayouts/slideLayout1262.xml"/><Relationship Id="rId5" Type="http://schemas.openxmlformats.org/officeDocument/2006/relationships/slideLayout" Target="../slideLayouts/slideLayout1230.xml"/><Relationship Id="rId15" Type="http://schemas.openxmlformats.org/officeDocument/2006/relationships/slideLayout" Target="../slideLayouts/slideLayout1240.xml"/><Relationship Id="rId23" Type="http://schemas.openxmlformats.org/officeDocument/2006/relationships/slideLayout" Target="../slideLayouts/slideLayout1248.xml"/><Relationship Id="rId28" Type="http://schemas.openxmlformats.org/officeDocument/2006/relationships/slideLayout" Target="../slideLayouts/slideLayout1253.xml"/><Relationship Id="rId36" Type="http://schemas.openxmlformats.org/officeDocument/2006/relationships/slideLayout" Target="../slideLayouts/slideLayout1261.xml"/><Relationship Id="rId10" Type="http://schemas.openxmlformats.org/officeDocument/2006/relationships/slideLayout" Target="../slideLayouts/slideLayout1235.xml"/><Relationship Id="rId19" Type="http://schemas.openxmlformats.org/officeDocument/2006/relationships/slideLayout" Target="../slideLayouts/slideLayout1244.xml"/><Relationship Id="rId31" Type="http://schemas.openxmlformats.org/officeDocument/2006/relationships/slideLayout" Target="../slideLayouts/slideLayout1256.xml"/><Relationship Id="rId4" Type="http://schemas.openxmlformats.org/officeDocument/2006/relationships/slideLayout" Target="../slideLayouts/slideLayout1229.xml"/><Relationship Id="rId9" Type="http://schemas.openxmlformats.org/officeDocument/2006/relationships/slideLayout" Target="../slideLayouts/slideLayout1234.xml"/><Relationship Id="rId14" Type="http://schemas.openxmlformats.org/officeDocument/2006/relationships/slideLayout" Target="../slideLayouts/slideLayout1239.xml"/><Relationship Id="rId22" Type="http://schemas.openxmlformats.org/officeDocument/2006/relationships/slideLayout" Target="../slideLayouts/slideLayout1247.xml"/><Relationship Id="rId27" Type="http://schemas.openxmlformats.org/officeDocument/2006/relationships/slideLayout" Target="../slideLayouts/slideLayout1252.xml"/><Relationship Id="rId30" Type="http://schemas.openxmlformats.org/officeDocument/2006/relationships/slideLayout" Target="../slideLayouts/slideLayout1255.xml"/><Relationship Id="rId35" Type="http://schemas.openxmlformats.org/officeDocument/2006/relationships/slideLayout" Target="../slideLayouts/slideLayout1260.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1.xml"/><Relationship Id="rId7" Type="http://schemas.openxmlformats.org/officeDocument/2006/relationships/theme" Target="../theme/theme4.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5" Type="http://schemas.openxmlformats.org/officeDocument/2006/relationships/slideLayout" Target="../slideLayouts/slideLayout23.xml"/><Relationship Id="rId4" Type="http://schemas.openxmlformats.org/officeDocument/2006/relationships/slideLayout" Target="../slideLayouts/slideLayout2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270.xml"/><Relationship Id="rId13" Type="http://schemas.openxmlformats.org/officeDocument/2006/relationships/slideLayout" Target="../slideLayouts/slideLayout1275.xml"/><Relationship Id="rId18" Type="http://schemas.openxmlformats.org/officeDocument/2006/relationships/slideLayout" Target="../slideLayouts/slideLayout1280.xml"/><Relationship Id="rId26" Type="http://schemas.openxmlformats.org/officeDocument/2006/relationships/slideLayout" Target="../slideLayouts/slideLayout1288.xml"/><Relationship Id="rId39" Type="http://schemas.openxmlformats.org/officeDocument/2006/relationships/image" Target="../media/image4.jpg"/><Relationship Id="rId3" Type="http://schemas.openxmlformats.org/officeDocument/2006/relationships/slideLayout" Target="../slideLayouts/slideLayout1265.xml"/><Relationship Id="rId21" Type="http://schemas.openxmlformats.org/officeDocument/2006/relationships/slideLayout" Target="../slideLayouts/slideLayout1283.xml"/><Relationship Id="rId34" Type="http://schemas.openxmlformats.org/officeDocument/2006/relationships/slideLayout" Target="../slideLayouts/slideLayout1296.xml"/><Relationship Id="rId7" Type="http://schemas.openxmlformats.org/officeDocument/2006/relationships/slideLayout" Target="../slideLayouts/slideLayout1269.xml"/><Relationship Id="rId12" Type="http://schemas.openxmlformats.org/officeDocument/2006/relationships/slideLayout" Target="../slideLayouts/slideLayout1274.xml"/><Relationship Id="rId17" Type="http://schemas.openxmlformats.org/officeDocument/2006/relationships/slideLayout" Target="../slideLayouts/slideLayout1279.xml"/><Relationship Id="rId25" Type="http://schemas.openxmlformats.org/officeDocument/2006/relationships/slideLayout" Target="../slideLayouts/slideLayout1287.xml"/><Relationship Id="rId33" Type="http://schemas.openxmlformats.org/officeDocument/2006/relationships/slideLayout" Target="../slideLayouts/slideLayout1295.xml"/><Relationship Id="rId38" Type="http://schemas.openxmlformats.org/officeDocument/2006/relationships/theme" Target="../theme/theme40.xml"/><Relationship Id="rId2" Type="http://schemas.openxmlformats.org/officeDocument/2006/relationships/slideLayout" Target="../slideLayouts/slideLayout1264.xml"/><Relationship Id="rId16" Type="http://schemas.openxmlformats.org/officeDocument/2006/relationships/slideLayout" Target="../slideLayouts/slideLayout1278.xml"/><Relationship Id="rId20" Type="http://schemas.openxmlformats.org/officeDocument/2006/relationships/slideLayout" Target="../slideLayouts/slideLayout1282.xml"/><Relationship Id="rId29" Type="http://schemas.openxmlformats.org/officeDocument/2006/relationships/slideLayout" Target="../slideLayouts/slideLayout1291.xml"/><Relationship Id="rId1" Type="http://schemas.openxmlformats.org/officeDocument/2006/relationships/slideLayout" Target="../slideLayouts/slideLayout1263.xml"/><Relationship Id="rId6" Type="http://schemas.openxmlformats.org/officeDocument/2006/relationships/slideLayout" Target="../slideLayouts/slideLayout1268.xml"/><Relationship Id="rId11" Type="http://schemas.openxmlformats.org/officeDocument/2006/relationships/slideLayout" Target="../slideLayouts/slideLayout1273.xml"/><Relationship Id="rId24" Type="http://schemas.openxmlformats.org/officeDocument/2006/relationships/slideLayout" Target="../slideLayouts/slideLayout1286.xml"/><Relationship Id="rId32" Type="http://schemas.openxmlformats.org/officeDocument/2006/relationships/slideLayout" Target="../slideLayouts/slideLayout1294.xml"/><Relationship Id="rId37" Type="http://schemas.openxmlformats.org/officeDocument/2006/relationships/slideLayout" Target="../slideLayouts/slideLayout1299.xml"/><Relationship Id="rId5" Type="http://schemas.openxmlformats.org/officeDocument/2006/relationships/slideLayout" Target="../slideLayouts/slideLayout1267.xml"/><Relationship Id="rId15" Type="http://schemas.openxmlformats.org/officeDocument/2006/relationships/slideLayout" Target="../slideLayouts/slideLayout1277.xml"/><Relationship Id="rId23" Type="http://schemas.openxmlformats.org/officeDocument/2006/relationships/slideLayout" Target="../slideLayouts/slideLayout1285.xml"/><Relationship Id="rId28" Type="http://schemas.openxmlformats.org/officeDocument/2006/relationships/slideLayout" Target="../slideLayouts/slideLayout1290.xml"/><Relationship Id="rId36" Type="http://schemas.openxmlformats.org/officeDocument/2006/relationships/slideLayout" Target="../slideLayouts/slideLayout1298.xml"/><Relationship Id="rId10" Type="http://schemas.openxmlformats.org/officeDocument/2006/relationships/slideLayout" Target="../slideLayouts/slideLayout1272.xml"/><Relationship Id="rId19" Type="http://schemas.openxmlformats.org/officeDocument/2006/relationships/slideLayout" Target="../slideLayouts/slideLayout1281.xml"/><Relationship Id="rId31" Type="http://schemas.openxmlformats.org/officeDocument/2006/relationships/slideLayout" Target="../slideLayouts/slideLayout1293.xml"/><Relationship Id="rId4" Type="http://schemas.openxmlformats.org/officeDocument/2006/relationships/slideLayout" Target="../slideLayouts/slideLayout1266.xml"/><Relationship Id="rId9" Type="http://schemas.openxmlformats.org/officeDocument/2006/relationships/slideLayout" Target="../slideLayouts/slideLayout1271.xml"/><Relationship Id="rId14" Type="http://schemas.openxmlformats.org/officeDocument/2006/relationships/slideLayout" Target="../slideLayouts/slideLayout1276.xml"/><Relationship Id="rId22" Type="http://schemas.openxmlformats.org/officeDocument/2006/relationships/slideLayout" Target="../slideLayouts/slideLayout1284.xml"/><Relationship Id="rId27" Type="http://schemas.openxmlformats.org/officeDocument/2006/relationships/slideLayout" Target="../slideLayouts/slideLayout1289.xml"/><Relationship Id="rId30" Type="http://schemas.openxmlformats.org/officeDocument/2006/relationships/slideLayout" Target="../slideLayouts/slideLayout1292.xml"/><Relationship Id="rId35" Type="http://schemas.openxmlformats.org/officeDocument/2006/relationships/slideLayout" Target="../slideLayouts/slideLayout129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1307.xml"/><Relationship Id="rId13" Type="http://schemas.openxmlformats.org/officeDocument/2006/relationships/slideLayout" Target="../slideLayouts/slideLayout1312.xml"/><Relationship Id="rId18" Type="http://schemas.openxmlformats.org/officeDocument/2006/relationships/slideLayout" Target="../slideLayouts/slideLayout1317.xml"/><Relationship Id="rId26" Type="http://schemas.openxmlformats.org/officeDocument/2006/relationships/slideLayout" Target="../slideLayouts/slideLayout1325.xml"/><Relationship Id="rId39" Type="http://schemas.openxmlformats.org/officeDocument/2006/relationships/image" Target="../media/image4.jpg"/><Relationship Id="rId3" Type="http://schemas.openxmlformats.org/officeDocument/2006/relationships/slideLayout" Target="../slideLayouts/slideLayout1302.xml"/><Relationship Id="rId21" Type="http://schemas.openxmlformats.org/officeDocument/2006/relationships/slideLayout" Target="../slideLayouts/slideLayout1320.xml"/><Relationship Id="rId34" Type="http://schemas.openxmlformats.org/officeDocument/2006/relationships/slideLayout" Target="../slideLayouts/slideLayout1333.xml"/><Relationship Id="rId7" Type="http://schemas.openxmlformats.org/officeDocument/2006/relationships/slideLayout" Target="../slideLayouts/slideLayout1306.xml"/><Relationship Id="rId12" Type="http://schemas.openxmlformats.org/officeDocument/2006/relationships/slideLayout" Target="../slideLayouts/slideLayout1311.xml"/><Relationship Id="rId17" Type="http://schemas.openxmlformats.org/officeDocument/2006/relationships/slideLayout" Target="../slideLayouts/slideLayout1316.xml"/><Relationship Id="rId25" Type="http://schemas.openxmlformats.org/officeDocument/2006/relationships/slideLayout" Target="../slideLayouts/slideLayout1324.xml"/><Relationship Id="rId33" Type="http://schemas.openxmlformats.org/officeDocument/2006/relationships/slideLayout" Target="../slideLayouts/slideLayout1332.xml"/><Relationship Id="rId38" Type="http://schemas.openxmlformats.org/officeDocument/2006/relationships/theme" Target="../theme/theme41.xml"/><Relationship Id="rId2" Type="http://schemas.openxmlformats.org/officeDocument/2006/relationships/slideLayout" Target="../slideLayouts/slideLayout1301.xml"/><Relationship Id="rId16" Type="http://schemas.openxmlformats.org/officeDocument/2006/relationships/slideLayout" Target="../slideLayouts/slideLayout1315.xml"/><Relationship Id="rId20" Type="http://schemas.openxmlformats.org/officeDocument/2006/relationships/slideLayout" Target="../slideLayouts/slideLayout1319.xml"/><Relationship Id="rId29" Type="http://schemas.openxmlformats.org/officeDocument/2006/relationships/slideLayout" Target="../slideLayouts/slideLayout1328.xml"/><Relationship Id="rId1" Type="http://schemas.openxmlformats.org/officeDocument/2006/relationships/slideLayout" Target="../slideLayouts/slideLayout1300.xml"/><Relationship Id="rId6" Type="http://schemas.openxmlformats.org/officeDocument/2006/relationships/slideLayout" Target="../slideLayouts/slideLayout1305.xml"/><Relationship Id="rId11" Type="http://schemas.openxmlformats.org/officeDocument/2006/relationships/slideLayout" Target="../slideLayouts/slideLayout1310.xml"/><Relationship Id="rId24" Type="http://schemas.openxmlformats.org/officeDocument/2006/relationships/slideLayout" Target="../slideLayouts/slideLayout1323.xml"/><Relationship Id="rId32" Type="http://schemas.openxmlformats.org/officeDocument/2006/relationships/slideLayout" Target="../slideLayouts/slideLayout1331.xml"/><Relationship Id="rId37" Type="http://schemas.openxmlformats.org/officeDocument/2006/relationships/slideLayout" Target="../slideLayouts/slideLayout1336.xml"/><Relationship Id="rId5" Type="http://schemas.openxmlformats.org/officeDocument/2006/relationships/slideLayout" Target="../slideLayouts/slideLayout1304.xml"/><Relationship Id="rId15" Type="http://schemas.openxmlformats.org/officeDocument/2006/relationships/slideLayout" Target="../slideLayouts/slideLayout1314.xml"/><Relationship Id="rId23" Type="http://schemas.openxmlformats.org/officeDocument/2006/relationships/slideLayout" Target="../slideLayouts/slideLayout1322.xml"/><Relationship Id="rId28" Type="http://schemas.openxmlformats.org/officeDocument/2006/relationships/slideLayout" Target="../slideLayouts/slideLayout1327.xml"/><Relationship Id="rId36" Type="http://schemas.openxmlformats.org/officeDocument/2006/relationships/slideLayout" Target="../slideLayouts/slideLayout1335.xml"/><Relationship Id="rId10" Type="http://schemas.openxmlformats.org/officeDocument/2006/relationships/slideLayout" Target="../slideLayouts/slideLayout1309.xml"/><Relationship Id="rId19" Type="http://schemas.openxmlformats.org/officeDocument/2006/relationships/slideLayout" Target="../slideLayouts/slideLayout1318.xml"/><Relationship Id="rId31" Type="http://schemas.openxmlformats.org/officeDocument/2006/relationships/slideLayout" Target="../slideLayouts/slideLayout1330.xml"/><Relationship Id="rId4" Type="http://schemas.openxmlformats.org/officeDocument/2006/relationships/slideLayout" Target="../slideLayouts/slideLayout1303.xml"/><Relationship Id="rId9" Type="http://schemas.openxmlformats.org/officeDocument/2006/relationships/slideLayout" Target="../slideLayouts/slideLayout1308.xml"/><Relationship Id="rId14" Type="http://schemas.openxmlformats.org/officeDocument/2006/relationships/slideLayout" Target="../slideLayouts/slideLayout1313.xml"/><Relationship Id="rId22" Type="http://schemas.openxmlformats.org/officeDocument/2006/relationships/slideLayout" Target="../slideLayouts/slideLayout1321.xml"/><Relationship Id="rId27" Type="http://schemas.openxmlformats.org/officeDocument/2006/relationships/slideLayout" Target="../slideLayouts/slideLayout1326.xml"/><Relationship Id="rId30" Type="http://schemas.openxmlformats.org/officeDocument/2006/relationships/slideLayout" Target="../slideLayouts/slideLayout1329.xml"/><Relationship Id="rId35" Type="http://schemas.openxmlformats.org/officeDocument/2006/relationships/slideLayout" Target="../slideLayouts/slideLayout133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344.xml"/><Relationship Id="rId13" Type="http://schemas.openxmlformats.org/officeDocument/2006/relationships/slideLayout" Target="../slideLayouts/slideLayout1349.xml"/><Relationship Id="rId18" Type="http://schemas.openxmlformats.org/officeDocument/2006/relationships/slideLayout" Target="../slideLayouts/slideLayout1354.xml"/><Relationship Id="rId26" Type="http://schemas.openxmlformats.org/officeDocument/2006/relationships/slideLayout" Target="../slideLayouts/slideLayout1362.xml"/><Relationship Id="rId39" Type="http://schemas.openxmlformats.org/officeDocument/2006/relationships/image" Target="../media/image4.jpg"/><Relationship Id="rId3" Type="http://schemas.openxmlformats.org/officeDocument/2006/relationships/slideLayout" Target="../slideLayouts/slideLayout1339.xml"/><Relationship Id="rId21" Type="http://schemas.openxmlformats.org/officeDocument/2006/relationships/slideLayout" Target="../slideLayouts/slideLayout1357.xml"/><Relationship Id="rId34" Type="http://schemas.openxmlformats.org/officeDocument/2006/relationships/slideLayout" Target="../slideLayouts/slideLayout1370.xml"/><Relationship Id="rId7" Type="http://schemas.openxmlformats.org/officeDocument/2006/relationships/slideLayout" Target="../slideLayouts/slideLayout1343.xml"/><Relationship Id="rId12" Type="http://schemas.openxmlformats.org/officeDocument/2006/relationships/slideLayout" Target="../slideLayouts/slideLayout1348.xml"/><Relationship Id="rId17" Type="http://schemas.openxmlformats.org/officeDocument/2006/relationships/slideLayout" Target="../slideLayouts/slideLayout1353.xml"/><Relationship Id="rId25" Type="http://schemas.openxmlformats.org/officeDocument/2006/relationships/slideLayout" Target="../slideLayouts/slideLayout1361.xml"/><Relationship Id="rId33" Type="http://schemas.openxmlformats.org/officeDocument/2006/relationships/slideLayout" Target="../slideLayouts/slideLayout1369.xml"/><Relationship Id="rId38" Type="http://schemas.openxmlformats.org/officeDocument/2006/relationships/theme" Target="../theme/theme42.xml"/><Relationship Id="rId2" Type="http://schemas.openxmlformats.org/officeDocument/2006/relationships/slideLayout" Target="../slideLayouts/slideLayout1338.xml"/><Relationship Id="rId16" Type="http://schemas.openxmlformats.org/officeDocument/2006/relationships/slideLayout" Target="../slideLayouts/slideLayout1352.xml"/><Relationship Id="rId20" Type="http://schemas.openxmlformats.org/officeDocument/2006/relationships/slideLayout" Target="../slideLayouts/slideLayout1356.xml"/><Relationship Id="rId29" Type="http://schemas.openxmlformats.org/officeDocument/2006/relationships/slideLayout" Target="../slideLayouts/slideLayout1365.xml"/><Relationship Id="rId1" Type="http://schemas.openxmlformats.org/officeDocument/2006/relationships/slideLayout" Target="../slideLayouts/slideLayout1337.xml"/><Relationship Id="rId6" Type="http://schemas.openxmlformats.org/officeDocument/2006/relationships/slideLayout" Target="../slideLayouts/slideLayout1342.xml"/><Relationship Id="rId11" Type="http://schemas.openxmlformats.org/officeDocument/2006/relationships/slideLayout" Target="../slideLayouts/slideLayout1347.xml"/><Relationship Id="rId24" Type="http://schemas.openxmlformats.org/officeDocument/2006/relationships/slideLayout" Target="../slideLayouts/slideLayout1360.xml"/><Relationship Id="rId32" Type="http://schemas.openxmlformats.org/officeDocument/2006/relationships/slideLayout" Target="../slideLayouts/slideLayout1368.xml"/><Relationship Id="rId37" Type="http://schemas.openxmlformats.org/officeDocument/2006/relationships/slideLayout" Target="../slideLayouts/slideLayout1373.xml"/><Relationship Id="rId5" Type="http://schemas.openxmlformats.org/officeDocument/2006/relationships/slideLayout" Target="../slideLayouts/slideLayout1341.xml"/><Relationship Id="rId15" Type="http://schemas.openxmlformats.org/officeDocument/2006/relationships/slideLayout" Target="../slideLayouts/slideLayout1351.xml"/><Relationship Id="rId23" Type="http://schemas.openxmlformats.org/officeDocument/2006/relationships/slideLayout" Target="../slideLayouts/slideLayout1359.xml"/><Relationship Id="rId28" Type="http://schemas.openxmlformats.org/officeDocument/2006/relationships/slideLayout" Target="../slideLayouts/slideLayout1364.xml"/><Relationship Id="rId36" Type="http://schemas.openxmlformats.org/officeDocument/2006/relationships/slideLayout" Target="../slideLayouts/slideLayout1372.xml"/><Relationship Id="rId10" Type="http://schemas.openxmlformats.org/officeDocument/2006/relationships/slideLayout" Target="../slideLayouts/slideLayout1346.xml"/><Relationship Id="rId19" Type="http://schemas.openxmlformats.org/officeDocument/2006/relationships/slideLayout" Target="../slideLayouts/slideLayout1355.xml"/><Relationship Id="rId31" Type="http://schemas.openxmlformats.org/officeDocument/2006/relationships/slideLayout" Target="../slideLayouts/slideLayout1367.xml"/><Relationship Id="rId4" Type="http://schemas.openxmlformats.org/officeDocument/2006/relationships/slideLayout" Target="../slideLayouts/slideLayout1340.xml"/><Relationship Id="rId9" Type="http://schemas.openxmlformats.org/officeDocument/2006/relationships/slideLayout" Target="../slideLayouts/slideLayout1345.xml"/><Relationship Id="rId14" Type="http://schemas.openxmlformats.org/officeDocument/2006/relationships/slideLayout" Target="../slideLayouts/slideLayout1350.xml"/><Relationship Id="rId22" Type="http://schemas.openxmlformats.org/officeDocument/2006/relationships/slideLayout" Target="../slideLayouts/slideLayout1358.xml"/><Relationship Id="rId27" Type="http://schemas.openxmlformats.org/officeDocument/2006/relationships/slideLayout" Target="../slideLayouts/slideLayout1363.xml"/><Relationship Id="rId30" Type="http://schemas.openxmlformats.org/officeDocument/2006/relationships/slideLayout" Target="../slideLayouts/slideLayout1366.xml"/><Relationship Id="rId35" Type="http://schemas.openxmlformats.org/officeDocument/2006/relationships/slideLayout" Target="../slideLayouts/slideLayout137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1381.xml"/><Relationship Id="rId13" Type="http://schemas.openxmlformats.org/officeDocument/2006/relationships/slideLayout" Target="../slideLayouts/slideLayout1386.xml"/><Relationship Id="rId18" Type="http://schemas.openxmlformats.org/officeDocument/2006/relationships/slideLayout" Target="../slideLayouts/slideLayout1391.xml"/><Relationship Id="rId26" Type="http://schemas.openxmlformats.org/officeDocument/2006/relationships/slideLayout" Target="../slideLayouts/slideLayout1399.xml"/><Relationship Id="rId39" Type="http://schemas.openxmlformats.org/officeDocument/2006/relationships/image" Target="../media/image4.jpg"/><Relationship Id="rId3" Type="http://schemas.openxmlformats.org/officeDocument/2006/relationships/slideLayout" Target="../slideLayouts/slideLayout1376.xml"/><Relationship Id="rId21" Type="http://schemas.openxmlformats.org/officeDocument/2006/relationships/slideLayout" Target="../slideLayouts/slideLayout1394.xml"/><Relationship Id="rId34" Type="http://schemas.openxmlformats.org/officeDocument/2006/relationships/slideLayout" Target="../slideLayouts/slideLayout1407.xml"/><Relationship Id="rId7" Type="http://schemas.openxmlformats.org/officeDocument/2006/relationships/slideLayout" Target="../slideLayouts/slideLayout1380.xml"/><Relationship Id="rId12" Type="http://schemas.openxmlformats.org/officeDocument/2006/relationships/slideLayout" Target="../slideLayouts/slideLayout1385.xml"/><Relationship Id="rId17" Type="http://schemas.openxmlformats.org/officeDocument/2006/relationships/slideLayout" Target="../slideLayouts/slideLayout1390.xml"/><Relationship Id="rId25" Type="http://schemas.openxmlformats.org/officeDocument/2006/relationships/slideLayout" Target="../slideLayouts/slideLayout1398.xml"/><Relationship Id="rId33" Type="http://schemas.openxmlformats.org/officeDocument/2006/relationships/slideLayout" Target="../slideLayouts/slideLayout1406.xml"/><Relationship Id="rId38" Type="http://schemas.openxmlformats.org/officeDocument/2006/relationships/theme" Target="../theme/theme43.xml"/><Relationship Id="rId2" Type="http://schemas.openxmlformats.org/officeDocument/2006/relationships/slideLayout" Target="../slideLayouts/slideLayout1375.xml"/><Relationship Id="rId16" Type="http://schemas.openxmlformats.org/officeDocument/2006/relationships/slideLayout" Target="../slideLayouts/slideLayout1389.xml"/><Relationship Id="rId20" Type="http://schemas.openxmlformats.org/officeDocument/2006/relationships/slideLayout" Target="../slideLayouts/slideLayout1393.xml"/><Relationship Id="rId29" Type="http://schemas.openxmlformats.org/officeDocument/2006/relationships/slideLayout" Target="../slideLayouts/slideLayout1402.xml"/><Relationship Id="rId1" Type="http://schemas.openxmlformats.org/officeDocument/2006/relationships/slideLayout" Target="../slideLayouts/slideLayout1374.xml"/><Relationship Id="rId6" Type="http://schemas.openxmlformats.org/officeDocument/2006/relationships/slideLayout" Target="../slideLayouts/slideLayout1379.xml"/><Relationship Id="rId11" Type="http://schemas.openxmlformats.org/officeDocument/2006/relationships/slideLayout" Target="../slideLayouts/slideLayout1384.xml"/><Relationship Id="rId24" Type="http://schemas.openxmlformats.org/officeDocument/2006/relationships/slideLayout" Target="../slideLayouts/slideLayout1397.xml"/><Relationship Id="rId32" Type="http://schemas.openxmlformats.org/officeDocument/2006/relationships/slideLayout" Target="../slideLayouts/slideLayout1405.xml"/><Relationship Id="rId37" Type="http://schemas.openxmlformats.org/officeDocument/2006/relationships/slideLayout" Target="../slideLayouts/slideLayout1410.xml"/><Relationship Id="rId5" Type="http://schemas.openxmlformats.org/officeDocument/2006/relationships/slideLayout" Target="../slideLayouts/slideLayout1378.xml"/><Relationship Id="rId15" Type="http://schemas.openxmlformats.org/officeDocument/2006/relationships/slideLayout" Target="../slideLayouts/slideLayout1388.xml"/><Relationship Id="rId23" Type="http://schemas.openxmlformats.org/officeDocument/2006/relationships/slideLayout" Target="../slideLayouts/slideLayout1396.xml"/><Relationship Id="rId28" Type="http://schemas.openxmlformats.org/officeDocument/2006/relationships/slideLayout" Target="../slideLayouts/slideLayout1401.xml"/><Relationship Id="rId36" Type="http://schemas.openxmlformats.org/officeDocument/2006/relationships/slideLayout" Target="../slideLayouts/slideLayout1409.xml"/><Relationship Id="rId10" Type="http://schemas.openxmlformats.org/officeDocument/2006/relationships/slideLayout" Target="../slideLayouts/slideLayout1383.xml"/><Relationship Id="rId19" Type="http://schemas.openxmlformats.org/officeDocument/2006/relationships/slideLayout" Target="../slideLayouts/slideLayout1392.xml"/><Relationship Id="rId31" Type="http://schemas.openxmlformats.org/officeDocument/2006/relationships/slideLayout" Target="../slideLayouts/slideLayout1404.xml"/><Relationship Id="rId4" Type="http://schemas.openxmlformats.org/officeDocument/2006/relationships/slideLayout" Target="../slideLayouts/slideLayout1377.xml"/><Relationship Id="rId9" Type="http://schemas.openxmlformats.org/officeDocument/2006/relationships/slideLayout" Target="../slideLayouts/slideLayout1382.xml"/><Relationship Id="rId14" Type="http://schemas.openxmlformats.org/officeDocument/2006/relationships/slideLayout" Target="../slideLayouts/slideLayout1387.xml"/><Relationship Id="rId22" Type="http://schemas.openxmlformats.org/officeDocument/2006/relationships/slideLayout" Target="../slideLayouts/slideLayout1395.xml"/><Relationship Id="rId27" Type="http://schemas.openxmlformats.org/officeDocument/2006/relationships/slideLayout" Target="../slideLayouts/slideLayout1400.xml"/><Relationship Id="rId30" Type="http://schemas.openxmlformats.org/officeDocument/2006/relationships/slideLayout" Target="../slideLayouts/slideLayout1403.xml"/><Relationship Id="rId35" Type="http://schemas.openxmlformats.org/officeDocument/2006/relationships/slideLayout" Target="../slideLayouts/slideLayout140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1418.xml"/><Relationship Id="rId13" Type="http://schemas.openxmlformats.org/officeDocument/2006/relationships/slideLayout" Target="../slideLayouts/slideLayout1423.xml"/><Relationship Id="rId18" Type="http://schemas.openxmlformats.org/officeDocument/2006/relationships/slideLayout" Target="../slideLayouts/slideLayout1428.xml"/><Relationship Id="rId26" Type="http://schemas.openxmlformats.org/officeDocument/2006/relationships/slideLayout" Target="../slideLayouts/slideLayout1436.xml"/><Relationship Id="rId39" Type="http://schemas.openxmlformats.org/officeDocument/2006/relationships/image" Target="../media/image4.jpg"/><Relationship Id="rId3" Type="http://schemas.openxmlformats.org/officeDocument/2006/relationships/slideLayout" Target="../slideLayouts/slideLayout1413.xml"/><Relationship Id="rId21" Type="http://schemas.openxmlformats.org/officeDocument/2006/relationships/slideLayout" Target="../slideLayouts/slideLayout1431.xml"/><Relationship Id="rId34" Type="http://schemas.openxmlformats.org/officeDocument/2006/relationships/slideLayout" Target="../slideLayouts/slideLayout1444.xml"/><Relationship Id="rId7" Type="http://schemas.openxmlformats.org/officeDocument/2006/relationships/slideLayout" Target="../slideLayouts/slideLayout1417.xml"/><Relationship Id="rId12" Type="http://schemas.openxmlformats.org/officeDocument/2006/relationships/slideLayout" Target="../slideLayouts/slideLayout1422.xml"/><Relationship Id="rId17" Type="http://schemas.openxmlformats.org/officeDocument/2006/relationships/slideLayout" Target="../slideLayouts/slideLayout1427.xml"/><Relationship Id="rId25" Type="http://schemas.openxmlformats.org/officeDocument/2006/relationships/slideLayout" Target="../slideLayouts/slideLayout1435.xml"/><Relationship Id="rId33" Type="http://schemas.openxmlformats.org/officeDocument/2006/relationships/slideLayout" Target="../slideLayouts/slideLayout1443.xml"/><Relationship Id="rId38" Type="http://schemas.openxmlformats.org/officeDocument/2006/relationships/theme" Target="../theme/theme44.xml"/><Relationship Id="rId2" Type="http://schemas.openxmlformats.org/officeDocument/2006/relationships/slideLayout" Target="../slideLayouts/slideLayout1412.xml"/><Relationship Id="rId16" Type="http://schemas.openxmlformats.org/officeDocument/2006/relationships/slideLayout" Target="../slideLayouts/slideLayout1426.xml"/><Relationship Id="rId20" Type="http://schemas.openxmlformats.org/officeDocument/2006/relationships/slideLayout" Target="../slideLayouts/slideLayout1430.xml"/><Relationship Id="rId29" Type="http://schemas.openxmlformats.org/officeDocument/2006/relationships/slideLayout" Target="../slideLayouts/slideLayout1439.xml"/><Relationship Id="rId1" Type="http://schemas.openxmlformats.org/officeDocument/2006/relationships/slideLayout" Target="../slideLayouts/slideLayout1411.xml"/><Relationship Id="rId6" Type="http://schemas.openxmlformats.org/officeDocument/2006/relationships/slideLayout" Target="../slideLayouts/slideLayout1416.xml"/><Relationship Id="rId11" Type="http://schemas.openxmlformats.org/officeDocument/2006/relationships/slideLayout" Target="../slideLayouts/slideLayout1421.xml"/><Relationship Id="rId24" Type="http://schemas.openxmlformats.org/officeDocument/2006/relationships/slideLayout" Target="../slideLayouts/slideLayout1434.xml"/><Relationship Id="rId32" Type="http://schemas.openxmlformats.org/officeDocument/2006/relationships/slideLayout" Target="../slideLayouts/slideLayout1442.xml"/><Relationship Id="rId37" Type="http://schemas.openxmlformats.org/officeDocument/2006/relationships/slideLayout" Target="../slideLayouts/slideLayout1447.xml"/><Relationship Id="rId5" Type="http://schemas.openxmlformats.org/officeDocument/2006/relationships/slideLayout" Target="../slideLayouts/slideLayout1415.xml"/><Relationship Id="rId15" Type="http://schemas.openxmlformats.org/officeDocument/2006/relationships/slideLayout" Target="../slideLayouts/slideLayout1425.xml"/><Relationship Id="rId23" Type="http://schemas.openxmlformats.org/officeDocument/2006/relationships/slideLayout" Target="../slideLayouts/slideLayout1433.xml"/><Relationship Id="rId28" Type="http://schemas.openxmlformats.org/officeDocument/2006/relationships/slideLayout" Target="../slideLayouts/slideLayout1438.xml"/><Relationship Id="rId36" Type="http://schemas.openxmlformats.org/officeDocument/2006/relationships/slideLayout" Target="../slideLayouts/slideLayout1446.xml"/><Relationship Id="rId10" Type="http://schemas.openxmlformats.org/officeDocument/2006/relationships/slideLayout" Target="../slideLayouts/slideLayout1420.xml"/><Relationship Id="rId19" Type="http://schemas.openxmlformats.org/officeDocument/2006/relationships/slideLayout" Target="../slideLayouts/slideLayout1429.xml"/><Relationship Id="rId31" Type="http://schemas.openxmlformats.org/officeDocument/2006/relationships/slideLayout" Target="../slideLayouts/slideLayout1441.xml"/><Relationship Id="rId4" Type="http://schemas.openxmlformats.org/officeDocument/2006/relationships/slideLayout" Target="../slideLayouts/slideLayout1414.xml"/><Relationship Id="rId9" Type="http://schemas.openxmlformats.org/officeDocument/2006/relationships/slideLayout" Target="../slideLayouts/slideLayout1419.xml"/><Relationship Id="rId14" Type="http://schemas.openxmlformats.org/officeDocument/2006/relationships/slideLayout" Target="../slideLayouts/slideLayout1424.xml"/><Relationship Id="rId22" Type="http://schemas.openxmlformats.org/officeDocument/2006/relationships/slideLayout" Target="../slideLayouts/slideLayout1432.xml"/><Relationship Id="rId27" Type="http://schemas.openxmlformats.org/officeDocument/2006/relationships/slideLayout" Target="../slideLayouts/slideLayout1437.xml"/><Relationship Id="rId30" Type="http://schemas.openxmlformats.org/officeDocument/2006/relationships/slideLayout" Target="../slideLayouts/slideLayout1440.xml"/><Relationship Id="rId35" Type="http://schemas.openxmlformats.org/officeDocument/2006/relationships/slideLayout" Target="../slideLayouts/slideLayout144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455.xml"/><Relationship Id="rId13" Type="http://schemas.openxmlformats.org/officeDocument/2006/relationships/slideLayout" Target="../slideLayouts/slideLayout1460.xml"/><Relationship Id="rId18" Type="http://schemas.openxmlformats.org/officeDocument/2006/relationships/slideLayout" Target="../slideLayouts/slideLayout1465.xml"/><Relationship Id="rId26" Type="http://schemas.openxmlformats.org/officeDocument/2006/relationships/slideLayout" Target="../slideLayouts/slideLayout1473.xml"/><Relationship Id="rId39" Type="http://schemas.openxmlformats.org/officeDocument/2006/relationships/image" Target="../media/image4.jpg"/><Relationship Id="rId3" Type="http://schemas.openxmlformats.org/officeDocument/2006/relationships/slideLayout" Target="../slideLayouts/slideLayout1450.xml"/><Relationship Id="rId21" Type="http://schemas.openxmlformats.org/officeDocument/2006/relationships/slideLayout" Target="../slideLayouts/slideLayout1468.xml"/><Relationship Id="rId34" Type="http://schemas.openxmlformats.org/officeDocument/2006/relationships/slideLayout" Target="../slideLayouts/slideLayout1481.xml"/><Relationship Id="rId7" Type="http://schemas.openxmlformats.org/officeDocument/2006/relationships/slideLayout" Target="../slideLayouts/slideLayout1454.xml"/><Relationship Id="rId12" Type="http://schemas.openxmlformats.org/officeDocument/2006/relationships/slideLayout" Target="../slideLayouts/slideLayout1459.xml"/><Relationship Id="rId17" Type="http://schemas.openxmlformats.org/officeDocument/2006/relationships/slideLayout" Target="../slideLayouts/slideLayout1464.xml"/><Relationship Id="rId25" Type="http://schemas.openxmlformats.org/officeDocument/2006/relationships/slideLayout" Target="../slideLayouts/slideLayout1472.xml"/><Relationship Id="rId33" Type="http://schemas.openxmlformats.org/officeDocument/2006/relationships/slideLayout" Target="../slideLayouts/slideLayout1480.xml"/><Relationship Id="rId38" Type="http://schemas.openxmlformats.org/officeDocument/2006/relationships/theme" Target="../theme/theme45.xml"/><Relationship Id="rId2" Type="http://schemas.openxmlformats.org/officeDocument/2006/relationships/slideLayout" Target="../slideLayouts/slideLayout1449.xml"/><Relationship Id="rId16" Type="http://schemas.openxmlformats.org/officeDocument/2006/relationships/slideLayout" Target="../slideLayouts/slideLayout1463.xml"/><Relationship Id="rId20" Type="http://schemas.openxmlformats.org/officeDocument/2006/relationships/slideLayout" Target="../slideLayouts/slideLayout1467.xml"/><Relationship Id="rId29" Type="http://schemas.openxmlformats.org/officeDocument/2006/relationships/slideLayout" Target="../slideLayouts/slideLayout1476.xml"/><Relationship Id="rId1" Type="http://schemas.openxmlformats.org/officeDocument/2006/relationships/slideLayout" Target="../slideLayouts/slideLayout1448.xml"/><Relationship Id="rId6" Type="http://schemas.openxmlformats.org/officeDocument/2006/relationships/slideLayout" Target="../slideLayouts/slideLayout1453.xml"/><Relationship Id="rId11" Type="http://schemas.openxmlformats.org/officeDocument/2006/relationships/slideLayout" Target="../slideLayouts/slideLayout1458.xml"/><Relationship Id="rId24" Type="http://schemas.openxmlformats.org/officeDocument/2006/relationships/slideLayout" Target="../slideLayouts/slideLayout1471.xml"/><Relationship Id="rId32" Type="http://schemas.openxmlformats.org/officeDocument/2006/relationships/slideLayout" Target="../slideLayouts/slideLayout1479.xml"/><Relationship Id="rId37" Type="http://schemas.openxmlformats.org/officeDocument/2006/relationships/slideLayout" Target="../slideLayouts/slideLayout1484.xml"/><Relationship Id="rId5" Type="http://schemas.openxmlformats.org/officeDocument/2006/relationships/slideLayout" Target="../slideLayouts/slideLayout1452.xml"/><Relationship Id="rId15" Type="http://schemas.openxmlformats.org/officeDocument/2006/relationships/slideLayout" Target="../slideLayouts/slideLayout1462.xml"/><Relationship Id="rId23" Type="http://schemas.openxmlformats.org/officeDocument/2006/relationships/slideLayout" Target="../slideLayouts/slideLayout1470.xml"/><Relationship Id="rId28" Type="http://schemas.openxmlformats.org/officeDocument/2006/relationships/slideLayout" Target="../slideLayouts/slideLayout1475.xml"/><Relationship Id="rId36" Type="http://schemas.openxmlformats.org/officeDocument/2006/relationships/slideLayout" Target="../slideLayouts/slideLayout1483.xml"/><Relationship Id="rId10" Type="http://schemas.openxmlformats.org/officeDocument/2006/relationships/slideLayout" Target="../slideLayouts/slideLayout1457.xml"/><Relationship Id="rId19" Type="http://schemas.openxmlformats.org/officeDocument/2006/relationships/slideLayout" Target="../slideLayouts/slideLayout1466.xml"/><Relationship Id="rId31" Type="http://schemas.openxmlformats.org/officeDocument/2006/relationships/slideLayout" Target="../slideLayouts/slideLayout1478.xml"/><Relationship Id="rId4" Type="http://schemas.openxmlformats.org/officeDocument/2006/relationships/slideLayout" Target="../slideLayouts/slideLayout1451.xml"/><Relationship Id="rId9" Type="http://schemas.openxmlformats.org/officeDocument/2006/relationships/slideLayout" Target="../slideLayouts/slideLayout1456.xml"/><Relationship Id="rId14" Type="http://schemas.openxmlformats.org/officeDocument/2006/relationships/slideLayout" Target="../slideLayouts/slideLayout1461.xml"/><Relationship Id="rId22" Type="http://schemas.openxmlformats.org/officeDocument/2006/relationships/slideLayout" Target="../slideLayouts/slideLayout1469.xml"/><Relationship Id="rId27" Type="http://schemas.openxmlformats.org/officeDocument/2006/relationships/slideLayout" Target="../slideLayouts/slideLayout1474.xml"/><Relationship Id="rId30" Type="http://schemas.openxmlformats.org/officeDocument/2006/relationships/slideLayout" Target="../slideLayouts/slideLayout1477.xml"/><Relationship Id="rId35" Type="http://schemas.openxmlformats.org/officeDocument/2006/relationships/slideLayout" Target="../slideLayouts/slideLayout148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1492.xml"/><Relationship Id="rId13" Type="http://schemas.openxmlformats.org/officeDocument/2006/relationships/slideLayout" Target="../slideLayouts/slideLayout1497.xml"/><Relationship Id="rId18" Type="http://schemas.openxmlformats.org/officeDocument/2006/relationships/slideLayout" Target="../slideLayouts/slideLayout1502.xml"/><Relationship Id="rId26" Type="http://schemas.openxmlformats.org/officeDocument/2006/relationships/slideLayout" Target="../slideLayouts/slideLayout1510.xml"/><Relationship Id="rId39" Type="http://schemas.openxmlformats.org/officeDocument/2006/relationships/image" Target="../media/image4.jpg"/><Relationship Id="rId3" Type="http://schemas.openxmlformats.org/officeDocument/2006/relationships/slideLayout" Target="../slideLayouts/slideLayout1487.xml"/><Relationship Id="rId21" Type="http://schemas.openxmlformats.org/officeDocument/2006/relationships/slideLayout" Target="../slideLayouts/slideLayout1505.xml"/><Relationship Id="rId34" Type="http://schemas.openxmlformats.org/officeDocument/2006/relationships/slideLayout" Target="../slideLayouts/slideLayout1518.xml"/><Relationship Id="rId7" Type="http://schemas.openxmlformats.org/officeDocument/2006/relationships/slideLayout" Target="../slideLayouts/slideLayout1491.xml"/><Relationship Id="rId12" Type="http://schemas.openxmlformats.org/officeDocument/2006/relationships/slideLayout" Target="../slideLayouts/slideLayout1496.xml"/><Relationship Id="rId17" Type="http://schemas.openxmlformats.org/officeDocument/2006/relationships/slideLayout" Target="../slideLayouts/slideLayout1501.xml"/><Relationship Id="rId25" Type="http://schemas.openxmlformats.org/officeDocument/2006/relationships/slideLayout" Target="../slideLayouts/slideLayout1509.xml"/><Relationship Id="rId33" Type="http://schemas.openxmlformats.org/officeDocument/2006/relationships/slideLayout" Target="../slideLayouts/slideLayout1517.xml"/><Relationship Id="rId38" Type="http://schemas.openxmlformats.org/officeDocument/2006/relationships/theme" Target="../theme/theme46.xml"/><Relationship Id="rId2" Type="http://schemas.openxmlformats.org/officeDocument/2006/relationships/slideLayout" Target="../slideLayouts/slideLayout1486.xml"/><Relationship Id="rId16" Type="http://schemas.openxmlformats.org/officeDocument/2006/relationships/slideLayout" Target="../slideLayouts/slideLayout1500.xml"/><Relationship Id="rId20" Type="http://schemas.openxmlformats.org/officeDocument/2006/relationships/slideLayout" Target="../slideLayouts/slideLayout1504.xml"/><Relationship Id="rId29" Type="http://schemas.openxmlformats.org/officeDocument/2006/relationships/slideLayout" Target="../slideLayouts/slideLayout1513.xml"/><Relationship Id="rId1" Type="http://schemas.openxmlformats.org/officeDocument/2006/relationships/slideLayout" Target="../slideLayouts/slideLayout1485.xml"/><Relationship Id="rId6" Type="http://schemas.openxmlformats.org/officeDocument/2006/relationships/slideLayout" Target="../slideLayouts/slideLayout1490.xml"/><Relationship Id="rId11" Type="http://schemas.openxmlformats.org/officeDocument/2006/relationships/slideLayout" Target="../slideLayouts/slideLayout1495.xml"/><Relationship Id="rId24" Type="http://schemas.openxmlformats.org/officeDocument/2006/relationships/slideLayout" Target="../slideLayouts/slideLayout1508.xml"/><Relationship Id="rId32" Type="http://schemas.openxmlformats.org/officeDocument/2006/relationships/slideLayout" Target="../slideLayouts/slideLayout1516.xml"/><Relationship Id="rId37" Type="http://schemas.openxmlformats.org/officeDocument/2006/relationships/slideLayout" Target="../slideLayouts/slideLayout1521.xml"/><Relationship Id="rId5" Type="http://schemas.openxmlformats.org/officeDocument/2006/relationships/slideLayout" Target="../slideLayouts/slideLayout1489.xml"/><Relationship Id="rId15" Type="http://schemas.openxmlformats.org/officeDocument/2006/relationships/slideLayout" Target="../slideLayouts/slideLayout1499.xml"/><Relationship Id="rId23" Type="http://schemas.openxmlformats.org/officeDocument/2006/relationships/slideLayout" Target="../slideLayouts/slideLayout1507.xml"/><Relationship Id="rId28" Type="http://schemas.openxmlformats.org/officeDocument/2006/relationships/slideLayout" Target="../slideLayouts/slideLayout1512.xml"/><Relationship Id="rId36" Type="http://schemas.openxmlformats.org/officeDocument/2006/relationships/slideLayout" Target="../slideLayouts/slideLayout1520.xml"/><Relationship Id="rId10" Type="http://schemas.openxmlformats.org/officeDocument/2006/relationships/slideLayout" Target="../slideLayouts/slideLayout1494.xml"/><Relationship Id="rId19" Type="http://schemas.openxmlformats.org/officeDocument/2006/relationships/slideLayout" Target="../slideLayouts/slideLayout1503.xml"/><Relationship Id="rId31" Type="http://schemas.openxmlformats.org/officeDocument/2006/relationships/slideLayout" Target="../slideLayouts/slideLayout1515.xml"/><Relationship Id="rId4" Type="http://schemas.openxmlformats.org/officeDocument/2006/relationships/slideLayout" Target="../slideLayouts/slideLayout1488.xml"/><Relationship Id="rId9" Type="http://schemas.openxmlformats.org/officeDocument/2006/relationships/slideLayout" Target="../slideLayouts/slideLayout1493.xml"/><Relationship Id="rId14" Type="http://schemas.openxmlformats.org/officeDocument/2006/relationships/slideLayout" Target="../slideLayouts/slideLayout1498.xml"/><Relationship Id="rId22" Type="http://schemas.openxmlformats.org/officeDocument/2006/relationships/slideLayout" Target="../slideLayouts/slideLayout1506.xml"/><Relationship Id="rId27" Type="http://schemas.openxmlformats.org/officeDocument/2006/relationships/slideLayout" Target="../slideLayouts/slideLayout1511.xml"/><Relationship Id="rId30" Type="http://schemas.openxmlformats.org/officeDocument/2006/relationships/slideLayout" Target="../slideLayouts/slideLayout1514.xml"/><Relationship Id="rId35" Type="http://schemas.openxmlformats.org/officeDocument/2006/relationships/slideLayout" Target="../slideLayouts/slideLayout151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529.xml"/><Relationship Id="rId13" Type="http://schemas.openxmlformats.org/officeDocument/2006/relationships/slideLayout" Target="../slideLayouts/slideLayout1534.xml"/><Relationship Id="rId18" Type="http://schemas.openxmlformats.org/officeDocument/2006/relationships/slideLayout" Target="../slideLayouts/slideLayout1539.xml"/><Relationship Id="rId26" Type="http://schemas.openxmlformats.org/officeDocument/2006/relationships/slideLayout" Target="../slideLayouts/slideLayout1547.xml"/><Relationship Id="rId39" Type="http://schemas.openxmlformats.org/officeDocument/2006/relationships/image" Target="../media/image4.jpg"/><Relationship Id="rId3" Type="http://schemas.openxmlformats.org/officeDocument/2006/relationships/slideLayout" Target="../slideLayouts/slideLayout1524.xml"/><Relationship Id="rId21" Type="http://schemas.openxmlformats.org/officeDocument/2006/relationships/slideLayout" Target="../slideLayouts/slideLayout1542.xml"/><Relationship Id="rId34" Type="http://schemas.openxmlformats.org/officeDocument/2006/relationships/slideLayout" Target="../slideLayouts/slideLayout1555.xml"/><Relationship Id="rId7" Type="http://schemas.openxmlformats.org/officeDocument/2006/relationships/slideLayout" Target="../slideLayouts/slideLayout1528.xml"/><Relationship Id="rId12" Type="http://schemas.openxmlformats.org/officeDocument/2006/relationships/slideLayout" Target="../slideLayouts/slideLayout1533.xml"/><Relationship Id="rId17" Type="http://schemas.openxmlformats.org/officeDocument/2006/relationships/slideLayout" Target="../slideLayouts/slideLayout1538.xml"/><Relationship Id="rId25" Type="http://schemas.openxmlformats.org/officeDocument/2006/relationships/slideLayout" Target="../slideLayouts/slideLayout1546.xml"/><Relationship Id="rId33" Type="http://schemas.openxmlformats.org/officeDocument/2006/relationships/slideLayout" Target="../slideLayouts/slideLayout1554.xml"/><Relationship Id="rId38" Type="http://schemas.openxmlformats.org/officeDocument/2006/relationships/theme" Target="../theme/theme47.xml"/><Relationship Id="rId2" Type="http://schemas.openxmlformats.org/officeDocument/2006/relationships/slideLayout" Target="../slideLayouts/slideLayout1523.xml"/><Relationship Id="rId16" Type="http://schemas.openxmlformats.org/officeDocument/2006/relationships/slideLayout" Target="../slideLayouts/slideLayout1537.xml"/><Relationship Id="rId20" Type="http://schemas.openxmlformats.org/officeDocument/2006/relationships/slideLayout" Target="../slideLayouts/slideLayout1541.xml"/><Relationship Id="rId29" Type="http://schemas.openxmlformats.org/officeDocument/2006/relationships/slideLayout" Target="../slideLayouts/slideLayout1550.xml"/><Relationship Id="rId1" Type="http://schemas.openxmlformats.org/officeDocument/2006/relationships/slideLayout" Target="../slideLayouts/slideLayout1522.xml"/><Relationship Id="rId6" Type="http://schemas.openxmlformats.org/officeDocument/2006/relationships/slideLayout" Target="../slideLayouts/slideLayout1527.xml"/><Relationship Id="rId11" Type="http://schemas.openxmlformats.org/officeDocument/2006/relationships/slideLayout" Target="../slideLayouts/slideLayout1532.xml"/><Relationship Id="rId24" Type="http://schemas.openxmlformats.org/officeDocument/2006/relationships/slideLayout" Target="../slideLayouts/slideLayout1545.xml"/><Relationship Id="rId32" Type="http://schemas.openxmlformats.org/officeDocument/2006/relationships/slideLayout" Target="../slideLayouts/slideLayout1553.xml"/><Relationship Id="rId37" Type="http://schemas.openxmlformats.org/officeDocument/2006/relationships/slideLayout" Target="../slideLayouts/slideLayout1558.xml"/><Relationship Id="rId5" Type="http://schemas.openxmlformats.org/officeDocument/2006/relationships/slideLayout" Target="../slideLayouts/slideLayout1526.xml"/><Relationship Id="rId15" Type="http://schemas.openxmlformats.org/officeDocument/2006/relationships/slideLayout" Target="../slideLayouts/slideLayout1536.xml"/><Relationship Id="rId23" Type="http://schemas.openxmlformats.org/officeDocument/2006/relationships/slideLayout" Target="../slideLayouts/slideLayout1544.xml"/><Relationship Id="rId28" Type="http://schemas.openxmlformats.org/officeDocument/2006/relationships/slideLayout" Target="../slideLayouts/slideLayout1549.xml"/><Relationship Id="rId36" Type="http://schemas.openxmlformats.org/officeDocument/2006/relationships/slideLayout" Target="../slideLayouts/slideLayout1557.xml"/><Relationship Id="rId10" Type="http://schemas.openxmlformats.org/officeDocument/2006/relationships/slideLayout" Target="../slideLayouts/slideLayout1531.xml"/><Relationship Id="rId19" Type="http://schemas.openxmlformats.org/officeDocument/2006/relationships/slideLayout" Target="../slideLayouts/slideLayout1540.xml"/><Relationship Id="rId31" Type="http://schemas.openxmlformats.org/officeDocument/2006/relationships/slideLayout" Target="../slideLayouts/slideLayout1552.xml"/><Relationship Id="rId4" Type="http://schemas.openxmlformats.org/officeDocument/2006/relationships/slideLayout" Target="../slideLayouts/slideLayout1525.xml"/><Relationship Id="rId9" Type="http://schemas.openxmlformats.org/officeDocument/2006/relationships/slideLayout" Target="../slideLayouts/slideLayout1530.xml"/><Relationship Id="rId14" Type="http://schemas.openxmlformats.org/officeDocument/2006/relationships/slideLayout" Target="../slideLayouts/slideLayout1535.xml"/><Relationship Id="rId22" Type="http://schemas.openxmlformats.org/officeDocument/2006/relationships/slideLayout" Target="../slideLayouts/slideLayout1543.xml"/><Relationship Id="rId27" Type="http://schemas.openxmlformats.org/officeDocument/2006/relationships/slideLayout" Target="../slideLayouts/slideLayout1548.xml"/><Relationship Id="rId30" Type="http://schemas.openxmlformats.org/officeDocument/2006/relationships/slideLayout" Target="../slideLayouts/slideLayout1551.xml"/><Relationship Id="rId35" Type="http://schemas.openxmlformats.org/officeDocument/2006/relationships/slideLayout" Target="../slideLayouts/slideLayout155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566.xml"/><Relationship Id="rId13" Type="http://schemas.openxmlformats.org/officeDocument/2006/relationships/slideLayout" Target="../slideLayouts/slideLayout1571.xml"/><Relationship Id="rId18" Type="http://schemas.openxmlformats.org/officeDocument/2006/relationships/slideLayout" Target="../slideLayouts/slideLayout1576.xml"/><Relationship Id="rId26" Type="http://schemas.openxmlformats.org/officeDocument/2006/relationships/slideLayout" Target="../slideLayouts/slideLayout1584.xml"/><Relationship Id="rId39" Type="http://schemas.openxmlformats.org/officeDocument/2006/relationships/image" Target="../media/image4.jpg"/><Relationship Id="rId3" Type="http://schemas.openxmlformats.org/officeDocument/2006/relationships/slideLayout" Target="../slideLayouts/slideLayout1561.xml"/><Relationship Id="rId21" Type="http://schemas.openxmlformats.org/officeDocument/2006/relationships/slideLayout" Target="../slideLayouts/slideLayout1579.xml"/><Relationship Id="rId34" Type="http://schemas.openxmlformats.org/officeDocument/2006/relationships/slideLayout" Target="../slideLayouts/slideLayout1592.xml"/><Relationship Id="rId7" Type="http://schemas.openxmlformats.org/officeDocument/2006/relationships/slideLayout" Target="../slideLayouts/slideLayout1565.xml"/><Relationship Id="rId12" Type="http://schemas.openxmlformats.org/officeDocument/2006/relationships/slideLayout" Target="../slideLayouts/slideLayout1570.xml"/><Relationship Id="rId17" Type="http://schemas.openxmlformats.org/officeDocument/2006/relationships/slideLayout" Target="../slideLayouts/slideLayout1575.xml"/><Relationship Id="rId25" Type="http://schemas.openxmlformats.org/officeDocument/2006/relationships/slideLayout" Target="../slideLayouts/slideLayout1583.xml"/><Relationship Id="rId33" Type="http://schemas.openxmlformats.org/officeDocument/2006/relationships/slideLayout" Target="../slideLayouts/slideLayout1591.xml"/><Relationship Id="rId38" Type="http://schemas.openxmlformats.org/officeDocument/2006/relationships/theme" Target="../theme/theme48.xml"/><Relationship Id="rId2" Type="http://schemas.openxmlformats.org/officeDocument/2006/relationships/slideLayout" Target="../slideLayouts/slideLayout1560.xml"/><Relationship Id="rId16" Type="http://schemas.openxmlformats.org/officeDocument/2006/relationships/slideLayout" Target="../slideLayouts/slideLayout1574.xml"/><Relationship Id="rId20" Type="http://schemas.openxmlformats.org/officeDocument/2006/relationships/slideLayout" Target="../slideLayouts/slideLayout1578.xml"/><Relationship Id="rId29" Type="http://schemas.openxmlformats.org/officeDocument/2006/relationships/slideLayout" Target="../slideLayouts/slideLayout1587.xml"/><Relationship Id="rId1" Type="http://schemas.openxmlformats.org/officeDocument/2006/relationships/slideLayout" Target="../slideLayouts/slideLayout1559.xml"/><Relationship Id="rId6" Type="http://schemas.openxmlformats.org/officeDocument/2006/relationships/slideLayout" Target="../slideLayouts/slideLayout1564.xml"/><Relationship Id="rId11" Type="http://schemas.openxmlformats.org/officeDocument/2006/relationships/slideLayout" Target="../slideLayouts/slideLayout1569.xml"/><Relationship Id="rId24" Type="http://schemas.openxmlformats.org/officeDocument/2006/relationships/slideLayout" Target="../slideLayouts/slideLayout1582.xml"/><Relationship Id="rId32" Type="http://schemas.openxmlformats.org/officeDocument/2006/relationships/slideLayout" Target="../slideLayouts/slideLayout1590.xml"/><Relationship Id="rId37" Type="http://schemas.openxmlformats.org/officeDocument/2006/relationships/slideLayout" Target="../slideLayouts/slideLayout1595.xml"/><Relationship Id="rId5" Type="http://schemas.openxmlformats.org/officeDocument/2006/relationships/slideLayout" Target="../slideLayouts/slideLayout1563.xml"/><Relationship Id="rId15" Type="http://schemas.openxmlformats.org/officeDocument/2006/relationships/slideLayout" Target="../slideLayouts/slideLayout1573.xml"/><Relationship Id="rId23" Type="http://schemas.openxmlformats.org/officeDocument/2006/relationships/slideLayout" Target="../slideLayouts/slideLayout1581.xml"/><Relationship Id="rId28" Type="http://schemas.openxmlformats.org/officeDocument/2006/relationships/slideLayout" Target="../slideLayouts/slideLayout1586.xml"/><Relationship Id="rId36" Type="http://schemas.openxmlformats.org/officeDocument/2006/relationships/slideLayout" Target="../slideLayouts/slideLayout1594.xml"/><Relationship Id="rId10" Type="http://schemas.openxmlformats.org/officeDocument/2006/relationships/slideLayout" Target="../slideLayouts/slideLayout1568.xml"/><Relationship Id="rId19" Type="http://schemas.openxmlformats.org/officeDocument/2006/relationships/slideLayout" Target="../slideLayouts/slideLayout1577.xml"/><Relationship Id="rId31" Type="http://schemas.openxmlformats.org/officeDocument/2006/relationships/slideLayout" Target="../slideLayouts/slideLayout1589.xml"/><Relationship Id="rId4" Type="http://schemas.openxmlformats.org/officeDocument/2006/relationships/slideLayout" Target="../slideLayouts/slideLayout1562.xml"/><Relationship Id="rId9" Type="http://schemas.openxmlformats.org/officeDocument/2006/relationships/slideLayout" Target="../slideLayouts/slideLayout1567.xml"/><Relationship Id="rId14" Type="http://schemas.openxmlformats.org/officeDocument/2006/relationships/slideLayout" Target="../slideLayouts/slideLayout1572.xml"/><Relationship Id="rId22" Type="http://schemas.openxmlformats.org/officeDocument/2006/relationships/slideLayout" Target="../slideLayouts/slideLayout1580.xml"/><Relationship Id="rId27" Type="http://schemas.openxmlformats.org/officeDocument/2006/relationships/slideLayout" Target="../slideLayouts/slideLayout1585.xml"/><Relationship Id="rId30" Type="http://schemas.openxmlformats.org/officeDocument/2006/relationships/slideLayout" Target="../slideLayouts/slideLayout1588.xml"/><Relationship Id="rId35" Type="http://schemas.openxmlformats.org/officeDocument/2006/relationships/slideLayout" Target="../slideLayouts/slideLayout159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603.xml"/><Relationship Id="rId13" Type="http://schemas.openxmlformats.org/officeDocument/2006/relationships/slideLayout" Target="../slideLayouts/slideLayout1608.xml"/><Relationship Id="rId18" Type="http://schemas.openxmlformats.org/officeDocument/2006/relationships/slideLayout" Target="../slideLayouts/slideLayout1613.xml"/><Relationship Id="rId26" Type="http://schemas.openxmlformats.org/officeDocument/2006/relationships/slideLayout" Target="../slideLayouts/slideLayout1621.xml"/><Relationship Id="rId39" Type="http://schemas.openxmlformats.org/officeDocument/2006/relationships/image" Target="../media/image4.jpg"/><Relationship Id="rId3" Type="http://schemas.openxmlformats.org/officeDocument/2006/relationships/slideLayout" Target="../slideLayouts/slideLayout1598.xml"/><Relationship Id="rId21" Type="http://schemas.openxmlformats.org/officeDocument/2006/relationships/slideLayout" Target="../slideLayouts/slideLayout1616.xml"/><Relationship Id="rId34" Type="http://schemas.openxmlformats.org/officeDocument/2006/relationships/slideLayout" Target="../slideLayouts/slideLayout1629.xml"/><Relationship Id="rId7" Type="http://schemas.openxmlformats.org/officeDocument/2006/relationships/slideLayout" Target="../slideLayouts/slideLayout1602.xml"/><Relationship Id="rId12" Type="http://schemas.openxmlformats.org/officeDocument/2006/relationships/slideLayout" Target="../slideLayouts/slideLayout1607.xml"/><Relationship Id="rId17" Type="http://schemas.openxmlformats.org/officeDocument/2006/relationships/slideLayout" Target="../slideLayouts/slideLayout1612.xml"/><Relationship Id="rId25" Type="http://schemas.openxmlformats.org/officeDocument/2006/relationships/slideLayout" Target="../slideLayouts/slideLayout1620.xml"/><Relationship Id="rId33" Type="http://schemas.openxmlformats.org/officeDocument/2006/relationships/slideLayout" Target="../slideLayouts/slideLayout1628.xml"/><Relationship Id="rId38" Type="http://schemas.openxmlformats.org/officeDocument/2006/relationships/theme" Target="../theme/theme49.xml"/><Relationship Id="rId2" Type="http://schemas.openxmlformats.org/officeDocument/2006/relationships/slideLayout" Target="../slideLayouts/slideLayout1597.xml"/><Relationship Id="rId16" Type="http://schemas.openxmlformats.org/officeDocument/2006/relationships/slideLayout" Target="../slideLayouts/slideLayout1611.xml"/><Relationship Id="rId20" Type="http://schemas.openxmlformats.org/officeDocument/2006/relationships/slideLayout" Target="../slideLayouts/slideLayout1615.xml"/><Relationship Id="rId29" Type="http://schemas.openxmlformats.org/officeDocument/2006/relationships/slideLayout" Target="../slideLayouts/slideLayout1624.xml"/><Relationship Id="rId1" Type="http://schemas.openxmlformats.org/officeDocument/2006/relationships/slideLayout" Target="../slideLayouts/slideLayout1596.xml"/><Relationship Id="rId6" Type="http://schemas.openxmlformats.org/officeDocument/2006/relationships/slideLayout" Target="../slideLayouts/slideLayout1601.xml"/><Relationship Id="rId11" Type="http://schemas.openxmlformats.org/officeDocument/2006/relationships/slideLayout" Target="../slideLayouts/slideLayout1606.xml"/><Relationship Id="rId24" Type="http://schemas.openxmlformats.org/officeDocument/2006/relationships/slideLayout" Target="../slideLayouts/slideLayout1619.xml"/><Relationship Id="rId32" Type="http://schemas.openxmlformats.org/officeDocument/2006/relationships/slideLayout" Target="../slideLayouts/slideLayout1627.xml"/><Relationship Id="rId37" Type="http://schemas.openxmlformats.org/officeDocument/2006/relationships/slideLayout" Target="../slideLayouts/slideLayout1632.xml"/><Relationship Id="rId5" Type="http://schemas.openxmlformats.org/officeDocument/2006/relationships/slideLayout" Target="../slideLayouts/slideLayout1600.xml"/><Relationship Id="rId15" Type="http://schemas.openxmlformats.org/officeDocument/2006/relationships/slideLayout" Target="../slideLayouts/slideLayout1610.xml"/><Relationship Id="rId23" Type="http://schemas.openxmlformats.org/officeDocument/2006/relationships/slideLayout" Target="../slideLayouts/slideLayout1618.xml"/><Relationship Id="rId28" Type="http://schemas.openxmlformats.org/officeDocument/2006/relationships/slideLayout" Target="../slideLayouts/slideLayout1623.xml"/><Relationship Id="rId36" Type="http://schemas.openxmlformats.org/officeDocument/2006/relationships/slideLayout" Target="../slideLayouts/slideLayout1631.xml"/><Relationship Id="rId10" Type="http://schemas.openxmlformats.org/officeDocument/2006/relationships/slideLayout" Target="../slideLayouts/slideLayout1605.xml"/><Relationship Id="rId19" Type="http://schemas.openxmlformats.org/officeDocument/2006/relationships/slideLayout" Target="../slideLayouts/slideLayout1614.xml"/><Relationship Id="rId31" Type="http://schemas.openxmlformats.org/officeDocument/2006/relationships/slideLayout" Target="../slideLayouts/slideLayout1626.xml"/><Relationship Id="rId4" Type="http://schemas.openxmlformats.org/officeDocument/2006/relationships/slideLayout" Target="../slideLayouts/slideLayout1599.xml"/><Relationship Id="rId9" Type="http://schemas.openxmlformats.org/officeDocument/2006/relationships/slideLayout" Target="../slideLayouts/slideLayout1604.xml"/><Relationship Id="rId14" Type="http://schemas.openxmlformats.org/officeDocument/2006/relationships/slideLayout" Target="../slideLayouts/slideLayout1609.xml"/><Relationship Id="rId22" Type="http://schemas.openxmlformats.org/officeDocument/2006/relationships/slideLayout" Target="../slideLayouts/slideLayout1617.xml"/><Relationship Id="rId27" Type="http://schemas.openxmlformats.org/officeDocument/2006/relationships/slideLayout" Target="../slideLayouts/slideLayout1622.xml"/><Relationship Id="rId30" Type="http://schemas.openxmlformats.org/officeDocument/2006/relationships/slideLayout" Target="../slideLayouts/slideLayout1625.xml"/><Relationship Id="rId35" Type="http://schemas.openxmlformats.org/officeDocument/2006/relationships/slideLayout" Target="../slideLayouts/slideLayout1630.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7.xml"/><Relationship Id="rId7" Type="http://schemas.openxmlformats.org/officeDocument/2006/relationships/theme" Target="../theme/theme5.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5" Type="http://schemas.openxmlformats.org/officeDocument/2006/relationships/slideLayout" Target="../slideLayouts/slideLayout29.xml"/><Relationship Id="rId4" Type="http://schemas.openxmlformats.org/officeDocument/2006/relationships/slideLayout" Target="../slideLayouts/slideLayout2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640.xml"/><Relationship Id="rId13" Type="http://schemas.openxmlformats.org/officeDocument/2006/relationships/slideLayout" Target="../slideLayouts/slideLayout1645.xml"/><Relationship Id="rId18" Type="http://schemas.openxmlformats.org/officeDocument/2006/relationships/slideLayout" Target="../slideLayouts/slideLayout1650.xml"/><Relationship Id="rId26" Type="http://schemas.openxmlformats.org/officeDocument/2006/relationships/slideLayout" Target="../slideLayouts/slideLayout1658.xml"/><Relationship Id="rId39" Type="http://schemas.openxmlformats.org/officeDocument/2006/relationships/image" Target="../media/image4.jpg"/><Relationship Id="rId3" Type="http://schemas.openxmlformats.org/officeDocument/2006/relationships/slideLayout" Target="../slideLayouts/slideLayout1635.xml"/><Relationship Id="rId21" Type="http://schemas.openxmlformats.org/officeDocument/2006/relationships/slideLayout" Target="../slideLayouts/slideLayout1653.xml"/><Relationship Id="rId34" Type="http://schemas.openxmlformats.org/officeDocument/2006/relationships/slideLayout" Target="../slideLayouts/slideLayout1666.xml"/><Relationship Id="rId7" Type="http://schemas.openxmlformats.org/officeDocument/2006/relationships/slideLayout" Target="../slideLayouts/slideLayout1639.xml"/><Relationship Id="rId12" Type="http://schemas.openxmlformats.org/officeDocument/2006/relationships/slideLayout" Target="../slideLayouts/slideLayout1644.xml"/><Relationship Id="rId17" Type="http://schemas.openxmlformats.org/officeDocument/2006/relationships/slideLayout" Target="../slideLayouts/slideLayout1649.xml"/><Relationship Id="rId25" Type="http://schemas.openxmlformats.org/officeDocument/2006/relationships/slideLayout" Target="../slideLayouts/slideLayout1657.xml"/><Relationship Id="rId33" Type="http://schemas.openxmlformats.org/officeDocument/2006/relationships/slideLayout" Target="../slideLayouts/slideLayout1665.xml"/><Relationship Id="rId38" Type="http://schemas.openxmlformats.org/officeDocument/2006/relationships/theme" Target="../theme/theme50.xml"/><Relationship Id="rId2" Type="http://schemas.openxmlformats.org/officeDocument/2006/relationships/slideLayout" Target="../slideLayouts/slideLayout1634.xml"/><Relationship Id="rId16" Type="http://schemas.openxmlformats.org/officeDocument/2006/relationships/slideLayout" Target="../slideLayouts/slideLayout1648.xml"/><Relationship Id="rId20" Type="http://schemas.openxmlformats.org/officeDocument/2006/relationships/slideLayout" Target="../slideLayouts/slideLayout1652.xml"/><Relationship Id="rId29" Type="http://schemas.openxmlformats.org/officeDocument/2006/relationships/slideLayout" Target="../slideLayouts/slideLayout1661.xml"/><Relationship Id="rId1" Type="http://schemas.openxmlformats.org/officeDocument/2006/relationships/slideLayout" Target="../slideLayouts/slideLayout1633.xml"/><Relationship Id="rId6" Type="http://schemas.openxmlformats.org/officeDocument/2006/relationships/slideLayout" Target="../slideLayouts/slideLayout1638.xml"/><Relationship Id="rId11" Type="http://schemas.openxmlformats.org/officeDocument/2006/relationships/slideLayout" Target="../slideLayouts/slideLayout1643.xml"/><Relationship Id="rId24" Type="http://schemas.openxmlformats.org/officeDocument/2006/relationships/slideLayout" Target="../slideLayouts/slideLayout1656.xml"/><Relationship Id="rId32" Type="http://schemas.openxmlformats.org/officeDocument/2006/relationships/slideLayout" Target="../slideLayouts/slideLayout1664.xml"/><Relationship Id="rId37" Type="http://schemas.openxmlformats.org/officeDocument/2006/relationships/slideLayout" Target="../slideLayouts/slideLayout1669.xml"/><Relationship Id="rId5" Type="http://schemas.openxmlformats.org/officeDocument/2006/relationships/slideLayout" Target="../slideLayouts/slideLayout1637.xml"/><Relationship Id="rId15" Type="http://schemas.openxmlformats.org/officeDocument/2006/relationships/slideLayout" Target="../slideLayouts/slideLayout1647.xml"/><Relationship Id="rId23" Type="http://schemas.openxmlformats.org/officeDocument/2006/relationships/slideLayout" Target="../slideLayouts/slideLayout1655.xml"/><Relationship Id="rId28" Type="http://schemas.openxmlformats.org/officeDocument/2006/relationships/slideLayout" Target="../slideLayouts/slideLayout1660.xml"/><Relationship Id="rId36" Type="http://schemas.openxmlformats.org/officeDocument/2006/relationships/slideLayout" Target="../slideLayouts/slideLayout1668.xml"/><Relationship Id="rId10" Type="http://schemas.openxmlformats.org/officeDocument/2006/relationships/slideLayout" Target="../slideLayouts/slideLayout1642.xml"/><Relationship Id="rId19" Type="http://schemas.openxmlformats.org/officeDocument/2006/relationships/slideLayout" Target="../slideLayouts/slideLayout1651.xml"/><Relationship Id="rId31" Type="http://schemas.openxmlformats.org/officeDocument/2006/relationships/slideLayout" Target="../slideLayouts/slideLayout1663.xml"/><Relationship Id="rId4" Type="http://schemas.openxmlformats.org/officeDocument/2006/relationships/slideLayout" Target="../slideLayouts/slideLayout1636.xml"/><Relationship Id="rId9" Type="http://schemas.openxmlformats.org/officeDocument/2006/relationships/slideLayout" Target="../slideLayouts/slideLayout1641.xml"/><Relationship Id="rId14" Type="http://schemas.openxmlformats.org/officeDocument/2006/relationships/slideLayout" Target="../slideLayouts/slideLayout1646.xml"/><Relationship Id="rId22" Type="http://schemas.openxmlformats.org/officeDocument/2006/relationships/slideLayout" Target="../slideLayouts/slideLayout1654.xml"/><Relationship Id="rId27" Type="http://schemas.openxmlformats.org/officeDocument/2006/relationships/slideLayout" Target="../slideLayouts/slideLayout1659.xml"/><Relationship Id="rId30" Type="http://schemas.openxmlformats.org/officeDocument/2006/relationships/slideLayout" Target="../slideLayouts/slideLayout1662.xml"/><Relationship Id="rId35" Type="http://schemas.openxmlformats.org/officeDocument/2006/relationships/slideLayout" Target="../slideLayouts/slideLayout166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677.xml"/><Relationship Id="rId13" Type="http://schemas.openxmlformats.org/officeDocument/2006/relationships/slideLayout" Target="../slideLayouts/slideLayout1682.xml"/><Relationship Id="rId18" Type="http://schemas.openxmlformats.org/officeDocument/2006/relationships/slideLayout" Target="../slideLayouts/slideLayout1687.xml"/><Relationship Id="rId26" Type="http://schemas.openxmlformats.org/officeDocument/2006/relationships/slideLayout" Target="../slideLayouts/slideLayout1695.xml"/><Relationship Id="rId39" Type="http://schemas.openxmlformats.org/officeDocument/2006/relationships/image" Target="../media/image4.jpg"/><Relationship Id="rId3" Type="http://schemas.openxmlformats.org/officeDocument/2006/relationships/slideLayout" Target="../slideLayouts/slideLayout1672.xml"/><Relationship Id="rId21" Type="http://schemas.openxmlformats.org/officeDocument/2006/relationships/slideLayout" Target="../slideLayouts/slideLayout1690.xml"/><Relationship Id="rId34" Type="http://schemas.openxmlformats.org/officeDocument/2006/relationships/slideLayout" Target="../slideLayouts/slideLayout1703.xml"/><Relationship Id="rId7" Type="http://schemas.openxmlformats.org/officeDocument/2006/relationships/slideLayout" Target="../slideLayouts/slideLayout1676.xml"/><Relationship Id="rId12" Type="http://schemas.openxmlformats.org/officeDocument/2006/relationships/slideLayout" Target="../slideLayouts/slideLayout1681.xml"/><Relationship Id="rId17" Type="http://schemas.openxmlformats.org/officeDocument/2006/relationships/slideLayout" Target="../slideLayouts/slideLayout1686.xml"/><Relationship Id="rId25" Type="http://schemas.openxmlformats.org/officeDocument/2006/relationships/slideLayout" Target="../slideLayouts/slideLayout1694.xml"/><Relationship Id="rId33" Type="http://schemas.openxmlformats.org/officeDocument/2006/relationships/slideLayout" Target="../slideLayouts/slideLayout1702.xml"/><Relationship Id="rId38" Type="http://schemas.openxmlformats.org/officeDocument/2006/relationships/theme" Target="../theme/theme51.xml"/><Relationship Id="rId2" Type="http://schemas.openxmlformats.org/officeDocument/2006/relationships/slideLayout" Target="../slideLayouts/slideLayout1671.xml"/><Relationship Id="rId16" Type="http://schemas.openxmlformats.org/officeDocument/2006/relationships/slideLayout" Target="../slideLayouts/slideLayout1685.xml"/><Relationship Id="rId20" Type="http://schemas.openxmlformats.org/officeDocument/2006/relationships/slideLayout" Target="../slideLayouts/slideLayout1689.xml"/><Relationship Id="rId29" Type="http://schemas.openxmlformats.org/officeDocument/2006/relationships/slideLayout" Target="../slideLayouts/slideLayout1698.xml"/><Relationship Id="rId1" Type="http://schemas.openxmlformats.org/officeDocument/2006/relationships/slideLayout" Target="../slideLayouts/slideLayout1670.xml"/><Relationship Id="rId6" Type="http://schemas.openxmlformats.org/officeDocument/2006/relationships/slideLayout" Target="../slideLayouts/slideLayout1675.xml"/><Relationship Id="rId11" Type="http://schemas.openxmlformats.org/officeDocument/2006/relationships/slideLayout" Target="../slideLayouts/slideLayout1680.xml"/><Relationship Id="rId24" Type="http://schemas.openxmlformats.org/officeDocument/2006/relationships/slideLayout" Target="../slideLayouts/slideLayout1693.xml"/><Relationship Id="rId32" Type="http://schemas.openxmlformats.org/officeDocument/2006/relationships/slideLayout" Target="../slideLayouts/slideLayout1701.xml"/><Relationship Id="rId37" Type="http://schemas.openxmlformats.org/officeDocument/2006/relationships/slideLayout" Target="../slideLayouts/slideLayout1706.xml"/><Relationship Id="rId5" Type="http://schemas.openxmlformats.org/officeDocument/2006/relationships/slideLayout" Target="../slideLayouts/slideLayout1674.xml"/><Relationship Id="rId15" Type="http://schemas.openxmlformats.org/officeDocument/2006/relationships/slideLayout" Target="../slideLayouts/slideLayout1684.xml"/><Relationship Id="rId23" Type="http://schemas.openxmlformats.org/officeDocument/2006/relationships/slideLayout" Target="../slideLayouts/slideLayout1692.xml"/><Relationship Id="rId28" Type="http://schemas.openxmlformats.org/officeDocument/2006/relationships/slideLayout" Target="../slideLayouts/slideLayout1697.xml"/><Relationship Id="rId36" Type="http://schemas.openxmlformats.org/officeDocument/2006/relationships/slideLayout" Target="../slideLayouts/slideLayout1705.xml"/><Relationship Id="rId10" Type="http://schemas.openxmlformats.org/officeDocument/2006/relationships/slideLayout" Target="../slideLayouts/slideLayout1679.xml"/><Relationship Id="rId19" Type="http://schemas.openxmlformats.org/officeDocument/2006/relationships/slideLayout" Target="../slideLayouts/slideLayout1688.xml"/><Relationship Id="rId31" Type="http://schemas.openxmlformats.org/officeDocument/2006/relationships/slideLayout" Target="../slideLayouts/slideLayout1700.xml"/><Relationship Id="rId4" Type="http://schemas.openxmlformats.org/officeDocument/2006/relationships/slideLayout" Target="../slideLayouts/slideLayout1673.xml"/><Relationship Id="rId9" Type="http://schemas.openxmlformats.org/officeDocument/2006/relationships/slideLayout" Target="../slideLayouts/slideLayout1678.xml"/><Relationship Id="rId14" Type="http://schemas.openxmlformats.org/officeDocument/2006/relationships/slideLayout" Target="../slideLayouts/slideLayout1683.xml"/><Relationship Id="rId22" Type="http://schemas.openxmlformats.org/officeDocument/2006/relationships/slideLayout" Target="../slideLayouts/slideLayout1691.xml"/><Relationship Id="rId27" Type="http://schemas.openxmlformats.org/officeDocument/2006/relationships/slideLayout" Target="../slideLayouts/slideLayout1696.xml"/><Relationship Id="rId30" Type="http://schemas.openxmlformats.org/officeDocument/2006/relationships/slideLayout" Target="../slideLayouts/slideLayout1699.xml"/><Relationship Id="rId35" Type="http://schemas.openxmlformats.org/officeDocument/2006/relationships/slideLayout" Target="../slideLayouts/slideLayout170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1714.xml"/><Relationship Id="rId13" Type="http://schemas.openxmlformats.org/officeDocument/2006/relationships/slideLayout" Target="../slideLayouts/slideLayout1719.xml"/><Relationship Id="rId18" Type="http://schemas.openxmlformats.org/officeDocument/2006/relationships/slideLayout" Target="../slideLayouts/slideLayout1724.xml"/><Relationship Id="rId26" Type="http://schemas.openxmlformats.org/officeDocument/2006/relationships/slideLayout" Target="../slideLayouts/slideLayout1732.xml"/><Relationship Id="rId39" Type="http://schemas.openxmlformats.org/officeDocument/2006/relationships/image" Target="../media/image4.jpg"/><Relationship Id="rId3" Type="http://schemas.openxmlformats.org/officeDocument/2006/relationships/slideLayout" Target="../slideLayouts/slideLayout1709.xml"/><Relationship Id="rId21" Type="http://schemas.openxmlformats.org/officeDocument/2006/relationships/slideLayout" Target="../slideLayouts/slideLayout1727.xml"/><Relationship Id="rId34" Type="http://schemas.openxmlformats.org/officeDocument/2006/relationships/slideLayout" Target="../slideLayouts/slideLayout1740.xml"/><Relationship Id="rId7" Type="http://schemas.openxmlformats.org/officeDocument/2006/relationships/slideLayout" Target="../slideLayouts/slideLayout1713.xml"/><Relationship Id="rId12" Type="http://schemas.openxmlformats.org/officeDocument/2006/relationships/slideLayout" Target="../slideLayouts/slideLayout1718.xml"/><Relationship Id="rId17" Type="http://schemas.openxmlformats.org/officeDocument/2006/relationships/slideLayout" Target="../slideLayouts/slideLayout1723.xml"/><Relationship Id="rId25" Type="http://schemas.openxmlformats.org/officeDocument/2006/relationships/slideLayout" Target="../slideLayouts/slideLayout1731.xml"/><Relationship Id="rId33" Type="http://schemas.openxmlformats.org/officeDocument/2006/relationships/slideLayout" Target="../slideLayouts/slideLayout1739.xml"/><Relationship Id="rId38" Type="http://schemas.openxmlformats.org/officeDocument/2006/relationships/theme" Target="../theme/theme52.xml"/><Relationship Id="rId2" Type="http://schemas.openxmlformats.org/officeDocument/2006/relationships/slideLayout" Target="../slideLayouts/slideLayout1708.xml"/><Relationship Id="rId16" Type="http://schemas.openxmlformats.org/officeDocument/2006/relationships/slideLayout" Target="../slideLayouts/slideLayout1722.xml"/><Relationship Id="rId20" Type="http://schemas.openxmlformats.org/officeDocument/2006/relationships/slideLayout" Target="../slideLayouts/slideLayout1726.xml"/><Relationship Id="rId29" Type="http://schemas.openxmlformats.org/officeDocument/2006/relationships/slideLayout" Target="../slideLayouts/slideLayout1735.xml"/><Relationship Id="rId1" Type="http://schemas.openxmlformats.org/officeDocument/2006/relationships/slideLayout" Target="../slideLayouts/slideLayout1707.xml"/><Relationship Id="rId6" Type="http://schemas.openxmlformats.org/officeDocument/2006/relationships/slideLayout" Target="../slideLayouts/slideLayout1712.xml"/><Relationship Id="rId11" Type="http://schemas.openxmlformats.org/officeDocument/2006/relationships/slideLayout" Target="../slideLayouts/slideLayout1717.xml"/><Relationship Id="rId24" Type="http://schemas.openxmlformats.org/officeDocument/2006/relationships/slideLayout" Target="../slideLayouts/slideLayout1730.xml"/><Relationship Id="rId32" Type="http://schemas.openxmlformats.org/officeDocument/2006/relationships/slideLayout" Target="../slideLayouts/slideLayout1738.xml"/><Relationship Id="rId37" Type="http://schemas.openxmlformats.org/officeDocument/2006/relationships/slideLayout" Target="../slideLayouts/slideLayout1743.xml"/><Relationship Id="rId5" Type="http://schemas.openxmlformats.org/officeDocument/2006/relationships/slideLayout" Target="../slideLayouts/slideLayout1711.xml"/><Relationship Id="rId15" Type="http://schemas.openxmlformats.org/officeDocument/2006/relationships/slideLayout" Target="../slideLayouts/slideLayout1721.xml"/><Relationship Id="rId23" Type="http://schemas.openxmlformats.org/officeDocument/2006/relationships/slideLayout" Target="../slideLayouts/slideLayout1729.xml"/><Relationship Id="rId28" Type="http://schemas.openxmlformats.org/officeDocument/2006/relationships/slideLayout" Target="../slideLayouts/slideLayout1734.xml"/><Relationship Id="rId36" Type="http://schemas.openxmlformats.org/officeDocument/2006/relationships/slideLayout" Target="../slideLayouts/slideLayout1742.xml"/><Relationship Id="rId10" Type="http://schemas.openxmlformats.org/officeDocument/2006/relationships/slideLayout" Target="../slideLayouts/slideLayout1716.xml"/><Relationship Id="rId19" Type="http://schemas.openxmlformats.org/officeDocument/2006/relationships/slideLayout" Target="../slideLayouts/slideLayout1725.xml"/><Relationship Id="rId31" Type="http://schemas.openxmlformats.org/officeDocument/2006/relationships/slideLayout" Target="../slideLayouts/slideLayout1737.xml"/><Relationship Id="rId4" Type="http://schemas.openxmlformats.org/officeDocument/2006/relationships/slideLayout" Target="../slideLayouts/slideLayout1710.xml"/><Relationship Id="rId9" Type="http://schemas.openxmlformats.org/officeDocument/2006/relationships/slideLayout" Target="../slideLayouts/slideLayout1715.xml"/><Relationship Id="rId14" Type="http://schemas.openxmlformats.org/officeDocument/2006/relationships/slideLayout" Target="../slideLayouts/slideLayout1720.xml"/><Relationship Id="rId22" Type="http://schemas.openxmlformats.org/officeDocument/2006/relationships/slideLayout" Target="../slideLayouts/slideLayout1728.xml"/><Relationship Id="rId27" Type="http://schemas.openxmlformats.org/officeDocument/2006/relationships/slideLayout" Target="../slideLayouts/slideLayout1733.xml"/><Relationship Id="rId30" Type="http://schemas.openxmlformats.org/officeDocument/2006/relationships/slideLayout" Target="../slideLayouts/slideLayout1736.xml"/><Relationship Id="rId35" Type="http://schemas.openxmlformats.org/officeDocument/2006/relationships/slideLayout" Target="../slideLayouts/slideLayout174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1751.xml"/><Relationship Id="rId13" Type="http://schemas.openxmlformats.org/officeDocument/2006/relationships/slideLayout" Target="../slideLayouts/slideLayout1756.xml"/><Relationship Id="rId18" Type="http://schemas.openxmlformats.org/officeDocument/2006/relationships/slideLayout" Target="../slideLayouts/slideLayout1761.xml"/><Relationship Id="rId26" Type="http://schemas.openxmlformats.org/officeDocument/2006/relationships/slideLayout" Target="../slideLayouts/slideLayout1769.xml"/><Relationship Id="rId39" Type="http://schemas.openxmlformats.org/officeDocument/2006/relationships/image" Target="../media/image4.jpg"/><Relationship Id="rId3" Type="http://schemas.openxmlformats.org/officeDocument/2006/relationships/slideLayout" Target="../slideLayouts/slideLayout1746.xml"/><Relationship Id="rId21" Type="http://schemas.openxmlformats.org/officeDocument/2006/relationships/slideLayout" Target="../slideLayouts/slideLayout1764.xml"/><Relationship Id="rId34" Type="http://schemas.openxmlformats.org/officeDocument/2006/relationships/slideLayout" Target="../slideLayouts/slideLayout1777.xml"/><Relationship Id="rId7" Type="http://schemas.openxmlformats.org/officeDocument/2006/relationships/slideLayout" Target="../slideLayouts/slideLayout1750.xml"/><Relationship Id="rId12" Type="http://schemas.openxmlformats.org/officeDocument/2006/relationships/slideLayout" Target="../slideLayouts/slideLayout1755.xml"/><Relationship Id="rId17" Type="http://schemas.openxmlformats.org/officeDocument/2006/relationships/slideLayout" Target="../slideLayouts/slideLayout1760.xml"/><Relationship Id="rId25" Type="http://schemas.openxmlformats.org/officeDocument/2006/relationships/slideLayout" Target="../slideLayouts/slideLayout1768.xml"/><Relationship Id="rId33" Type="http://schemas.openxmlformats.org/officeDocument/2006/relationships/slideLayout" Target="../slideLayouts/slideLayout1776.xml"/><Relationship Id="rId38" Type="http://schemas.openxmlformats.org/officeDocument/2006/relationships/theme" Target="../theme/theme53.xml"/><Relationship Id="rId2" Type="http://schemas.openxmlformats.org/officeDocument/2006/relationships/slideLayout" Target="../slideLayouts/slideLayout1745.xml"/><Relationship Id="rId16" Type="http://schemas.openxmlformats.org/officeDocument/2006/relationships/slideLayout" Target="../slideLayouts/slideLayout1759.xml"/><Relationship Id="rId20" Type="http://schemas.openxmlformats.org/officeDocument/2006/relationships/slideLayout" Target="../slideLayouts/slideLayout1763.xml"/><Relationship Id="rId29" Type="http://schemas.openxmlformats.org/officeDocument/2006/relationships/slideLayout" Target="../slideLayouts/slideLayout1772.xml"/><Relationship Id="rId1" Type="http://schemas.openxmlformats.org/officeDocument/2006/relationships/slideLayout" Target="../slideLayouts/slideLayout1744.xml"/><Relationship Id="rId6" Type="http://schemas.openxmlformats.org/officeDocument/2006/relationships/slideLayout" Target="../slideLayouts/slideLayout1749.xml"/><Relationship Id="rId11" Type="http://schemas.openxmlformats.org/officeDocument/2006/relationships/slideLayout" Target="../slideLayouts/slideLayout1754.xml"/><Relationship Id="rId24" Type="http://schemas.openxmlformats.org/officeDocument/2006/relationships/slideLayout" Target="../slideLayouts/slideLayout1767.xml"/><Relationship Id="rId32" Type="http://schemas.openxmlformats.org/officeDocument/2006/relationships/slideLayout" Target="../slideLayouts/slideLayout1775.xml"/><Relationship Id="rId37" Type="http://schemas.openxmlformats.org/officeDocument/2006/relationships/slideLayout" Target="../slideLayouts/slideLayout1780.xml"/><Relationship Id="rId5" Type="http://schemas.openxmlformats.org/officeDocument/2006/relationships/slideLayout" Target="../slideLayouts/slideLayout1748.xml"/><Relationship Id="rId15" Type="http://schemas.openxmlformats.org/officeDocument/2006/relationships/slideLayout" Target="../slideLayouts/slideLayout1758.xml"/><Relationship Id="rId23" Type="http://schemas.openxmlformats.org/officeDocument/2006/relationships/slideLayout" Target="../slideLayouts/slideLayout1766.xml"/><Relationship Id="rId28" Type="http://schemas.openxmlformats.org/officeDocument/2006/relationships/slideLayout" Target="../slideLayouts/slideLayout1771.xml"/><Relationship Id="rId36" Type="http://schemas.openxmlformats.org/officeDocument/2006/relationships/slideLayout" Target="../slideLayouts/slideLayout1779.xml"/><Relationship Id="rId10" Type="http://schemas.openxmlformats.org/officeDocument/2006/relationships/slideLayout" Target="../slideLayouts/slideLayout1753.xml"/><Relationship Id="rId19" Type="http://schemas.openxmlformats.org/officeDocument/2006/relationships/slideLayout" Target="../slideLayouts/slideLayout1762.xml"/><Relationship Id="rId31" Type="http://schemas.openxmlformats.org/officeDocument/2006/relationships/slideLayout" Target="../slideLayouts/slideLayout1774.xml"/><Relationship Id="rId4" Type="http://schemas.openxmlformats.org/officeDocument/2006/relationships/slideLayout" Target="../slideLayouts/slideLayout1747.xml"/><Relationship Id="rId9" Type="http://schemas.openxmlformats.org/officeDocument/2006/relationships/slideLayout" Target="../slideLayouts/slideLayout1752.xml"/><Relationship Id="rId14" Type="http://schemas.openxmlformats.org/officeDocument/2006/relationships/slideLayout" Target="../slideLayouts/slideLayout1757.xml"/><Relationship Id="rId22" Type="http://schemas.openxmlformats.org/officeDocument/2006/relationships/slideLayout" Target="../slideLayouts/slideLayout1765.xml"/><Relationship Id="rId27" Type="http://schemas.openxmlformats.org/officeDocument/2006/relationships/slideLayout" Target="../slideLayouts/slideLayout1770.xml"/><Relationship Id="rId30" Type="http://schemas.openxmlformats.org/officeDocument/2006/relationships/slideLayout" Target="../slideLayouts/slideLayout1773.xml"/><Relationship Id="rId35" Type="http://schemas.openxmlformats.org/officeDocument/2006/relationships/slideLayout" Target="../slideLayouts/slideLayout177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1788.xml"/><Relationship Id="rId13" Type="http://schemas.openxmlformats.org/officeDocument/2006/relationships/slideLayout" Target="../slideLayouts/slideLayout1793.xml"/><Relationship Id="rId3" Type="http://schemas.openxmlformats.org/officeDocument/2006/relationships/slideLayout" Target="../slideLayouts/slideLayout1783.xml"/><Relationship Id="rId7" Type="http://schemas.openxmlformats.org/officeDocument/2006/relationships/slideLayout" Target="../slideLayouts/slideLayout1787.xml"/><Relationship Id="rId12" Type="http://schemas.openxmlformats.org/officeDocument/2006/relationships/slideLayout" Target="../slideLayouts/slideLayout1792.xml"/><Relationship Id="rId2" Type="http://schemas.openxmlformats.org/officeDocument/2006/relationships/slideLayout" Target="../slideLayouts/slideLayout1782.xml"/><Relationship Id="rId1" Type="http://schemas.openxmlformats.org/officeDocument/2006/relationships/slideLayout" Target="../slideLayouts/slideLayout1781.xml"/><Relationship Id="rId6" Type="http://schemas.openxmlformats.org/officeDocument/2006/relationships/slideLayout" Target="../slideLayouts/slideLayout1786.xml"/><Relationship Id="rId11" Type="http://schemas.openxmlformats.org/officeDocument/2006/relationships/slideLayout" Target="../slideLayouts/slideLayout1791.xml"/><Relationship Id="rId5" Type="http://schemas.openxmlformats.org/officeDocument/2006/relationships/slideLayout" Target="../slideLayouts/slideLayout1785.xml"/><Relationship Id="rId15" Type="http://schemas.openxmlformats.org/officeDocument/2006/relationships/image" Target="../media/image14.jpeg"/><Relationship Id="rId10" Type="http://schemas.openxmlformats.org/officeDocument/2006/relationships/slideLayout" Target="../slideLayouts/slideLayout1790.xml"/><Relationship Id="rId4" Type="http://schemas.openxmlformats.org/officeDocument/2006/relationships/slideLayout" Target="../slideLayouts/slideLayout1784.xml"/><Relationship Id="rId9" Type="http://schemas.openxmlformats.org/officeDocument/2006/relationships/slideLayout" Target="../slideLayouts/slideLayout1789.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1801.xml"/><Relationship Id="rId13" Type="http://schemas.openxmlformats.org/officeDocument/2006/relationships/slideLayout" Target="../slideLayouts/slideLayout1806.xml"/><Relationship Id="rId3" Type="http://schemas.openxmlformats.org/officeDocument/2006/relationships/slideLayout" Target="../slideLayouts/slideLayout1796.xml"/><Relationship Id="rId7" Type="http://schemas.openxmlformats.org/officeDocument/2006/relationships/slideLayout" Target="../slideLayouts/slideLayout1800.xml"/><Relationship Id="rId12" Type="http://schemas.openxmlformats.org/officeDocument/2006/relationships/slideLayout" Target="../slideLayouts/slideLayout1805.xml"/><Relationship Id="rId2" Type="http://schemas.openxmlformats.org/officeDocument/2006/relationships/slideLayout" Target="../slideLayouts/slideLayout1795.xml"/><Relationship Id="rId1" Type="http://schemas.openxmlformats.org/officeDocument/2006/relationships/slideLayout" Target="../slideLayouts/slideLayout1794.xml"/><Relationship Id="rId6" Type="http://schemas.openxmlformats.org/officeDocument/2006/relationships/slideLayout" Target="../slideLayouts/slideLayout1799.xml"/><Relationship Id="rId11" Type="http://schemas.openxmlformats.org/officeDocument/2006/relationships/slideLayout" Target="../slideLayouts/slideLayout1804.xml"/><Relationship Id="rId5" Type="http://schemas.openxmlformats.org/officeDocument/2006/relationships/slideLayout" Target="../slideLayouts/slideLayout1798.xml"/><Relationship Id="rId15" Type="http://schemas.openxmlformats.org/officeDocument/2006/relationships/image" Target="../media/image14.jpeg"/><Relationship Id="rId10" Type="http://schemas.openxmlformats.org/officeDocument/2006/relationships/slideLayout" Target="../slideLayouts/slideLayout1803.xml"/><Relationship Id="rId4" Type="http://schemas.openxmlformats.org/officeDocument/2006/relationships/slideLayout" Target="../slideLayouts/slideLayout1797.xml"/><Relationship Id="rId9" Type="http://schemas.openxmlformats.org/officeDocument/2006/relationships/slideLayout" Target="../slideLayouts/slideLayout1802.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814.xml"/><Relationship Id="rId13" Type="http://schemas.openxmlformats.org/officeDocument/2006/relationships/slideLayout" Target="../slideLayouts/slideLayout1819.xml"/><Relationship Id="rId3" Type="http://schemas.openxmlformats.org/officeDocument/2006/relationships/slideLayout" Target="../slideLayouts/slideLayout1809.xml"/><Relationship Id="rId7" Type="http://schemas.openxmlformats.org/officeDocument/2006/relationships/slideLayout" Target="../slideLayouts/slideLayout1813.xml"/><Relationship Id="rId12" Type="http://schemas.openxmlformats.org/officeDocument/2006/relationships/slideLayout" Target="../slideLayouts/slideLayout1818.xml"/><Relationship Id="rId2" Type="http://schemas.openxmlformats.org/officeDocument/2006/relationships/slideLayout" Target="../slideLayouts/slideLayout1808.xml"/><Relationship Id="rId1" Type="http://schemas.openxmlformats.org/officeDocument/2006/relationships/slideLayout" Target="../slideLayouts/slideLayout1807.xml"/><Relationship Id="rId6" Type="http://schemas.openxmlformats.org/officeDocument/2006/relationships/slideLayout" Target="../slideLayouts/slideLayout1812.xml"/><Relationship Id="rId11" Type="http://schemas.openxmlformats.org/officeDocument/2006/relationships/slideLayout" Target="../slideLayouts/slideLayout1817.xml"/><Relationship Id="rId5" Type="http://schemas.openxmlformats.org/officeDocument/2006/relationships/slideLayout" Target="../slideLayouts/slideLayout1811.xml"/><Relationship Id="rId15" Type="http://schemas.openxmlformats.org/officeDocument/2006/relationships/image" Target="../media/image14.jpeg"/><Relationship Id="rId10" Type="http://schemas.openxmlformats.org/officeDocument/2006/relationships/slideLayout" Target="../slideLayouts/slideLayout1816.xml"/><Relationship Id="rId4" Type="http://schemas.openxmlformats.org/officeDocument/2006/relationships/slideLayout" Target="../slideLayouts/slideLayout1810.xml"/><Relationship Id="rId9" Type="http://schemas.openxmlformats.org/officeDocument/2006/relationships/slideLayout" Target="../slideLayouts/slideLayout1815.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827.xml"/><Relationship Id="rId13" Type="http://schemas.openxmlformats.org/officeDocument/2006/relationships/slideLayout" Target="../slideLayouts/slideLayout1832.xml"/><Relationship Id="rId3" Type="http://schemas.openxmlformats.org/officeDocument/2006/relationships/slideLayout" Target="../slideLayouts/slideLayout1822.xml"/><Relationship Id="rId7" Type="http://schemas.openxmlformats.org/officeDocument/2006/relationships/slideLayout" Target="../slideLayouts/slideLayout1826.xml"/><Relationship Id="rId12" Type="http://schemas.openxmlformats.org/officeDocument/2006/relationships/slideLayout" Target="../slideLayouts/slideLayout1831.xml"/><Relationship Id="rId2" Type="http://schemas.openxmlformats.org/officeDocument/2006/relationships/slideLayout" Target="../slideLayouts/slideLayout1821.xml"/><Relationship Id="rId1" Type="http://schemas.openxmlformats.org/officeDocument/2006/relationships/slideLayout" Target="../slideLayouts/slideLayout1820.xml"/><Relationship Id="rId6" Type="http://schemas.openxmlformats.org/officeDocument/2006/relationships/slideLayout" Target="../slideLayouts/slideLayout1825.xml"/><Relationship Id="rId11" Type="http://schemas.openxmlformats.org/officeDocument/2006/relationships/slideLayout" Target="../slideLayouts/slideLayout1830.xml"/><Relationship Id="rId5" Type="http://schemas.openxmlformats.org/officeDocument/2006/relationships/slideLayout" Target="../slideLayouts/slideLayout1824.xml"/><Relationship Id="rId15" Type="http://schemas.openxmlformats.org/officeDocument/2006/relationships/image" Target="../media/image14.jpeg"/><Relationship Id="rId10" Type="http://schemas.openxmlformats.org/officeDocument/2006/relationships/slideLayout" Target="../slideLayouts/slideLayout1829.xml"/><Relationship Id="rId4" Type="http://schemas.openxmlformats.org/officeDocument/2006/relationships/slideLayout" Target="../slideLayouts/slideLayout1823.xml"/><Relationship Id="rId9" Type="http://schemas.openxmlformats.org/officeDocument/2006/relationships/slideLayout" Target="../slideLayouts/slideLayout1828.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1840.xml"/><Relationship Id="rId13" Type="http://schemas.openxmlformats.org/officeDocument/2006/relationships/slideLayout" Target="../slideLayouts/slideLayout1845.xml"/><Relationship Id="rId3" Type="http://schemas.openxmlformats.org/officeDocument/2006/relationships/slideLayout" Target="../slideLayouts/slideLayout1835.xml"/><Relationship Id="rId7" Type="http://schemas.openxmlformats.org/officeDocument/2006/relationships/slideLayout" Target="../slideLayouts/slideLayout1839.xml"/><Relationship Id="rId12" Type="http://schemas.openxmlformats.org/officeDocument/2006/relationships/slideLayout" Target="../slideLayouts/slideLayout1844.xml"/><Relationship Id="rId2" Type="http://schemas.openxmlformats.org/officeDocument/2006/relationships/slideLayout" Target="../slideLayouts/slideLayout1834.xml"/><Relationship Id="rId1" Type="http://schemas.openxmlformats.org/officeDocument/2006/relationships/slideLayout" Target="../slideLayouts/slideLayout1833.xml"/><Relationship Id="rId6" Type="http://schemas.openxmlformats.org/officeDocument/2006/relationships/slideLayout" Target="../slideLayouts/slideLayout1838.xml"/><Relationship Id="rId11" Type="http://schemas.openxmlformats.org/officeDocument/2006/relationships/slideLayout" Target="../slideLayouts/slideLayout1843.xml"/><Relationship Id="rId5" Type="http://schemas.openxmlformats.org/officeDocument/2006/relationships/slideLayout" Target="../slideLayouts/slideLayout1837.xml"/><Relationship Id="rId15" Type="http://schemas.openxmlformats.org/officeDocument/2006/relationships/image" Target="../media/image14.jpeg"/><Relationship Id="rId10" Type="http://schemas.openxmlformats.org/officeDocument/2006/relationships/slideLayout" Target="../slideLayouts/slideLayout1842.xml"/><Relationship Id="rId4" Type="http://schemas.openxmlformats.org/officeDocument/2006/relationships/slideLayout" Target="../slideLayouts/slideLayout1836.xml"/><Relationship Id="rId9" Type="http://schemas.openxmlformats.org/officeDocument/2006/relationships/slideLayout" Target="../slideLayouts/slideLayout1841.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1853.xml"/><Relationship Id="rId13" Type="http://schemas.openxmlformats.org/officeDocument/2006/relationships/slideLayout" Target="../slideLayouts/slideLayout1858.xml"/><Relationship Id="rId3" Type="http://schemas.openxmlformats.org/officeDocument/2006/relationships/slideLayout" Target="../slideLayouts/slideLayout1848.xml"/><Relationship Id="rId7" Type="http://schemas.openxmlformats.org/officeDocument/2006/relationships/slideLayout" Target="../slideLayouts/slideLayout1852.xml"/><Relationship Id="rId12" Type="http://schemas.openxmlformats.org/officeDocument/2006/relationships/slideLayout" Target="../slideLayouts/slideLayout1857.xml"/><Relationship Id="rId2" Type="http://schemas.openxmlformats.org/officeDocument/2006/relationships/slideLayout" Target="../slideLayouts/slideLayout1847.xml"/><Relationship Id="rId1" Type="http://schemas.openxmlformats.org/officeDocument/2006/relationships/slideLayout" Target="../slideLayouts/slideLayout1846.xml"/><Relationship Id="rId6" Type="http://schemas.openxmlformats.org/officeDocument/2006/relationships/slideLayout" Target="../slideLayouts/slideLayout1851.xml"/><Relationship Id="rId11" Type="http://schemas.openxmlformats.org/officeDocument/2006/relationships/slideLayout" Target="../slideLayouts/slideLayout1856.xml"/><Relationship Id="rId5" Type="http://schemas.openxmlformats.org/officeDocument/2006/relationships/slideLayout" Target="../slideLayouts/slideLayout1850.xml"/><Relationship Id="rId15" Type="http://schemas.openxmlformats.org/officeDocument/2006/relationships/image" Target="../media/image14.jpeg"/><Relationship Id="rId10" Type="http://schemas.openxmlformats.org/officeDocument/2006/relationships/slideLayout" Target="../slideLayouts/slideLayout1855.xml"/><Relationship Id="rId4" Type="http://schemas.openxmlformats.org/officeDocument/2006/relationships/slideLayout" Target="../slideLayouts/slideLayout1849.xml"/><Relationship Id="rId9" Type="http://schemas.openxmlformats.org/officeDocument/2006/relationships/slideLayout" Target="../slideLayouts/slideLayout1854.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image" Target="../media/image3.jpeg"/><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theme" Target="../theme/theme6.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1866.xml"/><Relationship Id="rId13" Type="http://schemas.openxmlformats.org/officeDocument/2006/relationships/slideLayout" Target="../slideLayouts/slideLayout1871.xml"/><Relationship Id="rId3" Type="http://schemas.openxmlformats.org/officeDocument/2006/relationships/slideLayout" Target="../slideLayouts/slideLayout1861.xml"/><Relationship Id="rId7" Type="http://schemas.openxmlformats.org/officeDocument/2006/relationships/slideLayout" Target="../slideLayouts/slideLayout1865.xml"/><Relationship Id="rId12" Type="http://schemas.openxmlformats.org/officeDocument/2006/relationships/slideLayout" Target="../slideLayouts/slideLayout1870.xml"/><Relationship Id="rId2" Type="http://schemas.openxmlformats.org/officeDocument/2006/relationships/slideLayout" Target="../slideLayouts/slideLayout1860.xml"/><Relationship Id="rId1" Type="http://schemas.openxmlformats.org/officeDocument/2006/relationships/slideLayout" Target="../slideLayouts/slideLayout1859.xml"/><Relationship Id="rId6" Type="http://schemas.openxmlformats.org/officeDocument/2006/relationships/slideLayout" Target="../slideLayouts/slideLayout1864.xml"/><Relationship Id="rId11" Type="http://schemas.openxmlformats.org/officeDocument/2006/relationships/slideLayout" Target="../slideLayouts/slideLayout1869.xml"/><Relationship Id="rId5" Type="http://schemas.openxmlformats.org/officeDocument/2006/relationships/slideLayout" Target="../slideLayouts/slideLayout1863.xml"/><Relationship Id="rId15" Type="http://schemas.openxmlformats.org/officeDocument/2006/relationships/image" Target="../media/image14.jpeg"/><Relationship Id="rId10" Type="http://schemas.openxmlformats.org/officeDocument/2006/relationships/slideLayout" Target="../slideLayouts/slideLayout1868.xml"/><Relationship Id="rId4" Type="http://schemas.openxmlformats.org/officeDocument/2006/relationships/slideLayout" Target="../slideLayouts/slideLayout1862.xml"/><Relationship Id="rId9" Type="http://schemas.openxmlformats.org/officeDocument/2006/relationships/slideLayout" Target="../slideLayouts/slideLayout1867.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879.xml"/><Relationship Id="rId13" Type="http://schemas.openxmlformats.org/officeDocument/2006/relationships/slideLayout" Target="../slideLayouts/slideLayout1884.xml"/><Relationship Id="rId3" Type="http://schemas.openxmlformats.org/officeDocument/2006/relationships/slideLayout" Target="../slideLayouts/slideLayout1874.xml"/><Relationship Id="rId7" Type="http://schemas.openxmlformats.org/officeDocument/2006/relationships/slideLayout" Target="../slideLayouts/slideLayout1878.xml"/><Relationship Id="rId12" Type="http://schemas.openxmlformats.org/officeDocument/2006/relationships/slideLayout" Target="../slideLayouts/slideLayout1883.xml"/><Relationship Id="rId2" Type="http://schemas.openxmlformats.org/officeDocument/2006/relationships/slideLayout" Target="../slideLayouts/slideLayout1873.xml"/><Relationship Id="rId1" Type="http://schemas.openxmlformats.org/officeDocument/2006/relationships/slideLayout" Target="../slideLayouts/slideLayout1872.xml"/><Relationship Id="rId6" Type="http://schemas.openxmlformats.org/officeDocument/2006/relationships/slideLayout" Target="../slideLayouts/slideLayout1877.xml"/><Relationship Id="rId11" Type="http://schemas.openxmlformats.org/officeDocument/2006/relationships/slideLayout" Target="../slideLayouts/slideLayout1882.xml"/><Relationship Id="rId5" Type="http://schemas.openxmlformats.org/officeDocument/2006/relationships/slideLayout" Target="../slideLayouts/slideLayout1876.xml"/><Relationship Id="rId15" Type="http://schemas.openxmlformats.org/officeDocument/2006/relationships/image" Target="../media/image14.jpeg"/><Relationship Id="rId10" Type="http://schemas.openxmlformats.org/officeDocument/2006/relationships/slideLayout" Target="../slideLayouts/slideLayout1881.xml"/><Relationship Id="rId4" Type="http://schemas.openxmlformats.org/officeDocument/2006/relationships/slideLayout" Target="../slideLayouts/slideLayout1875.xml"/><Relationship Id="rId9" Type="http://schemas.openxmlformats.org/officeDocument/2006/relationships/slideLayout" Target="../slideLayouts/slideLayout1880.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1892.xml"/><Relationship Id="rId13" Type="http://schemas.openxmlformats.org/officeDocument/2006/relationships/slideLayout" Target="../slideLayouts/slideLayout1897.xml"/><Relationship Id="rId3" Type="http://schemas.openxmlformats.org/officeDocument/2006/relationships/slideLayout" Target="../slideLayouts/slideLayout1887.xml"/><Relationship Id="rId7" Type="http://schemas.openxmlformats.org/officeDocument/2006/relationships/slideLayout" Target="../slideLayouts/slideLayout1891.xml"/><Relationship Id="rId12" Type="http://schemas.openxmlformats.org/officeDocument/2006/relationships/slideLayout" Target="../slideLayouts/slideLayout1896.xml"/><Relationship Id="rId2" Type="http://schemas.openxmlformats.org/officeDocument/2006/relationships/slideLayout" Target="../slideLayouts/slideLayout1886.xml"/><Relationship Id="rId1" Type="http://schemas.openxmlformats.org/officeDocument/2006/relationships/slideLayout" Target="../slideLayouts/slideLayout1885.xml"/><Relationship Id="rId6" Type="http://schemas.openxmlformats.org/officeDocument/2006/relationships/slideLayout" Target="../slideLayouts/slideLayout1890.xml"/><Relationship Id="rId11" Type="http://schemas.openxmlformats.org/officeDocument/2006/relationships/slideLayout" Target="../slideLayouts/slideLayout1895.xml"/><Relationship Id="rId5" Type="http://schemas.openxmlformats.org/officeDocument/2006/relationships/slideLayout" Target="../slideLayouts/slideLayout1889.xml"/><Relationship Id="rId15" Type="http://schemas.openxmlformats.org/officeDocument/2006/relationships/image" Target="../media/image14.jpeg"/><Relationship Id="rId10" Type="http://schemas.openxmlformats.org/officeDocument/2006/relationships/slideLayout" Target="../slideLayouts/slideLayout1894.xml"/><Relationship Id="rId4" Type="http://schemas.openxmlformats.org/officeDocument/2006/relationships/slideLayout" Target="../slideLayouts/slideLayout1888.xml"/><Relationship Id="rId9" Type="http://schemas.openxmlformats.org/officeDocument/2006/relationships/slideLayout" Target="../slideLayouts/slideLayout1893.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1905.xml"/><Relationship Id="rId13" Type="http://schemas.openxmlformats.org/officeDocument/2006/relationships/slideLayout" Target="../slideLayouts/slideLayout1910.xml"/><Relationship Id="rId3" Type="http://schemas.openxmlformats.org/officeDocument/2006/relationships/slideLayout" Target="../slideLayouts/slideLayout1900.xml"/><Relationship Id="rId7" Type="http://schemas.openxmlformats.org/officeDocument/2006/relationships/slideLayout" Target="../slideLayouts/slideLayout1904.xml"/><Relationship Id="rId12" Type="http://schemas.openxmlformats.org/officeDocument/2006/relationships/slideLayout" Target="../slideLayouts/slideLayout1909.xml"/><Relationship Id="rId2" Type="http://schemas.openxmlformats.org/officeDocument/2006/relationships/slideLayout" Target="../slideLayouts/slideLayout1899.xml"/><Relationship Id="rId1" Type="http://schemas.openxmlformats.org/officeDocument/2006/relationships/slideLayout" Target="../slideLayouts/slideLayout1898.xml"/><Relationship Id="rId6" Type="http://schemas.openxmlformats.org/officeDocument/2006/relationships/slideLayout" Target="../slideLayouts/slideLayout1903.xml"/><Relationship Id="rId11" Type="http://schemas.openxmlformats.org/officeDocument/2006/relationships/slideLayout" Target="../slideLayouts/slideLayout1908.xml"/><Relationship Id="rId5" Type="http://schemas.openxmlformats.org/officeDocument/2006/relationships/slideLayout" Target="../slideLayouts/slideLayout1902.xml"/><Relationship Id="rId15" Type="http://schemas.openxmlformats.org/officeDocument/2006/relationships/image" Target="../media/image14.jpeg"/><Relationship Id="rId10" Type="http://schemas.openxmlformats.org/officeDocument/2006/relationships/slideLayout" Target="../slideLayouts/slideLayout1907.xml"/><Relationship Id="rId4" Type="http://schemas.openxmlformats.org/officeDocument/2006/relationships/slideLayout" Target="../slideLayouts/slideLayout1901.xml"/><Relationship Id="rId9" Type="http://schemas.openxmlformats.org/officeDocument/2006/relationships/slideLayout" Target="../slideLayouts/slideLayout1906.xml"/><Relationship Id="rId14" Type="http://schemas.openxmlformats.org/officeDocument/2006/relationships/theme" Target="../theme/theme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1918.xml"/><Relationship Id="rId13" Type="http://schemas.openxmlformats.org/officeDocument/2006/relationships/slideLayout" Target="../slideLayouts/slideLayout1923.xml"/><Relationship Id="rId3" Type="http://schemas.openxmlformats.org/officeDocument/2006/relationships/slideLayout" Target="../slideLayouts/slideLayout1913.xml"/><Relationship Id="rId7" Type="http://schemas.openxmlformats.org/officeDocument/2006/relationships/slideLayout" Target="../slideLayouts/slideLayout1917.xml"/><Relationship Id="rId12" Type="http://schemas.openxmlformats.org/officeDocument/2006/relationships/slideLayout" Target="../slideLayouts/slideLayout1922.xml"/><Relationship Id="rId2" Type="http://schemas.openxmlformats.org/officeDocument/2006/relationships/slideLayout" Target="../slideLayouts/slideLayout1912.xml"/><Relationship Id="rId1" Type="http://schemas.openxmlformats.org/officeDocument/2006/relationships/slideLayout" Target="../slideLayouts/slideLayout1911.xml"/><Relationship Id="rId6" Type="http://schemas.openxmlformats.org/officeDocument/2006/relationships/slideLayout" Target="../slideLayouts/slideLayout1916.xml"/><Relationship Id="rId11" Type="http://schemas.openxmlformats.org/officeDocument/2006/relationships/slideLayout" Target="../slideLayouts/slideLayout1921.xml"/><Relationship Id="rId5" Type="http://schemas.openxmlformats.org/officeDocument/2006/relationships/slideLayout" Target="../slideLayouts/slideLayout1915.xml"/><Relationship Id="rId15" Type="http://schemas.openxmlformats.org/officeDocument/2006/relationships/image" Target="../media/image14.jpeg"/><Relationship Id="rId10" Type="http://schemas.openxmlformats.org/officeDocument/2006/relationships/slideLayout" Target="../slideLayouts/slideLayout1920.xml"/><Relationship Id="rId4" Type="http://schemas.openxmlformats.org/officeDocument/2006/relationships/slideLayout" Target="../slideLayouts/slideLayout1914.xml"/><Relationship Id="rId9" Type="http://schemas.openxmlformats.org/officeDocument/2006/relationships/slideLayout" Target="../slideLayouts/slideLayout1919.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1931.xml"/><Relationship Id="rId13" Type="http://schemas.openxmlformats.org/officeDocument/2006/relationships/slideLayout" Target="../slideLayouts/slideLayout1936.xml"/><Relationship Id="rId3" Type="http://schemas.openxmlformats.org/officeDocument/2006/relationships/slideLayout" Target="../slideLayouts/slideLayout1926.xml"/><Relationship Id="rId7" Type="http://schemas.openxmlformats.org/officeDocument/2006/relationships/slideLayout" Target="../slideLayouts/slideLayout1930.xml"/><Relationship Id="rId12" Type="http://schemas.openxmlformats.org/officeDocument/2006/relationships/slideLayout" Target="../slideLayouts/slideLayout1935.xml"/><Relationship Id="rId2" Type="http://schemas.openxmlformats.org/officeDocument/2006/relationships/slideLayout" Target="../slideLayouts/slideLayout1925.xml"/><Relationship Id="rId1" Type="http://schemas.openxmlformats.org/officeDocument/2006/relationships/slideLayout" Target="../slideLayouts/slideLayout1924.xml"/><Relationship Id="rId6" Type="http://schemas.openxmlformats.org/officeDocument/2006/relationships/slideLayout" Target="../slideLayouts/slideLayout1929.xml"/><Relationship Id="rId11" Type="http://schemas.openxmlformats.org/officeDocument/2006/relationships/slideLayout" Target="../slideLayouts/slideLayout1934.xml"/><Relationship Id="rId5" Type="http://schemas.openxmlformats.org/officeDocument/2006/relationships/slideLayout" Target="../slideLayouts/slideLayout1928.xml"/><Relationship Id="rId15" Type="http://schemas.openxmlformats.org/officeDocument/2006/relationships/image" Target="../media/image14.jpeg"/><Relationship Id="rId10" Type="http://schemas.openxmlformats.org/officeDocument/2006/relationships/slideLayout" Target="../slideLayouts/slideLayout1933.xml"/><Relationship Id="rId4" Type="http://schemas.openxmlformats.org/officeDocument/2006/relationships/slideLayout" Target="../slideLayouts/slideLayout1927.xml"/><Relationship Id="rId9" Type="http://schemas.openxmlformats.org/officeDocument/2006/relationships/slideLayout" Target="../slideLayouts/slideLayout1932.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1944.xml"/><Relationship Id="rId13" Type="http://schemas.openxmlformats.org/officeDocument/2006/relationships/slideLayout" Target="../slideLayouts/slideLayout1949.xml"/><Relationship Id="rId3" Type="http://schemas.openxmlformats.org/officeDocument/2006/relationships/slideLayout" Target="../slideLayouts/slideLayout1939.xml"/><Relationship Id="rId7" Type="http://schemas.openxmlformats.org/officeDocument/2006/relationships/slideLayout" Target="../slideLayouts/slideLayout1943.xml"/><Relationship Id="rId12" Type="http://schemas.openxmlformats.org/officeDocument/2006/relationships/slideLayout" Target="../slideLayouts/slideLayout1948.xml"/><Relationship Id="rId2" Type="http://schemas.openxmlformats.org/officeDocument/2006/relationships/slideLayout" Target="../slideLayouts/slideLayout1938.xml"/><Relationship Id="rId1" Type="http://schemas.openxmlformats.org/officeDocument/2006/relationships/slideLayout" Target="../slideLayouts/slideLayout1937.xml"/><Relationship Id="rId6" Type="http://schemas.openxmlformats.org/officeDocument/2006/relationships/slideLayout" Target="../slideLayouts/slideLayout1942.xml"/><Relationship Id="rId11" Type="http://schemas.openxmlformats.org/officeDocument/2006/relationships/slideLayout" Target="../slideLayouts/slideLayout1947.xml"/><Relationship Id="rId5" Type="http://schemas.openxmlformats.org/officeDocument/2006/relationships/slideLayout" Target="../slideLayouts/slideLayout1941.xml"/><Relationship Id="rId15" Type="http://schemas.openxmlformats.org/officeDocument/2006/relationships/image" Target="../media/image14.jpeg"/><Relationship Id="rId10" Type="http://schemas.openxmlformats.org/officeDocument/2006/relationships/slideLayout" Target="../slideLayouts/slideLayout1946.xml"/><Relationship Id="rId4" Type="http://schemas.openxmlformats.org/officeDocument/2006/relationships/slideLayout" Target="../slideLayouts/slideLayout1940.xml"/><Relationship Id="rId9" Type="http://schemas.openxmlformats.org/officeDocument/2006/relationships/slideLayout" Target="../slideLayouts/slideLayout1945.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1957.xml"/><Relationship Id="rId13" Type="http://schemas.openxmlformats.org/officeDocument/2006/relationships/slideLayout" Target="../slideLayouts/slideLayout1962.xml"/><Relationship Id="rId3" Type="http://schemas.openxmlformats.org/officeDocument/2006/relationships/slideLayout" Target="../slideLayouts/slideLayout1952.xml"/><Relationship Id="rId7" Type="http://schemas.openxmlformats.org/officeDocument/2006/relationships/slideLayout" Target="../slideLayouts/slideLayout1956.xml"/><Relationship Id="rId12" Type="http://schemas.openxmlformats.org/officeDocument/2006/relationships/slideLayout" Target="../slideLayouts/slideLayout1961.xml"/><Relationship Id="rId2" Type="http://schemas.openxmlformats.org/officeDocument/2006/relationships/slideLayout" Target="../slideLayouts/slideLayout1951.xml"/><Relationship Id="rId1" Type="http://schemas.openxmlformats.org/officeDocument/2006/relationships/slideLayout" Target="../slideLayouts/slideLayout1950.xml"/><Relationship Id="rId6" Type="http://schemas.openxmlformats.org/officeDocument/2006/relationships/slideLayout" Target="../slideLayouts/slideLayout1955.xml"/><Relationship Id="rId11" Type="http://schemas.openxmlformats.org/officeDocument/2006/relationships/slideLayout" Target="../slideLayouts/slideLayout1960.xml"/><Relationship Id="rId5" Type="http://schemas.openxmlformats.org/officeDocument/2006/relationships/slideLayout" Target="../slideLayouts/slideLayout1954.xml"/><Relationship Id="rId15" Type="http://schemas.openxmlformats.org/officeDocument/2006/relationships/image" Target="../media/image14.jpeg"/><Relationship Id="rId10" Type="http://schemas.openxmlformats.org/officeDocument/2006/relationships/slideLayout" Target="../slideLayouts/slideLayout1959.xml"/><Relationship Id="rId4" Type="http://schemas.openxmlformats.org/officeDocument/2006/relationships/slideLayout" Target="../slideLayouts/slideLayout1953.xml"/><Relationship Id="rId9" Type="http://schemas.openxmlformats.org/officeDocument/2006/relationships/slideLayout" Target="../slideLayouts/slideLayout1958.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1970.xml"/><Relationship Id="rId13" Type="http://schemas.openxmlformats.org/officeDocument/2006/relationships/slideLayout" Target="../slideLayouts/slideLayout1975.xml"/><Relationship Id="rId3" Type="http://schemas.openxmlformats.org/officeDocument/2006/relationships/slideLayout" Target="../slideLayouts/slideLayout1965.xml"/><Relationship Id="rId7" Type="http://schemas.openxmlformats.org/officeDocument/2006/relationships/slideLayout" Target="../slideLayouts/slideLayout1969.xml"/><Relationship Id="rId12" Type="http://schemas.openxmlformats.org/officeDocument/2006/relationships/slideLayout" Target="../slideLayouts/slideLayout1974.xml"/><Relationship Id="rId2" Type="http://schemas.openxmlformats.org/officeDocument/2006/relationships/slideLayout" Target="../slideLayouts/slideLayout1964.xml"/><Relationship Id="rId1" Type="http://schemas.openxmlformats.org/officeDocument/2006/relationships/slideLayout" Target="../slideLayouts/slideLayout1963.xml"/><Relationship Id="rId6" Type="http://schemas.openxmlformats.org/officeDocument/2006/relationships/slideLayout" Target="../slideLayouts/slideLayout1968.xml"/><Relationship Id="rId11" Type="http://schemas.openxmlformats.org/officeDocument/2006/relationships/slideLayout" Target="../slideLayouts/slideLayout1973.xml"/><Relationship Id="rId5" Type="http://schemas.openxmlformats.org/officeDocument/2006/relationships/slideLayout" Target="../slideLayouts/slideLayout1967.xml"/><Relationship Id="rId15" Type="http://schemas.openxmlformats.org/officeDocument/2006/relationships/image" Target="../media/image14.jpeg"/><Relationship Id="rId10" Type="http://schemas.openxmlformats.org/officeDocument/2006/relationships/slideLayout" Target="../slideLayouts/slideLayout1972.xml"/><Relationship Id="rId4" Type="http://schemas.openxmlformats.org/officeDocument/2006/relationships/slideLayout" Target="../slideLayouts/slideLayout1966.xml"/><Relationship Id="rId9" Type="http://schemas.openxmlformats.org/officeDocument/2006/relationships/slideLayout" Target="../slideLayouts/slideLayout1971.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983.xml"/><Relationship Id="rId13" Type="http://schemas.openxmlformats.org/officeDocument/2006/relationships/slideLayout" Target="../slideLayouts/slideLayout1988.xml"/><Relationship Id="rId3" Type="http://schemas.openxmlformats.org/officeDocument/2006/relationships/slideLayout" Target="../slideLayouts/slideLayout1978.xml"/><Relationship Id="rId7" Type="http://schemas.openxmlformats.org/officeDocument/2006/relationships/slideLayout" Target="../slideLayouts/slideLayout1982.xml"/><Relationship Id="rId12" Type="http://schemas.openxmlformats.org/officeDocument/2006/relationships/slideLayout" Target="../slideLayouts/slideLayout1987.xml"/><Relationship Id="rId2" Type="http://schemas.openxmlformats.org/officeDocument/2006/relationships/slideLayout" Target="../slideLayouts/slideLayout1977.xml"/><Relationship Id="rId1" Type="http://schemas.openxmlformats.org/officeDocument/2006/relationships/slideLayout" Target="../slideLayouts/slideLayout1976.xml"/><Relationship Id="rId6" Type="http://schemas.openxmlformats.org/officeDocument/2006/relationships/slideLayout" Target="../slideLayouts/slideLayout1981.xml"/><Relationship Id="rId11" Type="http://schemas.openxmlformats.org/officeDocument/2006/relationships/slideLayout" Target="../slideLayouts/slideLayout1986.xml"/><Relationship Id="rId5" Type="http://schemas.openxmlformats.org/officeDocument/2006/relationships/slideLayout" Target="../slideLayouts/slideLayout1980.xml"/><Relationship Id="rId15" Type="http://schemas.openxmlformats.org/officeDocument/2006/relationships/image" Target="../media/image14.jpeg"/><Relationship Id="rId10" Type="http://schemas.openxmlformats.org/officeDocument/2006/relationships/slideLayout" Target="../slideLayouts/slideLayout1985.xml"/><Relationship Id="rId4" Type="http://schemas.openxmlformats.org/officeDocument/2006/relationships/slideLayout" Target="../slideLayouts/slideLayout1979.xml"/><Relationship Id="rId9" Type="http://schemas.openxmlformats.org/officeDocument/2006/relationships/slideLayout" Target="../slideLayouts/slideLayout1984.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9" Type="http://schemas.openxmlformats.org/officeDocument/2006/relationships/image" Target="../media/image4.jpg"/><Relationship Id="rId3" Type="http://schemas.openxmlformats.org/officeDocument/2006/relationships/slideLayout" Target="../slideLayouts/slideLayout44.xml"/><Relationship Id="rId21" Type="http://schemas.openxmlformats.org/officeDocument/2006/relationships/slideLayout" Target="../slideLayouts/slideLayout62.xml"/><Relationship Id="rId34" Type="http://schemas.openxmlformats.org/officeDocument/2006/relationships/slideLayout" Target="../slideLayouts/slideLayout75.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33" Type="http://schemas.openxmlformats.org/officeDocument/2006/relationships/slideLayout" Target="../slideLayouts/slideLayout74.xml"/><Relationship Id="rId38" Type="http://schemas.openxmlformats.org/officeDocument/2006/relationships/theme" Target="../theme/theme7.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29" Type="http://schemas.openxmlformats.org/officeDocument/2006/relationships/slideLayout" Target="../slideLayouts/slideLayout70.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32" Type="http://schemas.openxmlformats.org/officeDocument/2006/relationships/slideLayout" Target="../slideLayouts/slideLayout73.xml"/><Relationship Id="rId37" Type="http://schemas.openxmlformats.org/officeDocument/2006/relationships/slideLayout" Target="../slideLayouts/slideLayout78.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slideLayout" Target="../slideLayouts/slideLayout69.xml"/><Relationship Id="rId36" Type="http://schemas.openxmlformats.org/officeDocument/2006/relationships/slideLayout" Target="../slideLayouts/slideLayout77.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31" Type="http://schemas.openxmlformats.org/officeDocument/2006/relationships/slideLayout" Target="../slideLayouts/slideLayout72.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 Id="rId30" Type="http://schemas.openxmlformats.org/officeDocument/2006/relationships/slideLayout" Target="../slideLayouts/slideLayout71.xml"/><Relationship Id="rId35"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1996.xml"/><Relationship Id="rId13" Type="http://schemas.openxmlformats.org/officeDocument/2006/relationships/slideLayout" Target="../slideLayouts/slideLayout2001.xml"/><Relationship Id="rId3" Type="http://schemas.openxmlformats.org/officeDocument/2006/relationships/slideLayout" Target="../slideLayouts/slideLayout1991.xml"/><Relationship Id="rId7" Type="http://schemas.openxmlformats.org/officeDocument/2006/relationships/slideLayout" Target="../slideLayouts/slideLayout1995.xml"/><Relationship Id="rId12" Type="http://schemas.openxmlformats.org/officeDocument/2006/relationships/slideLayout" Target="../slideLayouts/slideLayout2000.xml"/><Relationship Id="rId2" Type="http://schemas.openxmlformats.org/officeDocument/2006/relationships/slideLayout" Target="../slideLayouts/slideLayout1990.xml"/><Relationship Id="rId1" Type="http://schemas.openxmlformats.org/officeDocument/2006/relationships/slideLayout" Target="../slideLayouts/slideLayout1989.xml"/><Relationship Id="rId6" Type="http://schemas.openxmlformats.org/officeDocument/2006/relationships/slideLayout" Target="../slideLayouts/slideLayout1994.xml"/><Relationship Id="rId11" Type="http://schemas.openxmlformats.org/officeDocument/2006/relationships/slideLayout" Target="../slideLayouts/slideLayout1999.xml"/><Relationship Id="rId5" Type="http://schemas.openxmlformats.org/officeDocument/2006/relationships/slideLayout" Target="../slideLayouts/slideLayout1993.xml"/><Relationship Id="rId15" Type="http://schemas.openxmlformats.org/officeDocument/2006/relationships/image" Target="../media/image14.jpeg"/><Relationship Id="rId10" Type="http://schemas.openxmlformats.org/officeDocument/2006/relationships/slideLayout" Target="../slideLayouts/slideLayout1998.xml"/><Relationship Id="rId4" Type="http://schemas.openxmlformats.org/officeDocument/2006/relationships/slideLayout" Target="../slideLayouts/slideLayout1992.xml"/><Relationship Id="rId9" Type="http://schemas.openxmlformats.org/officeDocument/2006/relationships/slideLayout" Target="../slideLayouts/slideLayout1997.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2009.xml"/><Relationship Id="rId13" Type="http://schemas.openxmlformats.org/officeDocument/2006/relationships/slideLayout" Target="../slideLayouts/slideLayout2014.xml"/><Relationship Id="rId3" Type="http://schemas.openxmlformats.org/officeDocument/2006/relationships/slideLayout" Target="../slideLayouts/slideLayout2004.xml"/><Relationship Id="rId7" Type="http://schemas.openxmlformats.org/officeDocument/2006/relationships/slideLayout" Target="../slideLayouts/slideLayout2008.xml"/><Relationship Id="rId12" Type="http://schemas.openxmlformats.org/officeDocument/2006/relationships/slideLayout" Target="../slideLayouts/slideLayout2013.xml"/><Relationship Id="rId2" Type="http://schemas.openxmlformats.org/officeDocument/2006/relationships/slideLayout" Target="../slideLayouts/slideLayout2003.xml"/><Relationship Id="rId1" Type="http://schemas.openxmlformats.org/officeDocument/2006/relationships/slideLayout" Target="../slideLayouts/slideLayout2002.xml"/><Relationship Id="rId6" Type="http://schemas.openxmlformats.org/officeDocument/2006/relationships/slideLayout" Target="../slideLayouts/slideLayout2007.xml"/><Relationship Id="rId11" Type="http://schemas.openxmlformats.org/officeDocument/2006/relationships/slideLayout" Target="../slideLayouts/slideLayout2012.xml"/><Relationship Id="rId5" Type="http://schemas.openxmlformats.org/officeDocument/2006/relationships/slideLayout" Target="../slideLayouts/slideLayout2006.xml"/><Relationship Id="rId15" Type="http://schemas.openxmlformats.org/officeDocument/2006/relationships/image" Target="../media/image14.jpeg"/><Relationship Id="rId10" Type="http://schemas.openxmlformats.org/officeDocument/2006/relationships/slideLayout" Target="../slideLayouts/slideLayout2011.xml"/><Relationship Id="rId4" Type="http://schemas.openxmlformats.org/officeDocument/2006/relationships/slideLayout" Target="../slideLayouts/slideLayout2005.xml"/><Relationship Id="rId9" Type="http://schemas.openxmlformats.org/officeDocument/2006/relationships/slideLayout" Target="../slideLayouts/slideLayout2010.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2022.xml"/><Relationship Id="rId13" Type="http://schemas.openxmlformats.org/officeDocument/2006/relationships/slideLayout" Target="../slideLayouts/slideLayout2027.xml"/><Relationship Id="rId3" Type="http://schemas.openxmlformats.org/officeDocument/2006/relationships/slideLayout" Target="../slideLayouts/slideLayout2017.xml"/><Relationship Id="rId7" Type="http://schemas.openxmlformats.org/officeDocument/2006/relationships/slideLayout" Target="../slideLayouts/slideLayout2021.xml"/><Relationship Id="rId12" Type="http://schemas.openxmlformats.org/officeDocument/2006/relationships/slideLayout" Target="../slideLayouts/slideLayout2026.xml"/><Relationship Id="rId2" Type="http://schemas.openxmlformats.org/officeDocument/2006/relationships/slideLayout" Target="../slideLayouts/slideLayout2016.xml"/><Relationship Id="rId1" Type="http://schemas.openxmlformats.org/officeDocument/2006/relationships/slideLayout" Target="../slideLayouts/slideLayout2015.xml"/><Relationship Id="rId6" Type="http://schemas.openxmlformats.org/officeDocument/2006/relationships/slideLayout" Target="../slideLayouts/slideLayout2020.xml"/><Relationship Id="rId11" Type="http://schemas.openxmlformats.org/officeDocument/2006/relationships/slideLayout" Target="../slideLayouts/slideLayout2025.xml"/><Relationship Id="rId5" Type="http://schemas.openxmlformats.org/officeDocument/2006/relationships/slideLayout" Target="../slideLayouts/slideLayout2019.xml"/><Relationship Id="rId15" Type="http://schemas.openxmlformats.org/officeDocument/2006/relationships/image" Target="../media/image14.jpeg"/><Relationship Id="rId10" Type="http://schemas.openxmlformats.org/officeDocument/2006/relationships/slideLayout" Target="../slideLayouts/slideLayout2024.xml"/><Relationship Id="rId4" Type="http://schemas.openxmlformats.org/officeDocument/2006/relationships/slideLayout" Target="../slideLayouts/slideLayout2018.xml"/><Relationship Id="rId9" Type="http://schemas.openxmlformats.org/officeDocument/2006/relationships/slideLayout" Target="../slideLayouts/slideLayout2023.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2035.xml"/><Relationship Id="rId13" Type="http://schemas.openxmlformats.org/officeDocument/2006/relationships/slideLayout" Target="../slideLayouts/slideLayout2040.xml"/><Relationship Id="rId3" Type="http://schemas.openxmlformats.org/officeDocument/2006/relationships/slideLayout" Target="../slideLayouts/slideLayout2030.xml"/><Relationship Id="rId7" Type="http://schemas.openxmlformats.org/officeDocument/2006/relationships/slideLayout" Target="../slideLayouts/slideLayout2034.xml"/><Relationship Id="rId12" Type="http://schemas.openxmlformats.org/officeDocument/2006/relationships/slideLayout" Target="../slideLayouts/slideLayout2039.xml"/><Relationship Id="rId2" Type="http://schemas.openxmlformats.org/officeDocument/2006/relationships/slideLayout" Target="../slideLayouts/slideLayout2029.xml"/><Relationship Id="rId1" Type="http://schemas.openxmlformats.org/officeDocument/2006/relationships/slideLayout" Target="../slideLayouts/slideLayout2028.xml"/><Relationship Id="rId6" Type="http://schemas.openxmlformats.org/officeDocument/2006/relationships/slideLayout" Target="../slideLayouts/slideLayout2033.xml"/><Relationship Id="rId11" Type="http://schemas.openxmlformats.org/officeDocument/2006/relationships/slideLayout" Target="../slideLayouts/slideLayout2038.xml"/><Relationship Id="rId5" Type="http://schemas.openxmlformats.org/officeDocument/2006/relationships/slideLayout" Target="../slideLayouts/slideLayout2032.xml"/><Relationship Id="rId15" Type="http://schemas.openxmlformats.org/officeDocument/2006/relationships/image" Target="../media/image14.jpeg"/><Relationship Id="rId10" Type="http://schemas.openxmlformats.org/officeDocument/2006/relationships/slideLayout" Target="../slideLayouts/slideLayout2037.xml"/><Relationship Id="rId4" Type="http://schemas.openxmlformats.org/officeDocument/2006/relationships/slideLayout" Target="../slideLayouts/slideLayout2031.xml"/><Relationship Id="rId9" Type="http://schemas.openxmlformats.org/officeDocument/2006/relationships/slideLayout" Target="../slideLayouts/slideLayout2036.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2048.xml"/><Relationship Id="rId13" Type="http://schemas.openxmlformats.org/officeDocument/2006/relationships/slideLayout" Target="../slideLayouts/slideLayout2053.xml"/><Relationship Id="rId3" Type="http://schemas.openxmlformats.org/officeDocument/2006/relationships/slideLayout" Target="../slideLayouts/slideLayout2043.xml"/><Relationship Id="rId7" Type="http://schemas.openxmlformats.org/officeDocument/2006/relationships/slideLayout" Target="../slideLayouts/slideLayout2047.xml"/><Relationship Id="rId12" Type="http://schemas.openxmlformats.org/officeDocument/2006/relationships/slideLayout" Target="../slideLayouts/slideLayout2052.xml"/><Relationship Id="rId2" Type="http://schemas.openxmlformats.org/officeDocument/2006/relationships/slideLayout" Target="../slideLayouts/slideLayout2042.xml"/><Relationship Id="rId1" Type="http://schemas.openxmlformats.org/officeDocument/2006/relationships/slideLayout" Target="../slideLayouts/slideLayout2041.xml"/><Relationship Id="rId6" Type="http://schemas.openxmlformats.org/officeDocument/2006/relationships/slideLayout" Target="../slideLayouts/slideLayout2046.xml"/><Relationship Id="rId11" Type="http://schemas.openxmlformats.org/officeDocument/2006/relationships/slideLayout" Target="../slideLayouts/slideLayout2051.xml"/><Relationship Id="rId5" Type="http://schemas.openxmlformats.org/officeDocument/2006/relationships/slideLayout" Target="../slideLayouts/slideLayout2045.xml"/><Relationship Id="rId15" Type="http://schemas.openxmlformats.org/officeDocument/2006/relationships/image" Target="../media/image14.jpeg"/><Relationship Id="rId10" Type="http://schemas.openxmlformats.org/officeDocument/2006/relationships/slideLayout" Target="../slideLayouts/slideLayout2050.xml"/><Relationship Id="rId4" Type="http://schemas.openxmlformats.org/officeDocument/2006/relationships/slideLayout" Target="../slideLayouts/slideLayout2044.xml"/><Relationship Id="rId9" Type="http://schemas.openxmlformats.org/officeDocument/2006/relationships/slideLayout" Target="../slideLayouts/slideLayout2049.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2061.xml"/><Relationship Id="rId13" Type="http://schemas.openxmlformats.org/officeDocument/2006/relationships/slideLayout" Target="../slideLayouts/slideLayout2066.xml"/><Relationship Id="rId3" Type="http://schemas.openxmlformats.org/officeDocument/2006/relationships/slideLayout" Target="../slideLayouts/slideLayout2056.xml"/><Relationship Id="rId7" Type="http://schemas.openxmlformats.org/officeDocument/2006/relationships/slideLayout" Target="../slideLayouts/slideLayout2060.xml"/><Relationship Id="rId12" Type="http://schemas.openxmlformats.org/officeDocument/2006/relationships/slideLayout" Target="../slideLayouts/slideLayout2065.xml"/><Relationship Id="rId2" Type="http://schemas.openxmlformats.org/officeDocument/2006/relationships/slideLayout" Target="../slideLayouts/slideLayout2055.xml"/><Relationship Id="rId1" Type="http://schemas.openxmlformats.org/officeDocument/2006/relationships/slideLayout" Target="../slideLayouts/slideLayout2054.xml"/><Relationship Id="rId6" Type="http://schemas.openxmlformats.org/officeDocument/2006/relationships/slideLayout" Target="../slideLayouts/slideLayout2059.xml"/><Relationship Id="rId11" Type="http://schemas.openxmlformats.org/officeDocument/2006/relationships/slideLayout" Target="../slideLayouts/slideLayout2064.xml"/><Relationship Id="rId5" Type="http://schemas.openxmlformats.org/officeDocument/2006/relationships/slideLayout" Target="../slideLayouts/slideLayout2058.xml"/><Relationship Id="rId15" Type="http://schemas.openxmlformats.org/officeDocument/2006/relationships/image" Target="../media/image14.jpeg"/><Relationship Id="rId10" Type="http://schemas.openxmlformats.org/officeDocument/2006/relationships/slideLayout" Target="../slideLayouts/slideLayout2063.xml"/><Relationship Id="rId4" Type="http://schemas.openxmlformats.org/officeDocument/2006/relationships/slideLayout" Target="../slideLayouts/slideLayout2057.xml"/><Relationship Id="rId9" Type="http://schemas.openxmlformats.org/officeDocument/2006/relationships/slideLayout" Target="../slideLayouts/slideLayout2062.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2074.xml"/><Relationship Id="rId13" Type="http://schemas.openxmlformats.org/officeDocument/2006/relationships/slideLayout" Target="../slideLayouts/slideLayout2079.xml"/><Relationship Id="rId3" Type="http://schemas.openxmlformats.org/officeDocument/2006/relationships/slideLayout" Target="../slideLayouts/slideLayout2069.xml"/><Relationship Id="rId7" Type="http://schemas.openxmlformats.org/officeDocument/2006/relationships/slideLayout" Target="../slideLayouts/slideLayout2073.xml"/><Relationship Id="rId12" Type="http://schemas.openxmlformats.org/officeDocument/2006/relationships/slideLayout" Target="../slideLayouts/slideLayout2078.xml"/><Relationship Id="rId2" Type="http://schemas.openxmlformats.org/officeDocument/2006/relationships/slideLayout" Target="../slideLayouts/slideLayout2068.xml"/><Relationship Id="rId1" Type="http://schemas.openxmlformats.org/officeDocument/2006/relationships/slideLayout" Target="../slideLayouts/slideLayout2067.xml"/><Relationship Id="rId6" Type="http://schemas.openxmlformats.org/officeDocument/2006/relationships/slideLayout" Target="../slideLayouts/slideLayout2072.xml"/><Relationship Id="rId11" Type="http://schemas.openxmlformats.org/officeDocument/2006/relationships/slideLayout" Target="../slideLayouts/slideLayout2077.xml"/><Relationship Id="rId5" Type="http://schemas.openxmlformats.org/officeDocument/2006/relationships/slideLayout" Target="../slideLayouts/slideLayout2071.xml"/><Relationship Id="rId15" Type="http://schemas.openxmlformats.org/officeDocument/2006/relationships/image" Target="../media/image14.jpeg"/><Relationship Id="rId10" Type="http://schemas.openxmlformats.org/officeDocument/2006/relationships/slideLayout" Target="../slideLayouts/slideLayout2076.xml"/><Relationship Id="rId4" Type="http://schemas.openxmlformats.org/officeDocument/2006/relationships/slideLayout" Target="../slideLayouts/slideLayout2070.xml"/><Relationship Id="rId9" Type="http://schemas.openxmlformats.org/officeDocument/2006/relationships/slideLayout" Target="../slideLayouts/slideLayout2075.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2087.xml"/><Relationship Id="rId13" Type="http://schemas.openxmlformats.org/officeDocument/2006/relationships/slideLayout" Target="../slideLayouts/slideLayout2092.xml"/><Relationship Id="rId3" Type="http://schemas.openxmlformats.org/officeDocument/2006/relationships/slideLayout" Target="../slideLayouts/slideLayout2082.xml"/><Relationship Id="rId7" Type="http://schemas.openxmlformats.org/officeDocument/2006/relationships/slideLayout" Target="../slideLayouts/slideLayout2086.xml"/><Relationship Id="rId12" Type="http://schemas.openxmlformats.org/officeDocument/2006/relationships/slideLayout" Target="../slideLayouts/slideLayout2091.xml"/><Relationship Id="rId2" Type="http://schemas.openxmlformats.org/officeDocument/2006/relationships/slideLayout" Target="../slideLayouts/slideLayout2081.xml"/><Relationship Id="rId1" Type="http://schemas.openxmlformats.org/officeDocument/2006/relationships/slideLayout" Target="../slideLayouts/slideLayout2080.xml"/><Relationship Id="rId6" Type="http://schemas.openxmlformats.org/officeDocument/2006/relationships/slideLayout" Target="../slideLayouts/slideLayout2085.xml"/><Relationship Id="rId11" Type="http://schemas.openxmlformats.org/officeDocument/2006/relationships/slideLayout" Target="../slideLayouts/slideLayout2090.xml"/><Relationship Id="rId5" Type="http://schemas.openxmlformats.org/officeDocument/2006/relationships/slideLayout" Target="../slideLayouts/slideLayout2084.xml"/><Relationship Id="rId15" Type="http://schemas.openxmlformats.org/officeDocument/2006/relationships/image" Target="../media/image14.jpeg"/><Relationship Id="rId10" Type="http://schemas.openxmlformats.org/officeDocument/2006/relationships/slideLayout" Target="../slideLayouts/slideLayout2089.xml"/><Relationship Id="rId4" Type="http://schemas.openxmlformats.org/officeDocument/2006/relationships/slideLayout" Target="../slideLayouts/slideLayout2083.xml"/><Relationship Id="rId9" Type="http://schemas.openxmlformats.org/officeDocument/2006/relationships/slideLayout" Target="../slideLayouts/slideLayout2088.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2100.xml"/><Relationship Id="rId13" Type="http://schemas.openxmlformats.org/officeDocument/2006/relationships/slideLayout" Target="../slideLayouts/slideLayout2105.xml"/><Relationship Id="rId3" Type="http://schemas.openxmlformats.org/officeDocument/2006/relationships/slideLayout" Target="../slideLayouts/slideLayout2095.xml"/><Relationship Id="rId7" Type="http://schemas.openxmlformats.org/officeDocument/2006/relationships/slideLayout" Target="../slideLayouts/slideLayout2099.xml"/><Relationship Id="rId12" Type="http://schemas.openxmlformats.org/officeDocument/2006/relationships/slideLayout" Target="../slideLayouts/slideLayout2104.xml"/><Relationship Id="rId2" Type="http://schemas.openxmlformats.org/officeDocument/2006/relationships/slideLayout" Target="../slideLayouts/slideLayout2094.xml"/><Relationship Id="rId1" Type="http://schemas.openxmlformats.org/officeDocument/2006/relationships/slideLayout" Target="../slideLayouts/slideLayout2093.xml"/><Relationship Id="rId6" Type="http://schemas.openxmlformats.org/officeDocument/2006/relationships/slideLayout" Target="../slideLayouts/slideLayout2098.xml"/><Relationship Id="rId11" Type="http://schemas.openxmlformats.org/officeDocument/2006/relationships/slideLayout" Target="../slideLayouts/slideLayout2103.xml"/><Relationship Id="rId5" Type="http://schemas.openxmlformats.org/officeDocument/2006/relationships/slideLayout" Target="../slideLayouts/slideLayout2097.xml"/><Relationship Id="rId15" Type="http://schemas.openxmlformats.org/officeDocument/2006/relationships/image" Target="../media/image14.jpeg"/><Relationship Id="rId10" Type="http://schemas.openxmlformats.org/officeDocument/2006/relationships/slideLayout" Target="../slideLayouts/slideLayout2102.xml"/><Relationship Id="rId4" Type="http://schemas.openxmlformats.org/officeDocument/2006/relationships/slideLayout" Target="../slideLayouts/slideLayout2096.xml"/><Relationship Id="rId9" Type="http://schemas.openxmlformats.org/officeDocument/2006/relationships/slideLayout" Target="../slideLayouts/slideLayout2101.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2113.xml"/><Relationship Id="rId13" Type="http://schemas.openxmlformats.org/officeDocument/2006/relationships/slideLayout" Target="../slideLayouts/slideLayout2118.xml"/><Relationship Id="rId3" Type="http://schemas.openxmlformats.org/officeDocument/2006/relationships/slideLayout" Target="../slideLayouts/slideLayout2108.xml"/><Relationship Id="rId7" Type="http://schemas.openxmlformats.org/officeDocument/2006/relationships/slideLayout" Target="../slideLayouts/slideLayout2112.xml"/><Relationship Id="rId12" Type="http://schemas.openxmlformats.org/officeDocument/2006/relationships/slideLayout" Target="../slideLayouts/slideLayout2117.xml"/><Relationship Id="rId2" Type="http://schemas.openxmlformats.org/officeDocument/2006/relationships/slideLayout" Target="../slideLayouts/slideLayout2107.xml"/><Relationship Id="rId1" Type="http://schemas.openxmlformats.org/officeDocument/2006/relationships/slideLayout" Target="../slideLayouts/slideLayout2106.xml"/><Relationship Id="rId6" Type="http://schemas.openxmlformats.org/officeDocument/2006/relationships/slideLayout" Target="../slideLayouts/slideLayout2111.xml"/><Relationship Id="rId11" Type="http://schemas.openxmlformats.org/officeDocument/2006/relationships/slideLayout" Target="../slideLayouts/slideLayout2116.xml"/><Relationship Id="rId5" Type="http://schemas.openxmlformats.org/officeDocument/2006/relationships/slideLayout" Target="../slideLayouts/slideLayout2110.xml"/><Relationship Id="rId15" Type="http://schemas.openxmlformats.org/officeDocument/2006/relationships/image" Target="../media/image14.jpeg"/><Relationship Id="rId10" Type="http://schemas.openxmlformats.org/officeDocument/2006/relationships/slideLayout" Target="../slideLayouts/slideLayout2115.xml"/><Relationship Id="rId4" Type="http://schemas.openxmlformats.org/officeDocument/2006/relationships/slideLayout" Target="../slideLayouts/slideLayout2109.xml"/><Relationship Id="rId9" Type="http://schemas.openxmlformats.org/officeDocument/2006/relationships/slideLayout" Target="../slideLayouts/slideLayout2114.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26" Type="http://schemas.openxmlformats.org/officeDocument/2006/relationships/slideLayout" Target="../slideLayouts/slideLayout104.xml"/><Relationship Id="rId39" Type="http://schemas.openxmlformats.org/officeDocument/2006/relationships/image" Target="../media/image4.jpg"/><Relationship Id="rId3" Type="http://schemas.openxmlformats.org/officeDocument/2006/relationships/slideLayout" Target="../slideLayouts/slideLayout81.xml"/><Relationship Id="rId21" Type="http://schemas.openxmlformats.org/officeDocument/2006/relationships/slideLayout" Target="../slideLayouts/slideLayout99.xml"/><Relationship Id="rId34" Type="http://schemas.openxmlformats.org/officeDocument/2006/relationships/slideLayout" Target="../slideLayouts/slideLayout112.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slideLayout" Target="../slideLayouts/slideLayout103.xml"/><Relationship Id="rId33" Type="http://schemas.openxmlformats.org/officeDocument/2006/relationships/slideLayout" Target="../slideLayouts/slideLayout111.xml"/><Relationship Id="rId38" Type="http://schemas.openxmlformats.org/officeDocument/2006/relationships/theme" Target="../theme/theme8.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29" Type="http://schemas.openxmlformats.org/officeDocument/2006/relationships/slideLayout" Target="../slideLayouts/slideLayout107.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32" Type="http://schemas.openxmlformats.org/officeDocument/2006/relationships/slideLayout" Target="../slideLayouts/slideLayout110.xml"/><Relationship Id="rId37" Type="http://schemas.openxmlformats.org/officeDocument/2006/relationships/slideLayout" Target="../slideLayouts/slideLayout11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28" Type="http://schemas.openxmlformats.org/officeDocument/2006/relationships/slideLayout" Target="../slideLayouts/slideLayout106.xml"/><Relationship Id="rId36" Type="http://schemas.openxmlformats.org/officeDocument/2006/relationships/slideLayout" Target="../slideLayouts/slideLayout114.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31" Type="http://schemas.openxmlformats.org/officeDocument/2006/relationships/slideLayout" Target="../slideLayouts/slideLayout109.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 Id="rId27" Type="http://schemas.openxmlformats.org/officeDocument/2006/relationships/slideLayout" Target="../slideLayouts/slideLayout105.xml"/><Relationship Id="rId30" Type="http://schemas.openxmlformats.org/officeDocument/2006/relationships/slideLayout" Target="../slideLayouts/slideLayout108.xml"/><Relationship Id="rId35" Type="http://schemas.openxmlformats.org/officeDocument/2006/relationships/slideLayout" Target="../slideLayouts/slideLayout11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2126.xml"/><Relationship Id="rId13" Type="http://schemas.openxmlformats.org/officeDocument/2006/relationships/slideLayout" Target="../slideLayouts/slideLayout2131.xml"/><Relationship Id="rId3" Type="http://schemas.openxmlformats.org/officeDocument/2006/relationships/slideLayout" Target="../slideLayouts/slideLayout2121.xml"/><Relationship Id="rId7" Type="http://schemas.openxmlformats.org/officeDocument/2006/relationships/slideLayout" Target="../slideLayouts/slideLayout2125.xml"/><Relationship Id="rId12" Type="http://schemas.openxmlformats.org/officeDocument/2006/relationships/slideLayout" Target="../slideLayouts/slideLayout2130.xml"/><Relationship Id="rId2" Type="http://schemas.openxmlformats.org/officeDocument/2006/relationships/slideLayout" Target="../slideLayouts/slideLayout2120.xml"/><Relationship Id="rId1" Type="http://schemas.openxmlformats.org/officeDocument/2006/relationships/slideLayout" Target="../slideLayouts/slideLayout2119.xml"/><Relationship Id="rId6" Type="http://schemas.openxmlformats.org/officeDocument/2006/relationships/slideLayout" Target="../slideLayouts/slideLayout2124.xml"/><Relationship Id="rId11" Type="http://schemas.openxmlformats.org/officeDocument/2006/relationships/slideLayout" Target="../slideLayouts/slideLayout2129.xml"/><Relationship Id="rId5" Type="http://schemas.openxmlformats.org/officeDocument/2006/relationships/slideLayout" Target="../slideLayouts/slideLayout2123.xml"/><Relationship Id="rId15" Type="http://schemas.openxmlformats.org/officeDocument/2006/relationships/image" Target="../media/image14.jpeg"/><Relationship Id="rId10" Type="http://schemas.openxmlformats.org/officeDocument/2006/relationships/slideLayout" Target="../slideLayouts/slideLayout2128.xml"/><Relationship Id="rId4" Type="http://schemas.openxmlformats.org/officeDocument/2006/relationships/slideLayout" Target="../slideLayouts/slideLayout2122.xml"/><Relationship Id="rId9" Type="http://schemas.openxmlformats.org/officeDocument/2006/relationships/slideLayout" Target="../slideLayouts/slideLayout2127.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2139.xml"/><Relationship Id="rId13" Type="http://schemas.openxmlformats.org/officeDocument/2006/relationships/slideLayout" Target="../slideLayouts/slideLayout2144.xml"/><Relationship Id="rId3" Type="http://schemas.openxmlformats.org/officeDocument/2006/relationships/slideLayout" Target="../slideLayouts/slideLayout2134.xml"/><Relationship Id="rId7" Type="http://schemas.openxmlformats.org/officeDocument/2006/relationships/slideLayout" Target="../slideLayouts/slideLayout2138.xml"/><Relationship Id="rId12" Type="http://schemas.openxmlformats.org/officeDocument/2006/relationships/slideLayout" Target="../slideLayouts/slideLayout2143.xml"/><Relationship Id="rId2" Type="http://schemas.openxmlformats.org/officeDocument/2006/relationships/slideLayout" Target="../slideLayouts/slideLayout2133.xml"/><Relationship Id="rId1" Type="http://schemas.openxmlformats.org/officeDocument/2006/relationships/slideLayout" Target="../slideLayouts/slideLayout2132.xml"/><Relationship Id="rId6" Type="http://schemas.openxmlformats.org/officeDocument/2006/relationships/slideLayout" Target="../slideLayouts/slideLayout2137.xml"/><Relationship Id="rId11" Type="http://schemas.openxmlformats.org/officeDocument/2006/relationships/slideLayout" Target="../slideLayouts/slideLayout2142.xml"/><Relationship Id="rId5" Type="http://schemas.openxmlformats.org/officeDocument/2006/relationships/slideLayout" Target="../slideLayouts/slideLayout2136.xml"/><Relationship Id="rId15" Type="http://schemas.openxmlformats.org/officeDocument/2006/relationships/image" Target="../media/image14.jpeg"/><Relationship Id="rId10" Type="http://schemas.openxmlformats.org/officeDocument/2006/relationships/slideLayout" Target="../slideLayouts/slideLayout2141.xml"/><Relationship Id="rId4" Type="http://schemas.openxmlformats.org/officeDocument/2006/relationships/slideLayout" Target="../slideLayouts/slideLayout2135.xml"/><Relationship Id="rId9" Type="http://schemas.openxmlformats.org/officeDocument/2006/relationships/slideLayout" Target="../slideLayouts/slideLayout2140.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2152.xml"/><Relationship Id="rId13" Type="http://schemas.openxmlformats.org/officeDocument/2006/relationships/slideLayout" Target="../slideLayouts/slideLayout2157.xml"/><Relationship Id="rId3" Type="http://schemas.openxmlformats.org/officeDocument/2006/relationships/slideLayout" Target="../slideLayouts/slideLayout2147.xml"/><Relationship Id="rId7" Type="http://schemas.openxmlformats.org/officeDocument/2006/relationships/slideLayout" Target="../slideLayouts/slideLayout2151.xml"/><Relationship Id="rId12" Type="http://schemas.openxmlformats.org/officeDocument/2006/relationships/slideLayout" Target="../slideLayouts/slideLayout2156.xml"/><Relationship Id="rId2" Type="http://schemas.openxmlformats.org/officeDocument/2006/relationships/slideLayout" Target="../slideLayouts/slideLayout2146.xml"/><Relationship Id="rId1" Type="http://schemas.openxmlformats.org/officeDocument/2006/relationships/slideLayout" Target="../slideLayouts/slideLayout2145.xml"/><Relationship Id="rId6" Type="http://schemas.openxmlformats.org/officeDocument/2006/relationships/slideLayout" Target="../slideLayouts/slideLayout2150.xml"/><Relationship Id="rId11" Type="http://schemas.openxmlformats.org/officeDocument/2006/relationships/slideLayout" Target="../slideLayouts/slideLayout2155.xml"/><Relationship Id="rId5" Type="http://schemas.openxmlformats.org/officeDocument/2006/relationships/slideLayout" Target="../slideLayouts/slideLayout2149.xml"/><Relationship Id="rId15" Type="http://schemas.openxmlformats.org/officeDocument/2006/relationships/image" Target="../media/image14.jpeg"/><Relationship Id="rId10" Type="http://schemas.openxmlformats.org/officeDocument/2006/relationships/slideLayout" Target="../slideLayouts/slideLayout2154.xml"/><Relationship Id="rId4" Type="http://schemas.openxmlformats.org/officeDocument/2006/relationships/slideLayout" Target="../slideLayouts/slideLayout2148.xml"/><Relationship Id="rId9" Type="http://schemas.openxmlformats.org/officeDocument/2006/relationships/slideLayout" Target="../slideLayouts/slideLayout2153.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2165.xml"/><Relationship Id="rId13" Type="http://schemas.openxmlformats.org/officeDocument/2006/relationships/slideLayout" Target="../slideLayouts/slideLayout2170.xml"/><Relationship Id="rId3" Type="http://schemas.openxmlformats.org/officeDocument/2006/relationships/slideLayout" Target="../slideLayouts/slideLayout2160.xml"/><Relationship Id="rId7" Type="http://schemas.openxmlformats.org/officeDocument/2006/relationships/slideLayout" Target="../slideLayouts/slideLayout2164.xml"/><Relationship Id="rId12" Type="http://schemas.openxmlformats.org/officeDocument/2006/relationships/slideLayout" Target="../slideLayouts/slideLayout2169.xml"/><Relationship Id="rId2" Type="http://schemas.openxmlformats.org/officeDocument/2006/relationships/slideLayout" Target="../slideLayouts/slideLayout2159.xml"/><Relationship Id="rId1" Type="http://schemas.openxmlformats.org/officeDocument/2006/relationships/slideLayout" Target="../slideLayouts/slideLayout2158.xml"/><Relationship Id="rId6" Type="http://schemas.openxmlformats.org/officeDocument/2006/relationships/slideLayout" Target="../slideLayouts/slideLayout2163.xml"/><Relationship Id="rId11" Type="http://schemas.openxmlformats.org/officeDocument/2006/relationships/slideLayout" Target="../slideLayouts/slideLayout2168.xml"/><Relationship Id="rId5" Type="http://schemas.openxmlformats.org/officeDocument/2006/relationships/slideLayout" Target="../slideLayouts/slideLayout2162.xml"/><Relationship Id="rId15" Type="http://schemas.openxmlformats.org/officeDocument/2006/relationships/image" Target="../media/image14.jpeg"/><Relationship Id="rId10" Type="http://schemas.openxmlformats.org/officeDocument/2006/relationships/slideLayout" Target="../slideLayouts/slideLayout2167.xml"/><Relationship Id="rId4" Type="http://schemas.openxmlformats.org/officeDocument/2006/relationships/slideLayout" Target="../slideLayouts/slideLayout2161.xml"/><Relationship Id="rId9" Type="http://schemas.openxmlformats.org/officeDocument/2006/relationships/slideLayout" Target="../slideLayouts/slideLayout2166.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2178.xml"/><Relationship Id="rId13" Type="http://schemas.openxmlformats.org/officeDocument/2006/relationships/slideLayout" Target="../slideLayouts/slideLayout2183.xml"/><Relationship Id="rId3" Type="http://schemas.openxmlformats.org/officeDocument/2006/relationships/slideLayout" Target="../slideLayouts/slideLayout2173.xml"/><Relationship Id="rId7" Type="http://schemas.openxmlformats.org/officeDocument/2006/relationships/slideLayout" Target="../slideLayouts/slideLayout2177.xml"/><Relationship Id="rId12" Type="http://schemas.openxmlformats.org/officeDocument/2006/relationships/slideLayout" Target="../slideLayouts/slideLayout2182.xml"/><Relationship Id="rId2" Type="http://schemas.openxmlformats.org/officeDocument/2006/relationships/slideLayout" Target="../slideLayouts/slideLayout2172.xml"/><Relationship Id="rId1" Type="http://schemas.openxmlformats.org/officeDocument/2006/relationships/slideLayout" Target="../slideLayouts/slideLayout2171.xml"/><Relationship Id="rId6" Type="http://schemas.openxmlformats.org/officeDocument/2006/relationships/slideLayout" Target="../slideLayouts/slideLayout2176.xml"/><Relationship Id="rId11" Type="http://schemas.openxmlformats.org/officeDocument/2006/relationships/slideLayout" Target="../slideLayouts/slideLayout2181.xml"/><Relationship Id="rId5" Type="http://schemas.openxmlformats.org/officeDocument/2006/relationships/slideLayout" Target="../slideLayouts/slideLayout2175.xml"/><Relationship Id="rId15" Type="http://schemas.openxmlformats.org/officeDocument/2006/relationships/image" Target="../media/image14.jpeg"/><Relationship Id="rId10" Type="http://schemas.openxmlformats.org/officeDocument/2006/relationships/slideLayout" Target="../slideLayouts/slideLayout2180.xml"/><Relationship Id="rId4" Type="http://schemas.openxmlformats.org/officeDocument/2006/relationships/slideLayout" Target="../slideLayouts/slideLayout2174.xml"/><Relationship Id="rId9" Type="http://schemas.openxmlformats.org/officeDocument/2006/relationships/slideLayout" Target="../slideLayouts/slideLayout217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2191.xml"/><Relationship Id="rId13" Type="http://schemas.openxmlformats.org/officeDocument/2006/relationships/slideLayout" Target="../slideLayouts/slideLayout2196.xml"/><Relationship Id="rId3" Type="http://schemas.openxmlformats.org/officeDocument/2006/relationships/slideLayout" Target="../slideLayouts/slideLayout2186.xml"/><Relationship Id="rId7" Type="http://schemas.openxmlformats.org/officeDocument/2006/relationships/slideLayout" Target="../slideLayouts/slideLayout2190.xml"/><Relationship Id="rId12" Type="http://schemas.openxmlformats.org/officeDocument/2006/relationships/slideLayout" Target="../slideLayouts/slideLayout2195.xml"/><Relationship Id="rId2" Type="http://schemas.openxmlformats.org/officeDocument/2006/relationships/slideLayout" Target="../slideLayouts/slideLayout2185.xml"/><Relationship Id="rId1" Type="http://schemas.openxmlformats.org/officeDocument/2006/relationships/slideLayout" Target="../slideLayouts/slideLayout2184.xml"/><Relationship Id="rId6" Type="http://schemas.openxmlformats.org/officeDocument/2006/relationships/slideLayout" Target="../slideLayouts/slideLayout2189.xml"/><Relationship Id="rId11" Type="http://schemas.openxmlformats.org/officeDocument/2006/relationships/slideLayout" Target="../slideLayouts/slideLayout2194.xml"/><Relationship Id="rId5" Type="http://schemas.openxmlformats.org/officeDocument/2006/relationships/slideLayout" Target="../slideLayouts/slideLayout2188.xml"/><Relationship Id="rId15" Type="http://schemas.openxmlformats.org/officeDocument/2006/relationships/image" Target="../media/image14.jpeg"/><Relationship Id="rId10" Type="http://schemas.openxmlformats.org/officeDocument/2006/relationships/slideLayout" Target="../slideLayouts/slideLayout2193.xml"/><Relationship Id="rId4" Type="http://schemas.openxmlformats.org/officeDocument/2006/relationships/slideLayout" Target="../slideLayouts/slideLayout2187.xml"/><Relationship Id="rId9" Type="http://schemas.openxmlformats.org/officeDocument/2006/relationships/slideLayout" Target="../slideLayouts/slideLayout2192.xml"/><Relationship Id="rId14" Type="http://schemas.openxmlformats.org/officeDocument/2006/relationships/theme" Target="../theme/theme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18" Type="http://schemas.openxmlformats.org/officeDocument/2006/relationships/slideLayout" Target="../slideLayouts/slideLayout133.xml"/><Relationship Id="rId26" Type="http://schemas.openxmlformats.org/officeDocument/2006/relationships/slideLayout" Target="../slideLayouts/slideLayout141.xml"/><Relationship Id="rId39" Type="http://schemas.openxmlformats.org/officeDocument/2006/relationships/image" Target="../media/image4.jpg"/><Relationship Id="rId3" Type="http://schemas.openxmlformats.org/officeDocument/2006/relationships/slideLayout" Target="../slideLayouts/slideLayout118.xml"/><Relationship Id="rId21" Type="http://schemas.openxmlformats.org/officeDocument/2006/relationships/slideLayout" Target="../slideLayouts/slideLayout136.xml"/><Relationship Id="rId34" Type="http://schemas.openxmlformats.org/officeDocument/2006/relationships/slideLayout" Target="../slideLayouts/slideLayout149.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17" Type="http://schemas.openxmlformats.org/officeDocument/2006/relationships/slideLayout" Target="../slideLayouts/slideLayout132.xml"/><Relationship Id="rId25" Type="http://schemas.openxmlformats.org/officeDocument/2006/relationships/slideLayout" Target="../slideLayouts/slideLayout140.xml"/><Relationship Id="rId33" Type="http://schemas.openxmlformats.org/officeDocument/2006/relationships/slideLayout" Target="../slideLayouts/slideLayout148.xml"/><Relationship Id="rId38" Type="http://schemas.openxmlformats.org/officeDocument/2006/relationships/theme" Target="../theme/theme9.xml"/><Relationship Id="rId2" Type="http://schemas.openxmlformats.org/officeDocument/2006/relationships/slideLayout" Target="../slideLayouts/slideLayout117.xml"/><Relationship Id="rId16" Type="http://schemas.openxmlformats.org/officeDocument/2006/relationships/slideLayout" Target="../slideLayouts/slideLayout131.xml"/><Relationship Id="rId20" Type="http://schemas.openxmlformats.org/officeDocument/2006/relationships/slideLayout" Target="../slideLayouts/slideLayout135.xml"/><Relationship Id="rId29" Type="http://schemas.openxmlformats.org/officeDocument/2006/relationships/slideLayout" Target="../slideLayouts/slideLayout144.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24" Type="http://schemas.openxmlformats.org/officeDocument/2006/relationships/slideLayout" Target="../slideLayouts/slideLayout139.xml"/><Relationship Id="rId32" Type="http://schemas.openxmlformats.org/officeDocument/2006/relationships/slideLayout" Target="../slideLayouts/slideLayout147.xml"/><Relationship Id="rId37" Type="http://schemas.openxmlformats.org/officeDocument/2006/relationships/slideLayout" Target="../slideLayouts/slideLayout152.xml"/><Relationship Id="rId5" Type="http://schemas.openxmlformats.org/officeDocument/2006/relationships/slideLayout" Target="../slideLayouts/slideLayout120.xml"/><Relationship Id="rId15" Type="http://schemas.openxmlformats.org/officeDocument/2006/relationships/slideLayout" Target="../slideLayouts/slideLayout130.xml"/><Relationship Id="rId23" Type="http://schemas.openxmlformats.org/officeDocument/2006/relationships/slideLayout" Target="../slideLayouts/slideLayout138.xml"/><Relationship Id="rId28" Type="http://schemas.openxmlformats.org/officeDocument/2006/relationships/slideLayout" Target="../slideLayouts/slideLayout143.xml"/><Relationship Id="rId36" Type="http://schemas.openxmlformats.org/officeDocument/2006/relationships/slideLayout" Target="../slideLayouts/slideLayout151.xml"/><Relationship Id="rId10" Type="http://schemas.openxmlformats.org/officeDocument/2006/relationships/slideLayout" Target="../slideLayouts/slideLayout125.xml"/><Relationship Id="rId19" Type="http://schemas.openxmlformats.org/officeDocument/2006/relationships/slideLayout" Target="../slideLayouts/slideLayout134.xml"/><Relationship Id="rId31" Type="http://schemas.openxmlformats.org/officeDocument/2006/relationships/slideLayout" Target="../slideLayouts/slideLayout146.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slideLayout" Target="../slideLayouts/slideLayout129.xml"/><Relationship Id="rId22" Type="http://schemas.openxmlformats.org/officeDocument/2006/relationships/slideLayout" Target="../slideLayouts/slideLayout137.xml"/><Relationship Id="rId27" Type="http://schemas.openxmlformats.org/officeDocument/2006/relationships/slideLayout" Target="../slideLayouts/slideLayout142.xml"/><Relationship Id="rId30" Type="http://schemas.openxmlformats.org/officeDocument/2006/relationships/slideLayout" Target="../slideLayouts/slideLayout145.xml"/><Relationship Id="rId35" Type="http://schemas.openxmlformats.org/officeDocument/2006/relationships/slideLayout" Target="../slideLayouts/slideLayout15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12648" y="6446520"/>
            <a:ext cx="2133600" cy="365125"/>
          </a:xfrm>
          <a:prstGeom prst="rect">
            <a:avLst/>
          </a:prstGeom>
        </p:spPr>
        <p:txBody>
          <a:bodyPr vert="horz" lIns="91440" tIns="45720" rIns="91440" bIns="45720" rtlCol="0" anchor="ctr"/>
          <a:lstStyle>
            <a:lvl1pPr algn="l">
              <a:defRPr sz="900">
                <a:solidFill>
                  <a:schemeClr val="bg1"/>
                </a:solidFill>
                <a:latin typeface="Times New Roman" pitchFamily="18" charset="0"/>
                <a:cs typeface="Times New Roman" pitchFamily="18" charset="0"/>
              </a:defRPr>
            </a:lvl1pPr>
          </a:lstStyle>
          <a:p>
            <a:fld id="{E262E560-06D3-4827-9AF3-61D6CF7FF0A5}" type="datetimeFigureOut">
              <a:rPr lang="en-US" smtClean="0"/>
              <a:pPr/>
              <a:t>3/24/2015</a:t>
            </a:fld>
            <a:endParaRPr lang="en-US"/>
          </a:p>
        </p:txBody>
      </p:sp>
      <p:sp>
        <p:nvSpPr>
          <p:cNvPr id="5" name="Footer Placeholder 4"/>
          <p:cNvSpPr>
            <a:spLocks noGrp="1"/>
          </p:cNvSpPr>
          <p:nvPr>
            <p:ph type="ftr" sz="quarter" idx="3"/>
          </p:nvPr>
        </p:nvSpPr>
        <p:spPr>
          <a:xfrm>
            <a:off x="3124200" y="6446520"/>
            <a:ext cx="2895600" cy="365125"/>
          </a:xfrm>
          <a:prstGeom prst="rect">
            <a:avLst/>
          </a:prstGeom>
        </p:spPr>
        <p:txBody>
          <a:bodyPr vert="horz" lIns="91440" tIns="45720" rIns="91440" bIns="45720" rtlCol="0" anchor="ctr"/>
          <a:lstStyle>
            <a:lvl1pPr algn="ctr">
              <a:defRPr sz="900">
                <a:solidFill>
                  <a:schemeClr val="bg1"/>
                </a:solidFill>
                <a:latin typeface="Times New Roman" pitchFamily="18" charset="0"/>
                <a:cs typeface="Times New Roman" pitchFamily="18" charset="0"/>
              </a:defRPr>
            </a:lvl1pPr>
          </a:lstStyle>
          <a:p>
            <a:endParaRPr lang="en-US"/>
          </a:p>
        </p:txBody>
      </p:sp>
      <p:sp>
        <p:nvSpPr>
          <p:cNvPr id="6" name="Slide Number Placeholder 5"/>
          <p:cNvSpPr>
            <a:spLocks noGrp="1"/>
          </p:cNvSpPr>
          <p:nvPr>
            <p:ph type="sldNum" sz="quarter" idx="4"/>
          </p:nvPr>
        </p:nvSpPr>
        <p:spPr>
          <a:xfrm>
            <a:off x="6553200" y="6446520"/>
            <a:ext cx="2133600" cy="365125"/>
          </a:xfrm>
          <a:prstGeom prst="rect">
            <a:avLst/>
          </a:prstGeom>
        </p:spPr>
        <p:txBody>
          <a:bodyPr vert="horz" lIns="91440" tIns="45720" rIns="91440" bIns="45720" rtlCol="0" anchor="ctr"/>
          <a:lstStyle>
            <a:lvl1pPr algn="r">
              <a:defRPr sz="900">
                <a:solidFill>
                  <a:schemeClr val="bg1"/>
                </a:solidFill>
                <a:latin typeface="Times New Roman" pitchFamily="18" charset="0"/>
                <a:cs typeface="Times New Roman" pitchFamily="18" charset="0"/>
              </a:defRPr>
            </a:lvl1pPr>
          </a:lstStyle>
          <a:p>
            <a:fld id="{CCEDB9F0-B4F7-4554-B81F-D70F3D49AC0B}" type="slidenum">
              <a:rPr lang="en-US" smtClean="0"/>
              <a:pPr/>
              <a:t>‹#›</a:t>
            </a:fld>
            <a:endParaRPr lang="en-US"/>
          </a:p>
        </p:txBody>
      </p:sp>
    </p:spTree>
    <p:extLst>
      <p:ext uri="{BB962C8B-B14F-4D97-AF65-F5344CB8AC3E}">
        <p14:creationId xmlns:p14="http://schemas.microsoft.com/office/powerpoint/2010/main" val="3645727374"/>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Times New Roman" pitchFamily="18" charset="0"/>
          <a:ea typeface="+mn-ea"/>
          <a:cs typeface="Times New Roman" pitchFamily="18"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imes New Roman" pitchFamily="18" charset="0"/>
          <a:ea typeface="+mn-ea"/>
          <a:cs typeface="Times New Roman" pitchFamily="18"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imes New Roman" pitchFamily="18" charset="0"/>
          <a:ea typeface="+mn-ea"/>
          <a:cs typeface="Times New Roman" pitchFamily="18"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4672057"/>
      </p:ext>
    </p:extLst>
  </p:cSld>
  <p:clrMap bg1="lt1" tx1="dk1" bg2="lt2" tx2="dk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 id="2147483844" r:id="rId11"/>
    <p:sldLayoutId id="2147483845" r:id="rId12"/>
    <p:sldLayoutId id="2147483846" r:id="rId13"/>
    <p:sldLayoutId id="2147483847" r:id="rId14"/>
    <p:sldLayoutId id="2147483848" r:id="rId15"/>
    <p:sldLayoutId id="2147483849" r:id="rId16"/>
    <p:sldLayoutId id="2147483850" r:id="rId17"/>
    <p:sldLayoutId id="2147483851" r:id="rId18"/>
    <p:sldLayoutId id="2147483852" r:id="rId19"/>
    <p:sldLayoutId id="2147483853" r:id="rId20"/>
    <p:sldLayoutId id="2147483854" r:id="rId21"/>
    <p:sldLayoutId id="2147483855" r:id="rId22"/>
    <p:sldLayoutId id="2147483856" r:id="rId23"/>
    <p:sldLayoutId id="2147483857" r:id="rId24"/>
    <p:sldLayoutId id="2147483858" r:id="rId25"/>
    <p:sldLayoutId id="2147483859" r:id="rId26"/>
    <p:sldLayoutId id="2147483860" r:id="rId27"/>
    <p:sldLayoutId id="2147483861" r:id="rId28"/>
    <p:sldLayoutId id="2147483862" r:id="rId29"/>
    <p:sldLayoutId id="2147483863" r:id="rId30"/>
    <p:sldLayoutId id="2147483864" r:id="rId31"/>
    <p:sldLayoutId id="2147483865" r:id="rId32"/>
    <p:sldLayoutId id="2147483866" r:id="rId33"/>
    <p:sldLayoutId id="2147483867" r:id="rId34"/>
    <p:sldLayoutId id="2147483868" r:id="rId35"/>
    <p:sldLayoutId id="2147483869" r:id="rId36"/>
    <p:sldLayoutId id="214748387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6791659"/>
      </p:ext>
    </p:extLst>
  </p:cSld>
  <p:clrMap bg1="lt1" tx1="dk1" bg2="lt2" tx2="dk2" accent1="accent1" accent2="accent2" accent3="accent3" accent4="accent4" accent5="accent5" accent6="accent6" hlink="hlink" folHlink="folHlink"/>
  <p:sldLayoutIdLst>
    <p:sldLayoutId id="2147483872" r:id="rId1"/>
    <p:sldLayoutId id="2147483873" r:id="rId2"/>
    <p:sldLayoutId id="2147483874" r:id="rId3"/>
    <p:sldLayoutId id="2147483875" r:id="rId4"/>
    <p:sldLayoutId id="2147483876" r:id="rId5"/>
    <p:sldLayoutId id="2147483877" r:id="rId6"/>
    <p:sldLayoutId id="2147483878" r:id="rId7"/>
    <p:sldLayoutId id="2147483879" r:id="rId8"/>
    <p:sldLayoutId id="2147483880" r:id="rId9"/>
    <p:sldLayoutId id="2147483881" r:id="rId10"/>
    <p:sldLayoutId id="2147483882" r:id="rId11"/>
    <p:sldLayoutId id="2147483883" r:id="rId12"/>
    <p:sldLayoutId id="2147483884" r:id="rId13"/>
    <p:sldLayoutId id="2147483885" r:id="rId14"/>
    <p:sldLayoutId id="2147483886" r:id="rId15"/>
    <p:sldLayoutId id="2147483887" r:id="rId16"/>
    <p:sldLayoutId id="2147483888" r:id="rId17"/>
    <p:sldLayoutId id="2147483889" r:id="rId18"/>
    <p:sldLayoutId id="2147483890" r:id="rId19"/>
    <p:sldLayoutId id="2147483891" r:id="rId20"/>
    <p:sldLayoutId id="2147483892" r:id="rId21"/>
    <p:sldLayoutId id="2147483893" r:id="rId22"/>
    <p:sldLayoutId id="2147483894" r:id="rId23"/>
    <p:sldLayoutId id="2147483895" r:id="rId24"/>
    <p:sldLayoutId id="2147483896" r:id="rId25"/>
    <p:sldLayoutId id="2147483897" r:id="rId26"/>
    <p:sldLayoutId id="2147483898" r:id="rId27"/>
    <p:sldLayoutId id="2147483899" r:id="rId28"/>
    <p:sldLayoutId id="2147483900" r:id="rId29"/>
    <p:sldLayoutId id="2147483901" r:id="rId30"/>
    <p:sldLayoutId id="2147483902" r:id="rId31"/>
    <p:sldLayoutId id="2147483903" r:id="rId32"/>
    <p:sldLayoutId id="2147483904" r:id="rId33"/>
    <p:sldLayoutId id="2147483905" r:id="rId34"/>
    <p:sldLayoutId id="2147483906" r:id="rId35"/>
    <p:sldLayoutId id="2147483907" r:id="rId36"/>
    <p:sldLayoutId id="214748390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2940638"/>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 id="2147483924" r:id="rId15"/>
    <p:sldLayoutId id="2147483925" r:id="rId16"/>
    <p:sldLayoutId id="2147483926" r:id="rId17"/>
    <p:sldLayoutId id="2147483927" r:id="rId18"/>
    <p:sldLayoutId id="2147483928" r:id="rId19"/>
    <p:sldLayoutId id="2147483929" r:id="rId20"/>
    <p:sldLayoutId id="2147483930" r:id="rId21"/>
    <p:sldLayoutId id="2147483931" r:id="rId22"/>
    <p:sldLayoutId id="2147483932" r:id="rId23"/>
    <p:sldLayoutId id="2147483933" r:id="rId24"/>
    <p:sldLayoutId id="2147483934" r:id="rId25"/>
    <p:sldLayoutId id="2147483935" r:id="rId26"/>
    <p:sldLayoutId id="2147483936" r:id="rId27"/>
    <p:sldLayoutId id="2147483937" r:id="rId28"/>
    <p:sldLayoutId id="2147483938" r:id="rId29"/>
    <p:sldLayoutId id="2147483939" r:id="rId30"/>
    <p:sldLayoutId id="2147483940" r:id="rId31"/>
    <p:sldLayoutId id="2147483941" r:id="rId32"/>
    <p:sldLayoutId id="2147483942" r:id="rId33"/>
    <p:sldLayoutId id="2147483943" r:id="rId34"/>
    <p:sldLayoutId id="2147483944" r:id="rId35"/>
    <p:sldLayoutId id="2147483945" r:id="rId36"/>
    <p:sldLayoutId id="214748394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365873"/>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 id="2147483976" r:id="rId29"/>
    <p:sldLayoutId id="2147483977" r:id="rId30"/>
    <p:sldLayoutId id="2147483978" r:id="rId31"/>
    <p:sldLayoutId id="2147483979" r:id="rId32"/>
    <p:sldLayoutId id="2147483980" r:id="rId33"/>
    <p:sldLayoutId id="2147483981" r:id="rId34"/>
    <p:sldLayoutId id="2147483982" r:id="rId35"/>
    <p:sldLayoutId id="2147483983" r:id="rId36"/>
    <p:sldLayoutId id="214748398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9042980"/>
      </p:ext>
    </p:extLst>
  </p:cSld>
  <p:clrMap bg1="lt1" tx1="dk1" bg2="lt2" tx2="dk2" accent1="accent1" accent2="accent2" accent3="accent3" accent4="accent4" accent5="accent5" accent6="accent6" hlink="hlink" folHlink="folHlink"/>
  <p:sldLayoutIdLst>
    <p:sldLayoutId id="2147483986" r:id="rId1"/>
    <p:sldLayoutId id="2147483987" r:id="rId2"/>
    <p:sldLayoutId id="2147483988" r:id="rId3"/>
    <p:sldLayoutId id="2147483989" r:id="rId4"/>
    <p:sldLayoutId id="2147483990" r:id="rId5"/>
    <p:sldLayoutId id="2147483991" r:id="rId6"/>
    <p:sldLayoutId id="2147483992" r:id="rId7"/>
    <p:sldLayoutId id="2147483993" r:id="rId8"/>
    <p:sldLayoutId id="2147483994" r:id="rId9"/>
    <p:sldLayoutId id="2147483995" r:id="rId10"/>
    <p:sldLayoutId id="2147483996" r:id="rId11"/>
    <p:sldLayoutId id="2147483997" r:id="rId12"/>
    <p:sldLayoutId id="2147483998" r:id="rId13"/>
    <p:sldLayoutId id="2147483999" r:id="rId14"/>
    <p:sldLayoutId id="2147484000" r:id="rId15"/>
    <p:sldLayoutId id="2147484001" r:id="rId16"/>
    <p:sldLayoutId id="2147484002" r:id="rId17"/>
    <p:sldLayoutId id="2147484003" r:id="rId18"/>
    <p:sldLayoutId id="2147484004" r:id="rId19"/>
    <p:sldLayoutId id="2147484005" r:id="rId20"/>
    <p:sldLayoutId id="2147484006" r:id="rId21"/>
    <p:sldLayoutId id="2147484007" r:id="rId22"/>
    <p:sldLayoutId id="2147484008" r:id="rId23"/>
    <p:sldLayoutId id="2147484009" r:id="rId24"/>
    <p:sldLayoutId id="2147484010" r:id="rId25"/>
    <p:sldLayoutId id="2147484011" r:id="rId26"/>
    <p:sldLayoutId id="2147484012" r:id="rId27"/>
    <p:sldLayoutId id="2147484013" r:id="rId28"/>
    <p:sldLayoutId id="2147484014" r:id="rId29"/>
    <p:sldLayoutId id="2147484015" r:id="rId30"/>
    <p:sldLayoutId id="2147484016" r:id="rId31"/>
    <p:sldLayoutId id="2147484017" r:id="rId32"/>
    <p:sldLayoutId id="2147484018" r:id="rId33"/>
    <p:sldLayoutId id="2147484019" r:id="rId34"/>
    <p:sldLayoutId id="2147484020" r:id="rId35"/>
    <p:sldLayoutId id="2147484021" r:id="rId36"/>
    <p:sldLayoutId id="214748402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3519026"/>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 id="2147484037" r:id="rId14"/>
    <p:sldLayoutId id="2147484038" r:id="rId15"/>
    <p:sldLayoutId id="2147484039" r:id="rId16"/>
    <p:sldLayoutId id="2147484040" r:id="rId17"/>
    <p:sldLayoutId id="2147484041" r:id="rId18"/>
    <p:sldLayoutId id="2147484042" r:id="rId19"/>
    <p:sldLayoutId id="2147484043" r:id="rId20"/>
    <p:sldLayoutId id="2147484044" r:id="rId21"/>
    <p:sldLayoutId id="2147484045" r:id="rId22"/>
    <p:sldLayoutId id="2147484046" r:id="rId23"/>
    <p:sldLayoutId id="2147484047" r:id="rId24"/>
    <p:sldLayoutId id="2147484048" r:id="rId25"/>
    <p:sldLayoutId id="2147484049" r:id="rId26"/>
    <p:sldLayoutId id="2147484050" r:id="rId27"/>
    <p:sldLayoutId id="2147484051" r:id="rId28"/>
    <p:sldLayoutId id="2147484052" r:id="rId29"/>
    <p:sldLayoutId id="2147484053" r:id="rId30"/>
    <p:sldLayoutId id="2147484054" r:id="rId31"/>
    <p:sldLayoutId id="2147484055" r:id="rId32"/>
    <p:sldLayoutId id="2147484056" r:id="rId33"/>
    <p:sldLayoutId id="2147484057" r:id="rId34"/>
    <p:sldLayoutId id="2147484058" r:id="rId35"/>
    <p:sldLayoutId id="2147484059" r:id="rId36"/>
    <p:sldLayoutId id="214748406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6184776"/>
      </p:ext>
    </p:extLst>
  </p:cSld>
  <p:clrMap bg1="lt1" tx1="dk1" bg2="lt2" tx2="dk2" accent1="accent1" accent2="accent2" accent3="accent3" accent4="accent4" accent5="accent5" accent6="accent6" hlink="hlink" folHlink="folHlink"/>
  <p:sldLayoutIdLst>
    <p:sldLayoutId id="2147484062" r:id="rId1"/>
    <p:sldLayoutId id="2147484063" r:id="rId2"/>
    <p:sldLayoutId id="2147484064" r:id="rId3"/>
    <p:sldLayoutId id="2147484065" r:id="rId4"/>
    <p:sldLayoutId id="2147484066" r:id="rId5"/>
    <p:sldLayoutId id="2147484067" r:id="rId6"/>
    <p:sldLayoutId id="2147484068" r:id="rId7"/>
    <p:sldLayoutId id="2147484069" r:id="rId8"/>
    <p:sldLayoutId id="2147484070" r:id="rId9"/>
    <p:sldLayoutId id="2147484071" r:id="rId10"/>
    <p:sldLayoutId id="2147484072" r:id="rId11"/>
    <p:sldLayoutId id="2147484073" r:id="rId12"/>
    <p:sldLayoutId id="2147484074" r:id="rId13"/>
    <p:sldLayoutId id="2147484075" r:id="rId14"/>
    <p:sldLayoutId id="2147484076" r:id="rId15"/>
    <p:sldLayoutId id="2147484077" r:id="rId16"/>
    <p:sldLayoutId id="2147484078" r:id="rId17"/>
    <p:sldLayoutId id="2147484079" r:id="rId18"/>
    <p:sldLayoutId id="2147484080" r:id="rId19"/>
    <p:sldLayoutId id="2147484081" r:id="rId20"/>
    <p:sldLayoutId id="2147484082" r:id="rId21"/>
    <p:sldLayoutId id="2147484083" r:id="rId22"/>
    <p:sldLayoutId id="2147484084" r:id="rId23"/>
    <p:sldLayoutId id="2147484085" r:id="rId24"/>
    <p:sldLayoutId id="2147484086" r:id="rId25"/>
    <p:sldLayoutId id="2147484087" r:id="rId26"/>
    <p:sldLayoutId id="2147484088" r:id="rId27"/>
    <p:sldLayoutId id="2147484089" r:id="rId28"/>
    <p:sldLayoutId id="2147484090" r:id="rId29"/>
    <p:sldLayoutId id="2147484091" r:id="rId30"/>
    <p:sldLayoutId id="2147484092" r:id="rId31"/>
    <p:sldLayoutId id="2147484093" r:id="rId32"/>
    <p:sldLayoutId id="2147484094" r:id="rId33"/>
    <p:sldLayoutId id="2147484095" r:id="rId34"/>
    <p:sldLayoutId id="2147484096" r:id="rId35"/>
    <p:sldLayoutId id="2147484097" r:id="rId36"/>
    <p:sldLayoutId id="214748409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3904768"/>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 id="2147484111" r:id="rId12"/>
    <p:sldLayoutId id="2147484112" r:id="rId13"/>
    <p:sldLayoutId id="2147484113" r:id="rId14"/>
    <p:sldLayoutId id="2147484114" r:id="rId15"/>
    <p:sldLayoutId id="2147484115" r:id="rId16"/>
    <p:sldLayoutId id="2147484116" r:id="rId17"/>
    <p:sldLayoutId id="2147484117" r:id="rId18"/>
    <p:sldLayoutId id="2147484118" r:id="rId19"/>
    <p:sldLayoutId id="2147484119" r:id="rId20"/>
    <p:sldLayoutId id="2147484120" r:id="rId21"/>
    <p:sldLayoutId id="2147484121" r:id="rId22"/>
    <p:sldLayoutId id="2147484122" r:id="rId23"/>
    <p:sldLayoutId id="2147484123" r:id="rId24"/>
    <p:sldLayoutId id="2147484124" r:id="rId25"/>
    <p:sldLayoutId id="2147484125" r:id="rId26"/>
    <p:sldLayoutId id="2147484126" r:id="rId27"/>
    <p:sldLayoutId id="2147484127" r:id="rId28"/>
    <p:sldLayoutId id="2147484128" r:id="rId29"/>
    <p:sldLayoutId id="2147484129" r:id="rId30"/>
    <p:sldLayoutId id="2147484130" r:id="rId31"/>
    <p:sldLayoutId id="2147484131" r:id="rId32"/>
    <p:sldLayoutId id="2147484132" r:id="rId33"/>
    <p:sldLayoutId id="2147484133" r:id="rId34"/>
    <p:sldLayoutId id="2147484134" r:id="rId35"/>
    <p:sldLayoutId id="2147484135" r:id="rId36"/>
    <p:sldLayoutId id="214748413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0643669"/>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 id="2147484161" r:id="rId24"/>
    <p:sldLayoutId id="2147484162" r:id="rId25"/>
    <p:sldLayoutId id="2147484163" r:id="rId26"/>
    <p:sldLayoutId id="2147484164" r:id="rId27"/>
    <p:sldLayoutId id="2147484165" r:id="rId28"/>
    <p:sldLayoutId id="2147484166" r:id="rId29"/>
    <p:sldLayoutId id="2147484167" r:id="rId30"/>
    <p:sldLayoutId id="2147484168" r:id="rId31"/>
    <p:sldLayoutId id="2147484169" r:id="rId32"/>
    <p:sldLayoutId id="2147484170" r:id="rId33"/>
    <p:sldLayoutId id="2147484171" r:id="rId34"/>
    <p:sldLayoutId id="2147484172" r:id="rId35"/>
    <p:sldLayoutId id="2147484173" r:id="rId36"/>
    <p:sldLayoutId id="214748417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1515884"/>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 id="2147484185" r:id="rId10"/>
    <p:sldLayoutId id="2147484186" r:id="rId11"/>
    <p:sldLayoutId id="2147484187" r:id="rId12"/>
    <p:sldLayoutId id="2147484188" r:id="rId13"/>
    <p:sldLayoutId id="2147484189" r:id="rId14"/>
    <p:sldLayoutId id="2147484190" r:id="rId15"/>
    <p:sldLayoutId id="2147484191" r:id="rId16"/>
    <p:sldLayoutId id="2147484192" r:id="rId17"/>
    <p:sldLayoutId id="2147484193" r:id="rId18"/>
    <p:sldLayoutId id="2147484194" r:id="rId19"/>
    <p:sldLayoutId id="2147484195" r:id="rId20"/>
    <p:sldLayoutId id="2147484196" r:id="rId21"/>
    <p:sldLayoutId id="2147484197" r:id="rId22"/>
    <p:sldLayoutId id="2147484198" r:id="rId23"/>
    <p:sldLayoutId id="2147484199" r:id="rId24"/>
    <p:sldLayoutId id="2147484200" r:id="rId25"/>
    <p:sldLayoutId id="2147484201" r:id="rId26"/>
    <p:sldLayoutId id="2147484202" r:id="rId27"/>
    <p:sldLayoutId id="2147484203" r:id="rId28"/>
    <p:sldLayoutId id="2147484204" r:id="rId29"/>
    <p:sldLayoutId id="2147484205" r:id="rId30"/>
    <p:sldLayoutId id="2147484206" r:id="rId31"/>
    <p:sldLayoutId id="2147484207" r:id="rId32"/>
    <p:sldLayoutId id="2147484208" r:id="rId33"/>
    <p:sldLayoutId id="2147484209" r:id="rId34"/>
    <p:sldLayoutId id="2147484210" r:id="rId35"/>
    <p:sldLayoutId id="2147484211" r:id="rId36"/>
    <p:sldLayoutId id="214748421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12648" y="6446520"/>
            <a:ext cx="2133600" cy="365125"/>
          </a:xfrm>
          <a:prstGeom prst="rect">
            <a:avLst/>
          </a:prstGeom>
        </p:spPr>
        <p:txBody>
          <a:bodyPr vert="horz" lIns="91440" tIns="45720" rIns="91440" bIns="45720" rtlCol="0" anchor="ctr"/>
          <a:lstStyle>
            <a:lvl1pPr algn="l">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5" name="Footer Placeholder 4"/>
          <p:cNvSpPr>
            <a:spLocks noGrp="1"/>
          </p:cNvSpPr>
          <p:nvPr>
            <p:ph type="ftr" sz="quarter" idx="3"/>
          </p:nvPr>
        </p:nvSpPr>
        <p:spPr>
          <a:xfrm>
            <a:off x="3124200" y="6446520"/>
            <a:ext cx="2895600" cy="365125"/>
          </a:xfrm>
          <a:prstGeom prst="rect">
            <a:avLst/>
          </a:prstGeom>
        </p:spPr>
        <p:txBody>
          <a:bodyPr vert="horz" lIns="91440" tIns="45720" rIns="91440" bIns="45720" rtlCol="0" anchor="ctr"/>
          <a:lstStyle>
            <a:lvl1pPr algn="ct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6" name="Slide Number Placeholder 5"/>
          <p:cNvSpPr>
            <a:spLocks noGrp="1"/>
          </p:cNvSpPr>
          <p:nvPr>
            <p:ph type="sldNum" sz="quarter" idx="4"/>
          </p:nvPr>
        </p:nvSpPr>
        <p:spPr>
          <a:xfrm>
            <a:off x="6553200" y="6446520"/>
            <a:ext cx="2133600" cy="365125"/>
          </a:xfrm>
          <a:prstGeom prst="rect">
            <a:avLst/>
          </a:prstGeom>
        </p:spPr>
        <p:txBody>
          <a:bodyPr vert="horz" lIns="91440" tIns="45720" rIns="91440" bIns="45720" rtlCol="0" anchor="ctr"/>
          <a:lstStyle>
            <a:lvl1pPr algn="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849659841"/>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Lst>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Times New Roman" pitchFamily="18" charset="0"/>
          <a:ea typeface="+mn-ea"/>
          <a:cs typeface="Times New Roman" pitchFamily="18"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imes New Roman" pitchFamily="18" charset="0"/>
          <a:ea typeface="+mn-ea"/>
          <a:cs typeface="Times New Roman" pitchFamily="18"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imes New Roman" pitchFamily="18" charset="0"/>
          <a:ea typeface="+mn-ea"/>
          <a:cs typeface="Times New Roman" pitchFamily="18"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9632661"/>
      </p:ext>
    </p:extLst>
  </p:cSld>
  <p:clrMap bg1="lt1" tx1="dk1" bg2="lt2" tx2="dk2" accent1="accent1" accent2="accent2" accent3="accent3" accent4="accent4" accent5="accent5" accent6="accent6" hlink="hlink" folHlink="folHlink"/>
  <p:sldLayoutIdLst>
    <p:sldLayoutId id="2147484214" r:id="rId1"/>
    <p:sldLayoutId id="2147484215" r:id="rId2"/>
    <p:sldLayoutId id="2147484216" r:id="rId3"/>
    <p:sldLayoutId id="2147484217" r:id="rId4"/>
    <p:sldLayoutId id="2147484218" r:id="rId5"/>
    <p:sldLayoutId id="2147484219" r:id="rId6"/>
    <p:sldLayoutId id="2147484220" r:id="rId7"/>
    <p:sldLayoutId id="2147484221" r:id="rId8"/>
    <p:sldLayoutId id="2147484222" r:id="rId9"/>
    <p:sldLayoutId id="2147484223" r:id="rId10"/>
    <p:sldLayoutId id="2147484224" r:id="rId11"/>
    <p:sldLayoutId id="2147484225" r:id="rId12"/>
    <p:sldLayoutId id="2147484226" r:id="rId13"/>
    <p:sldLayoutId id="2147484227" r:id="rId14"/>
    <p:sldLayoutId id="2147484228" r:id="rId15"/>
    <p:sldLayoutId id="2147484229" r:id="rId16"/>
    <p:sldLayoutId id="2147484230" r:id="rId17"/>
    <p:sldLayoutId id="2147484231" r:id="rId18"/>
    <p:sldLayoutId id="2147484232" r:id="rId19"/>
    <p:sldLayoutId id="2147484233" r:id="rId20"/>
    <p:sldLayoutId id="2147484234" r:id="rId21"/>
    <p:sldLayoutId id="2147484235" r:id="rId22"/>
    <p:sldLayoutId id="2147484236" r:id="rId23"/>
    <p:sldLayoutId id="2147484237" r:id="rId24"/>
    <p:sldLayoutId id="2147484238" r:id="rId25"/>
    <p:sldLayoutId id="2147484239" r:id="rId26"/>
    <p:sldLayoutId id="2147484240" r:id="rId27"/>
    <p:sldLayoutId id="2147484241" r:id="rId28"/>
    <p:sldLayoutId id="2147484242" r:id="rId29"/>
    <p:sldLayoutId id="2147484243" r:id="rId30"/>
    <p:sldLayoutId id="2147484244" r:id="rId31"/>
    <p:sldLayoutId id="2147484245" r:id="rId32"/>
    <p:sldLayoutId id="2147484246" r:id="rId33"/>
    <p:sldLayoutId id="2147484247" r:id="rId34"/>
    <p:sldLayoutId id="2147484248" r:id="rId35"/>
    <p:sldLayoutId id="2147484249" r:id="rId36"/>
    <p:sldLayoutId id="214748425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4208576"/>
      </p:ext>
    </p:extLst>
  </p:cSld>
  <p:clrMap bg1="lt1" tx1="dk1" bg2="lt2" tx2="dk2" accent1="accent1" accent2="accent2" accent3="accent3" accent4="accent4" accent5="accent5" accent6="accent6" hlink="hlink" folHlink="folHlink"/>
  <p:sldLayoutIdLst>
    <p:sldLayoutId id="2147484252" r:id="rId1"/>
    <p:sldLayoutId id="2147484253" r:id="rId2"/>
    <p:sldLayoutId id="2147484254" r:id="rId3"/>
    <p:sldLayoutId id="2147484255" r:id="rId4"/>
    <p:sldLayoutId id="2147484256" r:id="rId5"/>
    <p:sldLayoutId id="2147484257" r:id="rId6"/>
    <p:sldLayoutId id="2147484258" r:id="rId7"/>
    <p:sldLayoutId id="2147484259" r:id="rId8"/>
    <p:sldLayoutId id="2147484260" r:id="rId9"/>
    <p:sldLayoutId id="2147484261" r:id="rId10"/>
    <p:sldLayoutId id="2147484262" r:id="rId11"/>
    <p:sldLayoutId id="2147484263" r:id="rId12"/>
    <p:sldLayoutId id="2147484264" r:id="rId13"/>
    <p:sldLayoutId id="2147484265" r:id="rId14"/>
    <p:sldLayoutId id="2147484266" r:id="rId15"/>
    <p:sldLayoutId id="2147484267" r:id="rId16"/>
    <p:sldLayoutId id="2147484268" r:id="rId17"/>
    <p:sldLayoutId id="2147484269" r:id="rId18"/>
    <p:sldLayoutId id="2147484270" r:id="rId19"/>
    <p:sldLayoutId id="2147484271" r:id="rId20"/>
    <p:sldLayoutId id="2147484272" r:id="rId21"/>
    <p:sldLayoutId id="2147484273" r:id="rId22"/>
    <p:sldLayoutId id="2147484274" r:id="rId23"/>
    <p:sldLayoutId id="2147484275" r:id="rId24"/>
    <p:sldLayoutId id="2147484276" r:id="rId25"/>
    <p:sldLayoutId id="2147484277" r:id="rId26"/>
    <p:sldLayoutId id="2147484278" r:id="rId27"/>
    <p:sldLayoutId id="2147484279" r:id="rId28"/>
    <p:sldLayoutId id="2147484280" r:id="rId29"/>
    <p:sldLayoutId id="2147484281" r:id="rId30"/>
    <p:sldLayoutId id="2147484282" r:id="rId31"/>
    <p:sldLayoutId id="2147484283" r:id="rId32"/>
    <p:sldLayoutId id="2147484284" r:id="rId33"/>
    <p:sldLayoutId id="2147484285" r:id="rId34"/>
    <p:sldLayoutId id="2147484286" r:id="rId35"/>
    <p:sldLayoutId id="2147484287" r:id="rId36"/>
    <p:sldLayoutId id="214748428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0124309"/>
      </p:ext>
    </p:extLst>
  </p:cSld>
  <p:clrMap bg1="lt1" tx1="dk1" bg2="lt2" tx2="dk2" accent1="accent1" accent2="accent2" accent3="accent3" accent4="accent4" accent5="accent5" accent6="accent6" hlink="hlink" folHlink="folHlink"/>
  <p:sldLayoutIdLst>
    <p:sldLayoutId id="2147484290" r:id="rId1"/>
    <p:sldLayoutId id="2147484291" r:id="rId2"/>
    <p:sldLayoutId id="2147484292" r:id="rId3"/>
    <p:sldLayoutId id="2147484293" r:id="rId4"/>
    <p:sldLayoutId id="2147484294" r:id="rId5"/>
    <p:sldLayoutId id="2147484295" r:id="rId6"/>
    <p:sldLayoutId id="2147484296" r:id="rId7"/>
    <p:sldLayoutId id="2147484297" r:id="rId8"/>
    <p:sldLayoutId id="2147484298" r:id="rId9"/>
    <p:sldLayoutId id="2147484299" r:id="rId10"/>
    <p:sldLayoutId id="2147484300" r:id="rId11"/>
    <p:sldLayoutId id="2147484301" r:id="rId12"/>
    <p:sldLayoutId id="2147484302" r:id="rId13"/>
    <p:sldLayoutId id="2147484303" r:id="rId14"/>
    <p:sldLayoutId id="2147484304" r:id="rId15"/>
    <p:sldLayoutId id="2147484305" r:id="rId16"/>
    <p:sldLayoutId id="2147484306" r:id="rId17"/>
    <p:sldLayoutId id="2147484307" r:id="rId18"/>
    <p:sldLayoutId id="2147484308" r:id="rId19"/>
    <p:sldLayoutId id="2147484309" r:id="rId20"/>
    <p:sldLayoutId id="2147484310" r:id="rId21"/>
    <p:sldLayoutId id="2147484311" r:id="rId22"/>
    <p:sldLayoutId id="2147484312" r:id="rId23"/>
    <p:sldLayoutId id="2147484313" r:id="rId24"/>
    <p:sldLayoutId id="2147484314" r:id="rId25"/>
    <p:sldLayoutId id="2147484315" r:id="rId26"/>
    <p:sldLayoutId id="2147484316" r:id="rId27"/>
    <p:sldLayoutId id="2147484317" r:id="rId28"/>
    <p:sldLayoutId id="2147484318" r:id="rId29"/>
    <p:sldLayoutId id="2147484319" r:id="rId30"/>
    <p:sldLayoutId id="2147484320" r:id="rId31"/>
    <p:sldLayoutId id="2147484321" r:id="rId32"/>
    <p:sldLayoutId id="2147484322" r:id="rId33"/>
    <p:sldLayoutId id="2147484323" r:id="rId34"/>
    <p:sldLayoutId id="2147484324" r:id="rId35"/>
    <p:sldLayoutId id="2147484325" r:id="rId36"/>
    <p:sldLayoutId id="214748432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7100531"/>
      </p:ext>
    </p:extLst>
  </p:cSld>
  <p:clrMap bg1="lt1" tx1="dk1" bg2="lt2" tx2="dk2" accent1="accent1" accent2="accent2" accent3="accent3" accent4="accent4" accent5="accent5" accent6="accent6" hlink="hlink" folHlink="folHlink"/>
  <p:sldLayoutIdLst>
    <p:sldLayoutId id="2147484328" r:id="rId1"/>
    <p:sldLayoutId id="2147484329" r:id="rId2"/>
    <p:sldLayoutId id="2147484330" r:id="rId3"/>
    <p:sldLayoutId id="2147484331" r:id="rId4"/>
    <p:sldLayoutId id="2147484332" r:id="rId5"/>
    <p:sldLayoutId id="2147484333" r:id="rId6"/>
    <p:sldLayoutId id="2147484334" r:id="rId7"/>
    <p:sldLayoutId id="2147484335" r:id="rId8"/>
    <p:sldLayoutId id="2147484336" r:id="rId9"/>
    <p:sldLayoutId id="2147484337" r:id="rId10"/>
    <p:sldLayoutId id="2147484338" r:id="rId11"/>
    <p:sldLayoutId id="2147484339" r:id="rId12"/>
    <p:sldLayoutId id="2147484340" r:id="rId13"/>
    <p:sldLayoutId id="2147484341" r:id="rId14"/>
    <p:sldLayoutId id="2147484342" r:id="rId15"/>
    <p:sldLayoutId id="2147484343" r:id="rId16"/>
    <p:sldLayoutId id="2147484344" r:id="rId17"/>
    <p:sldLayoutId id="2147484345" r:id="rId18"/>
    <p:sldLayoutId id="2147484346" r:id="rId19"/>
    <p:sldLayoutId id="2147484347" r:id="rId20"/>
    <p:sldLayoutId id="2147484348" r:id="rId21"/>
    <p:sldLayoutId id="2147484349" r:id="rId22"/>
    <p:sldLayoutId id="2147484350" r:id="rId23"/>
    <p:sldLayoutId id="2147484351" r:id="rId24"/>
    <p:sldLayoutId id="2147484352" r:id="rId25"/>
    <p:sldLayoutId id="2147484353" r:id="rId26"/>
    <p:sldLayoutId id="2147484354" r:id="rId27"/>
    <p:sldLayoutId id="2147484355" r:id="rId28"/>
    <p:sldLayoutId id="2147484356" r:id="rId29"/>
    <p:sldLayoutId id="2147484357" r:id="rId30"/>
    <p:sldLayoutId id="2147484358" r:id="rId31"/>
    <p:sldLayoutId id="2147484359" r:id="rId32"/>
    <p:sldLayoutId id="2147484360" r:id="rId33"/>
    <p:sldLayoutId id="2147484361" r:id="rId34"/>
    <p:sldLayoutId id="2147484362" r:id="rId35"/>
    <p:sldLayoutId id="2147484363" r:id="rId36"/>
    <p:sldLayoutId id="214748436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8402084"/>
      </p:ext>
    </p:extLst>
  </p:cSld>
  <p:clrMap bg1="lt1" tx1="dk1" bg2="lt2" tx2="dk2" accent1="accent1" accent2="accent2" accent3="accent3" accent4="accent4" accent5="accent5" accent6="accent6" hlink="hlink" folHlink="folHlink"/>
  <p:sldLayoutIdLst>
    <p:sldLayoutId id="2147484366" r:id="rId1"/>
    <p:sldLayoutId id="2147484367" r:id="rId2"/>
    <p:sldLayoutId id="2147484368" r:id="rId3"/>
    <p:sldLayoutId id="2147484369" r:id="rId4"/>
    <p:sldLayoutId id="2147484370" r:id="rId5"/>
    <p:sldLayoutId id="2147484371" r:id="rId6"/>
    <p:sldLayoutId id="2147484372" r:id="rId7"/>
    <p:sldLayoutId id="2147484373" r:id="rId8"/>
    <p:sldLayoutId id="2147484374" r:id="rId9"/>
    <p:sldLayoutId id="2147484375" r:id="rId10"/>
    <p:sldLayoutId id="2147484376" r:id="rId11"/>
    <p:sldLayoutId id="2147484377" r:id="rId12"/>
    <p:sldLayoutId id="2147484378" r:id="rId13"/>
    <p:sldLayoutId id="2147484379" r:id="rId14"/>
    <p:sldLayoutId id="2147484380" r:id="rId15"/>
    <p:sldLayoutId id="2147484381" r:id="rId16"/>
    <p:sldLayoutId id="2147484382" r:id="rId17"/>
    <p:sldLayoutId id="2147484383" r:id="rId18"/>
    <p:sldLayoutId id="2147484384" r:id="rId19"/>
    <p:sldLayoutId id="2147484385" r:id="rId20"/>
    <p:sldLayoutId id="2147484386" r:id="rId21"/>
    <p:sldLayoutId id="2147484387" r:id="rId22"/>
    <p:sldLayoutId id="2147484388" r:id="rId23"/>
    <p:sldLayoutId id="2147484389" r:id="rId24"/>
    <p:sldLayoutId id="2147484390" r:id="rId25"/>
    <p:sldLayoutId id="2147484391" r:id="rId26"/>
    <p:sldLayoutId id="2147484392" r:id="rId27"/>
    <p:sldLayoutId id="2147484393" r:id="rId28"/>
    <p:sldLayoutId id="2147484394" r:id="rId29"/>
    <p:sldLayoutId id="2147484395" r:id="rId30"/>
    <p:sldLayoutId id="2147484396" r:id="rId31"/>
    <p:sldLayoutId id="2147484397" r:id="rId32"/>
    <p:sldLayoutId id="2147484398" r:id="rId33"/>
    <p:sldLayoutId id="2147484399" r:id="rId34"/>
    <p:sldLayoutId id="2147484400" r:id="rId35"/>
    <p:sldLayoutId id="2147484401" r:id="rId36"/>
    <p:sldLayoutId id="214748440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3924108"/>
      </p:ext>
    </p:extLst>
  </p:cSld>
  <p:clrMap bg1="lt1" tx1="dk1" bg2="lt2" tx2="dk2" accent1="accent1" accent2="accent2" accent3="accent3" accent4="accent4" accent5="accent5" accent6="accent6" hlink="hlink" folHlink="folHlink"/>
  <p:sldLayoutIdLst>
    <p:sldLayoutId id="2147484404" r:id="rId1"/>
    <p:sldLayoutId id="2147484405" r:id="rId2"/>
    <p:sldLayoutId id="2147484406" r:id="rId3"/>
    <p:sldLayoutId id="2147484407" r:id="rId4"/>
    <p:sldLayoutId id="2147484408" r:id="rId5"/>
    <p:sldLayoutId id="2147484409" r:id="rId6"/>
    <p:sldLayoutId id="2147484410" r:id="rId7"/>
    <p:sldLayoutId id="2147484411" r:id="rId8"/>
    <p:sldLayoutId id="2147484412" r:id="rId9"/>
    <p:sldLayoutId id="2147484413" r:id="rId10"/>
    <p:sldLayoutId id="2147484414" r:id="rId11"/>
    <p:sldLayoutId id="2147484415" r:id="rId12"/>
    <p:sldLayoutId id="2147484416" r:id="rId13"/>
    <p:sldLayoutId id="2147484417" r:id="rId14"/>
    <p:sldLayoutId id="2147484418" r:id="rId15"/>
    <p:sldLayoutId id="2147484419" r:id="rId16"/>
    <p:sldLayoutId id="2147484420" r:id="rId17"/>
    <p:sldLayoutId id="2147484421" r:id="rId18"/>
    <p:sldLayoutId id="2147484422" r:id="rId19"/>
    <p:sldLayoutId id="2147484423" r:id="rId20"/>
    <p:sldLayoutId id="2147484424" r:id="rId21"/>
    <p:sldLayoutId id="2147484425" r:id="rId22"/>
    <p:sldLayoutId id="2147484426" r:id="rId23"/>
    <p:sldLayoutId id="2147484427" r:id="rId24"/>
    <p:sldLayoutId id="2147484428" r:id="rId25"/>
    <p:sldLayoutId id="2147484429" r:id="rId26"/>
    <p:sldLayoutId id="2147484430" r:id="rId27"/>
    <p:sldLayoutId id="2147484431" r:id="rId28"/>
    <p:sldLayoutId id="2147484432" r:id="rId29"/>
    <p:sldLayoutId id="2147484433" r:id="rId30"/>
    <p:sldLayoutId id="2147484434" r:id="rId31"/>
    <p:sldLayoutId id="2147484435" r:id="rId32"/>
    <p:sldLayoutId id="2147484436" r:id="rId33"/>
    <p:sldLayoutId id="2147484437" r:id="rId34"/>
    <p:sldLayoutId id="2147484438" r:id="rId35"/>
    <p:sldLayoutId id="2147484439" r:id="rId36"/>
    <p:sldLayoutId id="214748444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563037"/>
      </p:ext>
    </p:extLst>
  </p:cSld>
  <p:clrMap bg1="lt1" tx1="dk1" bg2="lt2" tx2="dk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 id="2147484454" r:id="rId13"/>
    <p:sldLayoutId id="2147484455" r:id="rId14"/>
    <p:sldLayoutId id="2147484456" r:id="rId15"/>
    <p:sldLayoutId id="2147484457" r:id="rId16"/>
    <p:sldLayoutId id="2147484458" r:id="rId17"/>
    <p:sldLayoutId id="2147484459" r:id="rId18"/>
    <p:sldLayoutId id="2147484460" r:id="rId19"/>
    <p:sldLayoutId id="2147484461" r:id="rId20"/>
    <p:sldLayoutId id="2147484462" r:id="rId21"/>
    <p:sldLayoutId id="2147484463" r:id="rId22"/>
    <p:sldLayoutId id="2147484464" r:id="rId23"/>
    <p:sldLayoutId id="2147484465" r:id="rId24"/>
    <p:sldLayoutId id="2147484466" r:id="rId25"/>
    <p:sldLayoutId id="2147484467" r:id="rId26"/>
    <p:sldLayoutId id="2147484468" r:id="rId27"/>
    <p:sldLayoutId id="2147484469" r:id="rId28"/>
    <p:sldLayoutId id="2147484470" r:id="rId29"/>
    <p:sldLayoutId id="2147484471" r:id="rId30"/>
    <p:sldLayoutId id="2147484472" r:id="rId31"/>
    <p:sldLayoutId id="2147484473" r:id="rId32"/>
    <p:sldLayoutId id="2147484474" r:id="rId33"/>
    <p:sldLayoutId id="2147484475" r:id="rId34"/>
    <p:sldLayoutId id="2147484476" r:id="rId35"/>
    <p:sldLayoutId id="2147484477" r:id="rId36"/>
    <p:sldLayoutId id="214748447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9337995"/>
      </p:ext>
    </p:extLst>
  </p:cSld>
  <p:clrMap bg1="lt1" tx1="dk1" bg2="lt2" tx2="dk2" accent1="accent1" accent2="accent2" accent3="accent3" accent4="accent4" accent5="accent5" accent6="accent6" hlink="hlink" folHlink="folHlink"/>
  <p:sldLayoutIdLst>
    <p:sldLayoutId id="2147484480" r:id="rId1"/>
    <p:sldLayoutId id="2147484481" r:id="rId2"/>
    <p:sldLayoutId id="2147484482" r:id="rId3"/>
    <p:sldLayoutId id="2147484483" r:id="rId4"/>
    <p:sldLayoutId id="2147484484" r:id="rId5"/>
    <p:sldLayoutId id="2147484485" r:id="rId6"/>
    <p:sldLayoutId id="2147484486" r:id="rId7"/>
    <p:sldLayoutId id="2147484487" r:id="rId8"/>
    <p:sldLayoutId id="2147484488" r:id="rId9"/>
    <p:sldLayoutId id="2147484489" r:id="rId10"/>
    <p:sldLayoutId id="2147484490" r:id="rId11"/>
    <p:sldLayoutId id="2147484491" r:id="rId12"/>
    <p:sldLayoutId id="2147484492" r:id="rId13"/>
    <p:sldLayoutId id="2147484493" r:id="rId14"/>
    <p:sldLayoutId id="2147484494" r:id="rId15"/>
    <p:sldLayoutId id="2147484495" r:id="rId16"/>
    <p:sldLayoutId id="2147484496" r:id="rId17"/>
    <p:sldLayoutId id="2147484497" r:id="rId18"/>
    <p:sldLayoutId id="2147484498" r:id="rId19"/>
    <p:sldLayoutId id="2147484499" r:id="rId20"/>
    <p:sldLayoutId id="2147484500" r:id="rId21"/>
    <p:sldLayoutId id="2147484501" r:id="rId22"/>
    <p:sldLayoutId id="2147484502" r:id="rId23"/>
    <p:sldLayoutId id="2147484503" r:id="rId24"/>
    <p:sldLayoutId id="2147484504" r:id="rId25"/>
    <p:sldLayoutId id="2147484505" r:id="rId26"/>
    <p:sldLayoutId id="2147484506" r:id="rId27"/>
    <p:sldLayoutId id="2147484507" r:id="rId28"/>
    <p:sldLayoutId id="2147484508" r:id="rId29"/>
    <p:sldLayoutId id="2147484509" r:id="rId30"/>
    <p:sldLayoutId id="2147484510" r:id="rId31"/>
    <p:sldLayoutId id="2147484511" r:id="rId32"/>
    <p:sldLayoutId id="2147484512" r:id="rId33"/>
    <p:sldLayoutId id="2147484513" r:id="rId34"/>
    <p:sldLayoutId id="2147484514" r:id="rId35"/>
    <p:sldLayoutId id="2147484515" r:id="rId36"/>
    <p:sldLayoutId id="214748451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433624"/>
      </p:ext>
    </p:extLst>
  </p:cSld>
  <p:clrMap bg1="lt1" tx1="dk1" bg2="lt2" tx2="dk2" accent1="accent1" accent2="accent2" accent3="accent3" accent4="accent4" accent5="accent5" accent6="accent6" hlink="hlink" folHlink="folHlink"/>
  <p:sldLayoutIdLst>
    <p:sldLayoutId id="2147484518" r:id="rId1"/>
    <p:sldLayoutId id="2147484519" r:id="rId2"/>
    <p:sldLayoutId id="2147484520" r:id="rId3"/>
    <p:sldLayoutId id="2147484521" r:id="rId4"/>
    <p:sldLayoutId id="2147484522" r:id="rId5"/>
    <p:sldLayoutId id="2147484523" r:id="rId6"/>
    <p:sldLayoutId id="2147484524" r:id="rId7"/>
    <p:sldLayoutId id="2147484525" r:id="rId8"/>
    <p:sldLayoutId id="2147484526" r:id="rId9"/>
    <p:sldLayoutId id="2147484527" r:id="rId10"/>
    <p:sldLayoutId id="2147484528" r:id="rId11"/>
    <p:sldLayoutId id="2147484529" r:id="rId12"/>
    <p:sldLayoutId id="2147484530" r:id="rId13"/>
    <p:sldLayoutId id="2147484531" r:id="rId14"/>
    <p:sldLayoutId id="2147484532" r:id="rId15"/>
    <p:sldLayoutId id="2147484533" r:id="rId16"/>
    <p:sldLayoutId id="2147484534" r:id="rId17"/>
    <p:sldLayoutId id="2147484535" r:id="rId18"/>
    <p:sldLayoutId id="2147484536" r:id="rId19"/>
    <p:sldLayoutId id="2147484537" r:id="rId20"/>
    <p:sldLayoutId id="2147484538" r:id="rId21"/>
    <p:sldLayoutId id="2147484539" r:id="rId22"/>
    <p:sldLayoutId id="2147484540" r:id="rId23"/>
    <p:sldLayoutId id="2147484541" r:id="rId24"/>
    <p:sldLayoutId id="2147484542" r:id="rId25"/>
    <p:sldLayoutId id="2147484543" r:id="rId26"/>
    <p:sldLayoutId id="2147484544" r:id="rId27"/>
    <p:sldLayoutId id="2147484545" r:id="rId28"/>
    <p:sldLayoutId id="2147484546" r:id="rId29"/>
    <p:sldLayoutId id="2147484547" r:id="rId30"/>
    <p:sldLayoutId id="2147484548" r:id="rId31"/>
    <p:sldLayoutId id="2147484549" r:id="rId32"/>
    <p:sldLayoutId id="2147484550" r:id="rId33"/>
    <p:sldLayoutId id="2147484551" r:id="rId34"/>
    <p:sldLayoutId id="2147484552" r:id="rId35"/>
    <p:sldLayoutId id="2147484553" r:id="rId36"/>
    <p:sldLayoutId id="214748455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6980490"/>
      </p:ext>
    </p:extLst>
  </p:cSld>
  <p:clrMap bg1="lt1" tx1="dk1" bg2="lt2" tx2="dk2" accent1="accent1" accent2="accent2" accent3="accent3" accent4="accent4" accent5="accent5" accent6="accent6" hlink="hlink" folHlink="folHlink"/>
  <p:sldLayoutIdLst>
    <p:sldLayoutId id="2147484556" r:id="rId1"/>
    <p:sldLayoutId id="2147484557" r:id="rId2"/>
    <p:sldLayoutId id="2147484558" r:id="rId3"/>
    <p:sldLayoutId id="2147484559" r:id="rId4"/>
    <p:sldLayoutId id="2147484560" r:id="rId5"/>
    <p:sldLayoutId id="2147484561" r:id="rId6"/>
    <p:sldLayoutId id="2147484562" r:id="rId7"/>
    <p:sldLayoutId id="2147484563" r:id="rId8"/>
    <p:sldLayoutId id="2147484564" r:id="rId9"/>
    <p:sldLayoutId id="2147484565" r:id="rId10"/>
    <p:sldLayoutId id="2147484566" r:id="rId11"/>
    <p:sldLayoutId id="2147484567" r:id="rId12"/>
    <p:sldLayoutId id="2147484568" r:id="rId13"/>
    <p:sldLayoutId id="2147484569" r:id="rId14"/>
    <p:sldLayoutId id="2147484570" r:id="rId15"/>
    <p:sldLayoutId id="2147484571" r:id="rId16"/>
    <p:sldLayoutId id="2147484572" r:id="rId17"/>
    <p:sldLayoutId id="2147484573" r:id="rId18"/>
    <p:sldLayoutId id="2147484574" r:id="rId19"/>
    <p:sldLayoutId id="2147484575" r:id="rId20"/>
    <p:sldLayoutId id="2147484576" r:id="rId21"/>
    <p:sldLayoutId id="2147484577" r:id="rId22"/>
    <p:sldLayoutId id="2147484578" r:id="rId23"/>
    <p:sldLayoutId id="2147484579" r:id="rId24"/>
    <p:sldLayoutId id="2147484580" r:id="rId25"/>
    <p:sldLayoutId id="2147484581" r:id="rId26"/>
    <p:sldLayoutId id="2147484582" r:id="rId27"/>
    <p:sldLayoutId id="2147484583" r:id="rId28"/>
    <p:sldLayoutId id="2147484584" r:id="rId29"/>
    <p:sldLayoutId id="2147484585" r:id="rId30"/>
    <p:sldLayoutId id="2147484586" r:id="rId31"/>
    <p:sldLayoutId id="2147484587" r:id="rId32"/>
    <p:sldLayoutId id="2147484588" r:id="rId33"/>
    <p:sldLayoutId id="2147484589" r:id="rId34"/>
    <p:sldLayoutId id="2147484590" r:id="rId35"/>
    <p:sldLayoutId id="2147484591" r:id="rId36"/>
    <p:sldLayoutId id="214748459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12648" y="6446520"/>
            <a:ext cx="2133600" cy="365125"/>
          </a:xfrm>
          <a:prstGeom prst="rect">
            <a:avLst/>
          </a:prstGeom>
        </p:spPr>
        <p:txBody>
          <a:bodyPr vert="horz" lIns="91440" tIns="45720" rIns="91440" bIns="45720" rtlCol="0" anchor="ctr"/>
          <a:lstStyle>
            <a:lvl1pPr algn="l">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5" name="Footer Placeholder 4"/>
          <p:cNvSpPr>
            <a:spLocks noGrp="1"/>
          </p:cNvSpPr>
          <p:nvPr>
            <p:ph type="ftr" sz="quarter" idx="3"/>
          </p:nvPr>
        </p:nvSpPr>
        <p:spPr>
          <a:xfrm>
            <a:off x="3124200" y="6446520"/>
            <a:ext cx="2895600" cy="365125"/>
          </a:xfrm>
          <a:prstGeom prst="rect">
            <a:avLst/>
          </a:prstGeom>
        </p:spPr>
        <p:txBody>
          <a:bodyPr vert="horz" lIns="91440" tIns="45720" rIns="91440" bIns="45720" rtlCol="0" anchor="ctr"/>
          <a:lstStyle>
            <a:lvl1pPr algn="ct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6" name="Slide Number Placeholder 5"/>
          <p:cNvSpPr>
            <a:spLocks noGrp="1"/>
          </p:cNvSpPr>
          <p:nvPr>
            <p:ph type="sldNum" sz="quarter" idx="4"/>
          </p:nvPr>
        </p:nvSpPr>
        <p:spPr>
          <a:xfrm>
            <a:off x="6553200" y="6446520"/>
            <a:ext cx="2133600" cy="365125"/>
          </a:xfrm>
          <a:prstGeom prst="rect">
            <a:avLst/>
          </a:prstGeom>
        </p:spPr>
        <p:txBody>
          <a:bodyPr vert="horz" lIns="91440" tIns="45720" rIns="91440" bIns="45720" rtlCol="0" anchor="ctr"/>
          <a:lstStyle>
            <a:lvl1pPr algn="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4053483569"/>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Lst>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Times New Roman" pitchFamily="18" charset="0"/>
          <a:ea typeface="+mn-ea"/>
          <a:cs typeface="Times New Roman" pitchFamily="18"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imes New Roman" pitchFamily="18" charset="0"/>
          <a:ea typeface="+mn-ea"/>
          <a:cs typeface="Times New Roman" pitchFamily="18"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imes New Roman" pitchFamily="18" charset="0"/>
          <a:ea typeface="+mn-ea"/>
          <a:cs typeface="Times New Roman" pitchFamily="18"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8321052"/>
      </p:ext>
    </p:extLst>
  </p:cSld>
  <p:clrMap bg1="lt1" tx1="dk1" bg2="lt2" tx2="dk2" accent1="accent1" accent2="accent2" accent3="accent3" accent4="accent4" accent5="accent5" accent6="accent6" hlink="hlink" folHlink="folHlink"/>
  <p:sldLayoutIdLst>
    <p:sldLayoutId id="2147484594" r:id="rId1"/>
    <p:sldLayoutId id="2147484595" r:id="rId2"/>
    <p:sldLayoutId id="2147484596" r:id="rId3"/>
    <p:sldLayoutId id="2147484597" r:id="rId4"/>
    <p:sldLayoutId id="2147484598" r:id="rId5"/>
    <p:sldLayoutId id="2147484599" r:id="rId6"/>
    <p:sldLayoutId id="2147484600" r:id="rId7"/>
    <p:sldLayoutId id="2147484601" r:id="rId8"/>
    <p:sldLayoutId id="2147484602" r:id="rId9"/>
    <p:sldLayoutId id="2147484603" r:id="rId10"/>
    <p:sldLayoutId id="2147484604" r:id="rId11"/>
    <p:sldLayoutId id="2147484605" r:id="rId12"/>
    <p:sldLayoutId id="2147484606" r:id="rId13"/>
    <p:sldLayoutId id="2147484607" r:id="rId14"/>
    <p:sldLayoutId id="2147484608" r:id="rId15"/>
    <p:sldLayoutId id="2147484609" r:id="rId16"/>
    <p:sldLayoutId id="2147484610" r:id="rId17"/>
    <p:sldLayoutId id="2147484611" r:id="rId18"/>
    <p:sldLayoutId id="2147484612" r:id="rId19"/>
    <p:sldLayoutId id="2147484613" r:id="rId20"/>
    <p:sldLayoutId id="2147484614" r:id="rId21"/>
    <p:sldLayoutId id="2147484615" r:id="rId22"/>
    <p:sldLayoutId id="2147484616" r:id="rId23"/>
    <p:sldLayoutId id="2147484617" r:id="rId24"/>
    <p:sldLayoutId id="2147484618" r:id="rId25"/>
    <p:sldLayoutId id="2147484619" r:id="rId26"/>
    <p:sldLayoutId id="2147484620" r:id="rId27"/>
    <p:sldLayoutId id="2147484621" r:id="rId28"/>
    <p:sldLayoutId id="2147484622" r:id="rId29"/>
    <p:sldLayoutId id="2147484623" r:id="rId30"/>
    <p:sldLayoutId id="2147484624" r:id="rId31"/>
    <p:sldLayoutId id="2147484625" r:id="rId32"/>
    <p:sldLayoutId id="2147484626" r:id="rId33"/>
    <p:sldLayoutId id="2147484627" r:id="rId34"/>
    <p:sldLayoutId id="2147484628" r:id="rId35"/>
    <p:sldLayoutId id="2147484629" r:id="rId36"/>
    <p:sldLayoutId id="214748463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4068558"/>
      </p:ext>
    </p:extLst>
  </p:cSld>
  <p:clrMap bg1="lt1" tx1="dk1" bg2="lt2" tx2="dk2" accent1="accent1" accent2="accent2" accent3="accent3" accent4="accent4" accent5="accent5" accent6="accent6" hlink="hlink" folHlink="folHlink"/>
  <p:sldLayoutIdLst>
    <p:sldLayoutId id="2147484632" r:id="rId1"/>
    <p:sldLayoutId id="2147484633" r:id="rId2"/>
    <p:sldLayoutId id="2147484634" r:id="rId3"/>
    <p:sldLayoutId id="2147484635" r:id="rId4"/>
    <p:sldLayoutId id="2147484636" r:id="rId5"/>
    <p:sldLayoutId id="2147484637" r:id="rId6"/>
    <p:sldLayoutId id="2147484638" r:id="rId7"/>
    <p:sldLayoutId id="2147484639" r:id="rId8"/>
    <p:sldLayoutId id="2147484640" r:id="rId9"/>
    <p:sldLayoutId id="2147484641" r:id="rId10"/>
    <p:sldLayoutId id="2147484642" r:id="rId11"/>
    <p:sldLayoutId id="2147484643" r:id="rId12"/>
    <p:sldLayoutId id="2147484644" r:id="rId13"/>
    <p:sldLayoutId id="2147484645" r:id="rId14"/>
    <p:sldLayoutId id="2147484646" r:id="rId15"/>
    <p:sldLayoutId id="2147484647" r:id="rId16"/>
    <p:sldLayoutId id="2147484648" r:id="rId17"/>
    <p:sldLayoutId id="2147484649" r:id="rId18"/>
    <p:sldLayoutId id="2147484650" r:id="rId19"/>
    <p:sldLayoutId id="2147484651" r:id="rId20"/>
    <p:sldLayoutId id="2147484652" r:id="rId21"/>
    <p:sldLayoutId id="2147484653" r:id="rId22"/>
    <p:sldLayoutId id="2147484654" r:id="rId23"/>
    <p:sldLayoutId id="2147484655" r:id="rId24"/>
    <p:sldLayoutId id="2147484656" r:id="rId25"/>
    <p:sldLayoutId id="2147484657" r:id="rId26"/>
    <p:sldLayoutId id="2147484658" r:id="rId27"/>
    <p:sldLayoutId id="2147484659" r:id="rId28"/>
    <p:sldLayoutId id="2147484660" r:id="rId29"/>
    <p:sldLayoutId id="2147484661" r:id="rId30"/>
    <p:sldLayoutId id="2147484662" r:id="rId31"/>
    <p:sldLayoutId id="2147484663" r:id="rId32"/>
    <p:sldLayoutId id="2147484664" r:id="rId33"/>
    <p:sldLayoutId id="2147484665" r:id="rId34"/>
    <p:sldLayoutId id="2147484666" r:id="rId35"/>
    <p:sldLayoutId id="2147484667" r:id="rId36"/>
    <p:sldLayoutId id="214748466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9280334"/>
      </p:ext>
    </p:extLst>
  </p:cSld>
  <p:clrMap bg1="lt1" tx1="dk1" bg2="lt2" tx2="dk2" accent1="accent1" accent2="accent2" accent3="accent3" accent4="accent4" accent5="accent5" accent6="accent6" hlink="hlink" folHlink="folHlink"/>
  <p:sldLayoutIdLst>
    <p:sldLayoutId id="2147484670" r:id="rId1"/>
    <p:sldLayoutId id="2147484671" r:id="rId2"/>
    <p:sldLayoutId id="2147484672" r:id="rId3"/>
    <p:sldLayoutId id="2147484673" r:id="rId4"/>
    <p:sldLayoutId id="2147484674" r:id="rId5"/>
    <p:sldLayoutId id="2147484675" r:id="rId6"/>
    <p:sldLayoutId id="2147484676" r:id="rId7"/>
    <p:sldLayoutId id="2147484677" r:id="rId8"/>
    <p:sldLayoutId id="2147484678" r:id="rId9"/>
    <p:sldLayoutId id="2147484679" r:id="rId10"/>
    <p:sldLayoutId id="2147484680" r:id="rId11"/>
    <p:sldLayoutId id="2147484681" r:id="rId12"/>
    <p:sldLayoutId id="2147484682" r:id="rId13"/>
    <p:sldLayoutId id="2147484683" r:id="rId14"/>
    <p:sldLayoutId id="2147484684" r:id="rId15"/>
    <p:sldLayoutId id="2147484685" r:id="rId16"/>
    <p:sldLayoutId id="2147484686" r:id="rId17"/>
    <p:sldLayoutId id="2147484687" r:id="rId18"/>
    <p:sldLayoutId id="2147484688" r:id="rId19"/>
    <p:sldLayoutId id="2147484689" r:id="rId20"/>
    <p:sldLayoutId id="2147484690" r:id="rId21"/>
    <p:sldLayoutId id="2147484691" r:id="rId22"/>
    <p:sldLayoutId id="2147484692" r:id="rId23"/>
    <p:sldLayoutId id="2147484693" r:id="rId24"/>
    <p:sldLayoutId id="2147484694" r:id="rId25"/>
    <p:sldLayoutId id="2147484695" r:id="rId26"/>
    <p:sldLayoutId id="2147484696" r:id="rId27"/>
    <p:sldLayoutId id="2147484697" r:id="rId28"/>
    <p:sldLayoutId id="2147484698" r:id="rId29"/>
    <p:sldLayoutId id="2147484699" r:id="rId30"/>
    <p:sldLayoutId id="2147484700" r:id="rId31"/>
    <p:sldLayoutId id="2147484701" r:id="rId32"/>
    <p:sldLayoutId id="2147484702" r:id="rId33"/>
    <p:sldLayoutId id="2147484703" r:id="rId34"/>
    <p:sldLayoutId id="2147484704" r:id="rId35"/>
    <p:sldLayoutId id="2147484705" r:id="rId36"/>
    <p:sldLayoutId id="214748470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3125352"/>
      </p:ext>
    </p:extLst>
  </p:cSld>
  <p:clrMap bg1="lt1" tx1="dk1" bg2="lt2" tx2="dk2" accent1="accent1" accent2="accent2" accent3="accent3" accent4="accent4" accent5="accent5" accent6="accent6" hlink="hlink" folHlink="folHlink"/>
  <p:sldLayoutIdLst>
    <p:sldLayoutId id="2147484708" r:id="rId1"/>
    <p:sldLayoutId id="2147484709" r:id="rId2"/>
    <p:sldLayoutId id="2147484710" r:id="rId3"/>
    <p:sldLayoutId id="2147484711" r:id="rId4"/>
    <p:sldLayoutId id="2147484712" r:id="rId5"/>
    <p:sldLayoutId id="2147484713" r:id="rId6"/>
    <p:sldLayoutId id="2147484714" r:id="rId7"/>
    <p:sldLayoutId id="2147484715" r:id="rId8"/>
    <p:sldLayoutId id="2147484716" r:id="rId9"/>
    <p:sldLayoutId id="2147484717" r:id="rId10"/>
    <p:sldLayoutId id="2147484718" r:id="rId11"/>
    <p:sldLayoutId id="2147484719" r:id="rId12"/>
    <p:sldLayoutId id="2147484720" r:id="rId13"/>
    <p:sldLayoutId id="2147484721" r:id="rId14"/>
    <p:sldLayoutId id="2147484722" r:id="rId15"/>
    <p:sldLayoutId id="2147484723" r:id="rId16"/>
    <p:sldLayoutId id="2147484724" r:id="rId17"/>
    <p:sldLayoutId id="2147484725" r:id="rId18"/>
    <p:sldLayoutId id="2147484726" r:id="rId19"/>
    <p:sldLayoutId id="2147484727" r:id="rId20"/>
    <p:sldLayoutId id="2147484728" r:id="rId21"/>
    <p:sldLayoutId id="2147484729" r:id="rId22"/>
    <p:sldLayoutId id="2147484730" r:id="rId23"/>
    <p:sldLayoutId id="2147484731" r:id="rId24"/>
    <p:sldLayoutId id="2147484732" r:id="rId25"/>
    <p:sldLayoutId id="2147484733" r:id="rId26"/>
    <p:sldLayoutId id="2147484734" r:id="rId27"/>
    <p:sldLayoutId id="2147484735" r:id="rId28"/>
    <p:sldLayoutId id="2147484736" r:id="rId29"/>
    <p:sldLayoutId id="2147484737" r:id="rId30"/>
    <p:sldLayoutId id="2147484738" r:id="rId31"/>
    <p:sldLayoutId id="2147484739" r:id="rId32"/>
    <p:sldLayoutId id="2147484740" r:id="rId33"/>
    <p:sldLayoutId id="2147484741" r:id="rId34"/>
    <p:sldLayoutId id="2147484742" r:id="rId35"/>
    <p:sldLayoutId id="2147484743" r:id="rId36"/>
    <p:sldLayoutId id="214748474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212543"/>
      </p:ext>
    </p:extLst>
  </p:cSld>
  <p:clrMap bg1="lt1" tx1="dk1" bg2="lt2" tx2="dk2" accent1="accent1" accent2="accent2" accent3="accent3" accent4="accent4" accent5="accent5" accent6="accent6" hlink="hlink" folHlink="folHlink"/>
  <p:sldLayoutIdLst>
    <p:sldLayoutId id="2147484746" r:id="rId1"/>
    <p:sldLayoutId id="2147484747" r:id="rId2"/>
    <p:sldLayoutId id="2147484748" r:id="rId3"/>
    <p:sldLayoutId id="2147484749" r:id="rId4"/>
    <p:sldLayoutId id="2147484750" r:id="rId5"/>
    <p:sldLayoutId id="2147484751" r:id="rId6"/>
    <p:sldLayoutId id="2147484752" r:id="rId7"/>
    <p:sldLayoutId id="2147484753" r:id="rId8"/>
    <p:sldLayoutId id="2147484754" r:id="rId9"/>
    <p:sldLayoutId id="2147484755" r:id="rId10"/>
    <p:sldLayoutId id="2147484756" r:id="rId11"/>
    <p:sldLayoutId id="2147484757" r:id="rId12"/>
    <p:sldLayoutId id="2147484758" r:id="rId13"/>
    <p:sldLayoutId id="2147484759" r:id="rId14"/>
    <p:sldLayoutId id="2147484760" r:id="rId15"/>
    <p:sldLayoutId id="2147484761" r:id="rId16"/>
    <p:sldLayoutId id="2147484762" r:id="rId17"/>
    <p:sldLayoutId id="2147484763" r:id="rId18"/>
    <p:sldLayoutId id="2147484764" r:id="rId19"/>
    <p:sldLayoutId id="2147484765" r:id="rId20"/>
    <p:sldLayoutId id="2147484766" r:id="rId21"/>
    <p:sldLayoutId id="2147484767" r:id="rId22"/>
    <p:sldLayoutId id="2147484768" r:id="rId23"/>
    <p:sldLayoutId id="2147484769" r:id="rId24"/>
    <p:sldLayoutId id="2147484770" r:id="rId25"/>
    <p:sldLayoutId id="2147484771" r:id="rId26"/>
    <p:sldLayoutId id="2147484772" r:id="rId27"/>
    <p:sldLayoutId id="2147484773" r:id="rId28"/>
    <p:sldLayoutId id="2147484774" r:id="rId29"/>
    <p:sldLayoutId id="2147484775" r:id="rId30"/>
    <p:sldLayoutId id="2147484776" r:id="rId31"/>
    <p:sldLayoutId id="2147484777" r:id="rId32"/>
    <p:sldLayoutId id="2147484778" r:id="rId33"/>
    <p:sldLayoutId id="2147484779" r:id="rId34"/>
    <p:sldLayoutId id="2147484780" r:id="rId35"/>
    <p:sldLayoutId id="2147484781" r:id="rId36"/>
    <p:sldLayoutId id="214748478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3674293"/>
      </p:ext>
    </p:extLst>
  </p:cSld>
  <p:clrMap bg1="lt1" tx1="dk1" bg2="lt2" tx2="dk2" accent1="accent1" accent2="accent2" accent3="accent3" accent4="accent4" accent5="accent5" accent6="accent6" hlink="hlink" folHlink="folHlink"/>
  <p:sldLayoutIdLst>
    <p:sldLayoutId id="2147484784" r:id="rId1"/>
    <p:sldLayoutId id="2147484785" r:id="rId2"/>
    <p:sldLayoutId id="2147484786" r:id="rId3"/>
    <p:sldLayoutId id="2147484787" r:id="rId4"/>
    <p:sldLayoutId id="2147484788" r:id="rId5"/>
    <p:sldLayoutId id="2147484789" r:id="rId6"/>
    <p:sldLayoutId id="2147484790" r:id="rId7"/>
    <p:sldLayoutId id="2147484791" r:id="rId8"/>
    <p:sldLayoutId id="2147484792" r:id="rId9"/>
    <p:sldLayoutId id="2147484793" r:id="rId10"/>
    <p:sldLayoutId id="2147484794" r:id="rId11"/>
    <p:sldLayoutId id="2147484795" r:id="rId12"/>
    <p:sldLayoutId id="2147484796" r:id="rId13"/>
    <p:sldLayoutId id="2147484797" r:id="rId14"/>
    <p:sldLayoutId id="2147484798" r:id="rId15"/>
    <p:sldLayoutId id="2147484799" r:id="rId16"/>
    <p:sldLayoutId id="2147484800" r:id="rId17"/>
    <p:sldLayoutId id="2147484801" r:id="rId18"/>
    <p:sldLayoutId id="2147484802" r:id="rId19"/>
    <p:sldLayoutId id="2147484803" r:id="rId20"/>
    <p:sldLayoutId id="2147484804" r:id="rId21"/>
    <p:sldLayoutId id="2147484805" r:id="rId22"/>
    <p:sldLayoutId id="2147484806" r:id="rId23"/>
    <p:sldLayoutId id="2147484807" r:id="rId24"/>
    <p:sldLayoutId id="2147484808" r:id="rId25"/>
    <p:sldLayoutId id="2147484809" r:id="rId26"/>
    <p:sldLayoutId id="2147484810" r:id="rId27"/>
    <p:sldLayoutId id="2147484811" r:id="rId28"/>
    <p:sldLayoutId id="2147484812" r:id="rId29"/>
    <p:sldLayoutId id="2147484813" r:id="rId30"/>
    <p:sldLayoutId id="2147484814" r:id="rId31"/>
    <p:sldLayoutId id="2147484815" r:id="rId32"/>
    <p:sldLayoutId id="2147484816" r:id="rId33"/>
    <p:sldLayoutId id="2147484817" r:id="rId34"/>
    <p:sldLayoutId id="2147484818" r:id="rId35"/>
    <p:sldLayoutId id="2147484819" r:id="rId36"/>
    <p:sldLayoutId id="214748482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546297"/>
      </p:ext>
    </p:extLst>
  </p:cSld>
  <p:clrMap bg1="lt1" tx1="dk1" bg2="lt2" tx2="dk2" accent1="accent1" accent2="accent2" accent3="accent3" accent4="accent4" accent5="accent5" accent6="accent6" hlink="hlink" folHlink="folHlink"/>
  <p:sldLayoutIdLst>
    <p:sldLayoutId id="2147484822" r:id="rId1"/>
    <p:sldLayoutId id="2147484823" r:id="rId2"/>
    <p:sldLayoutId id="2147484824" r:id="rId3"/>
    <p:sldLayoutId id="2147484825" r:id="rId4"/>
    <p:sldLayoutId id="2147484826" r:id="rId5"/>
    <p:sldLayoutId id="2147484827" r:id="rId6"/>
    <p:sldLayoutId id="2147484828" r:id="rId7"/>
    <p:sldLayoutId id="2147484829" r:id="rId8"/>
    <p:sldLayoutId id="2147484830" r:id="rId9"/>
    <p:sldLayoutId id="2147484831" r:id="rId10"/>
    <p:sldLayoutId id="2147484832" r:id="rId11"/>
    <p:sldLayoutId id="2147484833" r:id="rId12"/>
    <p:sldLayoutId id="2147484834" r:id="rId13"/>
    <p:sldLayoutId id="2147484835" r:id="rId14"/>
    <p:sldLayoutId id="2147484836" r:id="rId15"/>
    <p:sldLayoutId id="2147484837" r:id="rId16"/>
    <p:sldLayoutId id="2147484838" r:id="rId17"/>
    <p:sldLayoutId id="2147484839" r:id="rId18"/>
    <p:sldLayoutId id="2147484840" r:id="rId19"/>
    <p:sldLayoutId id="2147484841" r:id="rId20"/>
    <p:sldLayoutId id="2147484842" r:id="rId21"/>
    <p:sldLayoutId id="2147484843" r:id="rId22"/>
    <p:sldLayoutId id="2147484844" r:id="rId23"/>
    <p:sldLayoutId id="2147484845" r:id="rId24"/>
    <p:sldLayoutId id="2147484846" r:id="rId25"/>
    <p:sldLayoutId id="2147484847" r:id="rId26"/>
    <p:sldLayoutId id="2147484848" r:id="rId27"/>
    <p:sldLayoutId id="2147484849" r:id="rId28"/>
    <p:sldLayoutId id="2147484850" r:id="rId29"/>
    <p:sldLayoutId id="2147484851" r:id="rId30"/>
    <p:sldLayoutId id="2147484852" r:id="rId31"/>
    <p:sldLayoutId id="2147484853" r:id="rId32"/>
    <p:sldLayoutId id="2147484854" r:id="rId33"/>
    <p:sldLayoutId id="2147484855" r:id="rId34"/>
    <p:sldLayoutId id="2147484856" r:id="rId35"/>
    <p:sldLayoutId id="2147484857" r:id="rId36"/>
    <p:sldLayoutId id="214748485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3808820"/>
      </p:ext>
    </p:extLst>
  </p:cSld>
  <p:clrMap bg1="lt1" tx1="dk1" bg2="lt2" tx2="dk2" accent1="accent1" accent2="accent2" accent3="accent3" accent4="accent4" accent5="accent5" accent6="accent6" hlink="hlink" folHlink="folHlink"/>
  <p:sldLayoutIdLst>
    <p:sldLayoutId id="2147484860" r:id="rId1"/>
    <p:sldLayoutId id="2147484861" r:id="rId2"/>
    <p:sldLayoutId id="2147484862" r:id="rId3"/>
    <p:sldLayoutId id="2147484863" r:id="rId4"/>
    <p:sldLayoutId id="2147484864" r:id="rId5"/>
    <p:sldLayoutId id="2147484865" r:id="rId6"/>
    <p:sldLayoutId id="2147484866" r:id="rId7"/>
    <p:sldLayoutId id="2147484867" r:id="rId8"/>
    <p:sldLayoutId id="2147484868" r:id="rId9"/>
    <p:sldLayoutId id="2147484869" r:id="rId10"/>
    <p:sldLayoutId id="2147484870" r:id="rId11"/>
    <p:sldLayoutId id="2147484871" r:id="rId12"/>
    <p:sldLayoutId id="2147484872" r:id="rId13"/>
    <p:sldLayoutId id="2147484873" r:id="rId14"/>
    <p:sldLayoutId id="2147484874" r:id="rId15"/>
    <p:sldLayoutId id="2147484875" r:id="rId16"/>
    <p:sldLayoutId id="2147484876" r:id="rId17"/>
    <p:sldLayoutId id="2147484877" r:id="rId18"/>
    <p:sldLayoutId id="2147484878" r:id="rId19"/>
    <p:sldLayoutId id="2147484879" r:id="rId20"/>
    <p:sldLayoutId id="2147484880" r:id="rId21"/>
    <p:sldLayoutId id="2147484881" r:id="rId22"/>
    <p:sldLayoutId id="2147484882" r:id="rId23"/>
    <p:sldLayoutId id="2147484883" r:id="rId24"/>
    <p:sldLayoutId id="2147484884" r:id="rId25"/>
    <p:sldLayoutId id="2147484885" r:id="rId26"/>
    <p:sldLayoutId id="2147484886" r:id="rId27"/>
    <p:sldLayoutId id="2147484887" r:id="rId28"/>
    <p:sldLayoutId id="2147484888" r:id="rId29"/>
    <p:sldLayoutId id="2147484889" r:id="rId30"/>
    <p:sldLayoutId id="2147484890" r:id="rId31"/>
    <p:sldLayoutId id="2147484891" r:id="rId32"/>
    <p:sldLayoutId id="2147484892" r:id="rId33"/>
    <p:sldLayoutId id="2147484893" r:id="rId34"/>
    <p:sldLayoutId id="2147484894" r:id="rId35"/>
    <p:sldLayoutId id="2147484895" r:id="rId36"/>
    <p:sldLayoutId id="214748489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312288"/>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 id="2147484909" r:id="rId12"/>
    <p:sldLayoutId id="2147484910" r:id="rId13"/>
    <p:sldLayoutId id="2147484911" r:id="rId14"/>
    <p:sldLayoutId id="2147484912" r:id="rId15"/>
    <p:sldLayoutId id="2147484913" r:id="rId16"/>
    <p:sldLayoutId id="2147484914" r:id="rId17"/>
    <p:sldLayoutId id="2147484915" r:id="rId18"/>
    <p:sldLayoutId id="2147484916" r:id="rId19"/>
    <p:sldLayoutId id="2147484917" r:id="rId20"/>
    <p:sldLayoutId id="2147484918" r:id="rId21"/>
    <p:sldLayoutId id="2147484919" r:id="rId22"/>
    <p:sldLayoutId id="2147484920" r:id="rId23"/>
    <p:sldLayoutId id="2147484921" r:id="rId24"/>
    <p:sldLayoutId id="2147484922" r:id="rId25"/>
    <p:sldLayoutId id="2147484923" r:id="rId26"/>
    <p:sldLayoutId id="2147484924" r:id="rId27"/>
    <p:sldLayoutId id="2147484925" r:id="rId28"/>
    <p:sldLayoutId id="2147484926" r:id="rId29"/>
    <p:sldLayoutId id="2147484927" r:id="rId30"/>
    <p:sldLayoutId id="2147484928" r:id="rId31"/>
    <p:sldLayoutId id="2147484929" r:id="rId32"/>
    <p:sldLayoutId id="2147484930" r:id="rId33"/>
    <p:sldLayoutId id="2147484931" r:id="rId34"/>
    <p:sldLayoutId id="2147484932" r:id="rId35"/>
    <p:sldLayoutId id="2147484933" r:id="rId36"/>
    <p:sldLayoutId id="214748493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2033428"/>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 id="2147484947" r:id="rId12"/>
    <p:sldLayoutId id="2147484948" r:id="rId13"/>
    <p:sldLayoutId id="2147484949" r:id="rId14"/>
    <p:sldLayoutId id="2147484950" r:id="rId15"/>
    <p:sldLayoutId id="2147484951" r:id="rId16"/>
    <p:sldLayoutId id="2147484952" r:id="rId17"/>
    <p:sldLayoutId id="2147484953" r:id="rId18"/>
    <p:sldLayoutId id="2147484954" r:id="rId19"/>
    <p:sldLayoutId id="2147484955" r:id="rId20"/>
    <p:sldLayoutId id="2147484956" r:id="rId21"/>
    <p:sldLayoutId id="2147484957" r:id="rId22"/>
    <p:sldLayoutId id="2147484958" r:id="rId23"/>
    <p:sldLayoutId id="2147484959" r:id="rId24"/>
    <p:sldLayoutId id="2147484960" r:id="rId25"/>
    <p:sldLayoutId id="2147484961" r:id="rId26"/>
    <p:sldLayoutId id="2147484962" r:id="rId27"/>
    <p:sldLayoutId id="2147484963" r:id="rId28"/>
    <p:sldLayoutId id="2147484964" r:id="rId29"/>
    <p:sldLayoutId id="2147484965" r:id="rId30"/>
    <p:sldLayoutId id="2147484966" r:id="rId31"/>
    <p:sldLayoutId id="2147484967" r:id="rId32"/>
    <p:sldLayoutId id="2147484968" r:id="rId33"/>
    <p:sldLayoutId id="2147484969" r:id="rId34"/>
    <p:sldLayoutId id="2147484970" r:id="rId35"/>
    <p:sldLayoutId id="2147484971" r:id="rId36"/>
    <p:sldLayoutId id="214748497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12648" y="6446520"/>
            <a:ext cx="2133600" cy="365125"/>
          </a:xfrm>
          <a:prstGeom prst="rect">
            <a:avLst/>
          </a:prstGeom>
        </p:spPr>
        <p:txBody>
          <a:bodyPr vert="horz" lIns="91440" tIns="45720" rIns="91440" bIns="45720" rtlCol="0" anchor="ctr"/>
          <a:lstStyle>
            <a:lvl1pPr algn="l">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5" name="Footer Placeholder 4"/>
          <p:cNvSpPr>
            <a:spLocks noGrp="1"/>
          </p:cNvSpPr>
          <p:nvPr>
            <p:ph type="ftr" sz="quarter" idx="3"/>
          </p:nvPr>
        </p:nvSpPr>
        <p:spPr>
          <a:xfrm>
            <a:off x="3124200" y="6446520"/>
            <a:ext cx="2895600" cy="365125"/>
          </a:xfrm>
          <a:prstGeom prst="rect">
            <a:avLst/>
          </a:prstGeom>
        </p:spPr>
        <p:txBody>
          <a:bodyPr vert="horz" lIns="91440" tIns="45720" rIns="91440" bIns="45720" rtlCol="0" anchor="ctr"/>
          <a:lstStyle>
            <a:lvl1pPr algn="ct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6" name="Slide Number Placeholder 5"/>
          <p:cNvSpPr>
            <a:spLocks noGrp="1"/>
          </p:cNvSpPr>
          <p:nvPr>
            <p:ph type="sldNum" sz="quarter" idx="4"/>
          </p:nvPr>
        </p:nvSpPr>
        <p:spPr>
          <a:xfrm>
            <a:off x="6553200" y="6446520"/>
            <a:ext cx="2133600" cy="365125"/>
          </a:xfrm>
          <a:prstGeom prst="rect">
            <a:avLst/>
          </a:prstGeom>
        </p:spPr>
        <p:txBody>
          <a:bodyPr vert="horz" lIns="91440" tIns="45720" rIns="91440" bIns="45720" rtlCol="0" anchor="ctr"/>
          <a:lstStyle>
            <a:lvl1pPr algn="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839692209"/>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Times New Roman" pitchFamily="18" charset="0"/>
          <a:ea typeface="+mn-ea"/>
          <a:cs typeface="Times New Roman" pitchFamily="18"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imes New Roman" pitchFamily="18" charset="0"/>
          <a:ea typeface="+mn-ea"/>
          <a:cs typeface="Times New Roman" pitchFamily="18"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imes New Roman" pitchFamily="18" charset="0"/>
          <a:ea typeface="+mn-ea"/>
          <a:cs typeface="Times New Roman" pitchFamily="18"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0210339"/>
      </p:ext>
    </p:extLst>
  </p:cSld>
  <p:clrMap bg1="lt1" tx1="dk1" bg2="lt2" tx2="dk2" accent1="accent1" accent2="accent2" accent3="accent3" accent4="accent4" accent5="accent5" accent6="accent6" hlink="hlink" folHlink="folHlink"/>
  <p:sldLayoutIdLst>
    <p:sldLayoutId id="2147484974" r:id="rId1"/>
    <p:sldLayoutId id="2147484975" r:id="rId2"/>
    <p:sldLayoutId id="2147484976" r:id="rId3"/>
    <p:sldLayoutId id="2147484977" r:id="rId4"/>
    <p:sldLayoutId id="2147484978" r:id="rId5"/>
    <p:sldLayoutId id="2147484979" r:id="rId6"/>
    <p:sldLayoutId id="2147484980" r:id="rId7"/>
    <p:sldLayoutId id="2147484981" r:id="rId8"/>
    <p:sldLayoutId id="2147484982" r:id="rId9"/>
    <p:sldLayoutId id="2147484983" r:id="rId10"/>
    <p:sldLayoutId id="2147484984" r:id="rId11"/>
    <p:sldLayoutId id="2147484985" r:id="rId12"/>
    <p:sldLayoutId id="2147484986" r:id="rId13"/>
    <p:sldLayoutId id="2147484987" r:id="rId14"/>
    <p:sldLayoutId id="2147484988" r:id="rId15"/>
    <p:sldLayoutId id="2147484989" r:id="rId16"/>
    <p:sldLayoutId id="2147484990" r:id="rId17"/>
    <p:sldLayoutId id="2147484991" r:id="rId18"/>
    <p:sldLayoutId id="2147484992" r:id="rId19"/>
    <p:sldLayoutId id="2147484993" r:id="rId20"/>
    <p:sldLayoutId id="2147484994" r:id="rId21"/>
    <p:sldLayoutId id="2147484995" r:id="rId22"/>
    <p:sldLayoutId id="2147484996" r:id="rId23"/>
    <p:sldLayoutId id="2147484997" r:id="rId24"/>
    <p:sldLayoutId id="2147484998" r:id="rId25"/>
    <p:sldLayoutId id="2147484999" r:id="rId26"/>
    <p:sldLayoutId id="2147485000" r:id="rId27"/>
    <p:sldLayoutId id="2147485001" r:id="rId28"/>
    <p:sldLayoutId id="2147485002" r:id="rId29"/>
    <p:sldLayoutId id="2147485003" r:id="rId30"/>
    <p:sldLayoutId id="2147485004" r:id="rId31"/>
    <p:sldLayoutId id="2147485005" r:id="rId32"/>
    <p:sldLayoutId id="2147485006" r:id="rId33"/>
    <p:sldLayoutId id="2147485007" r:id="rId34"/>
    <p:sldLayoutId id="2147485008" r:id="rId35"/>
    <p:sldLayoutId id="2147485009" r:id="rId36"/>
    <p:sldLayoutId id="214748501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6093149"/>
      </p:ext>
    </p:extLst>
  </p:cSld>
  <p:clrMap bg1="lt1" tx1="dk1" bg2="lt2" tx2="dk2" accent1="accent1" accent2="accent2" accent3="accent3" accent4="accent4" accent5="accent5" accent6="accent6" hlink="hlink" folHlink="folHlink"/>
  <p:sldLayoutIdLst>
    <p:sldLayoutId id="2147485012" r:id="rId1"/>
    <p:sldLayoutId id="2147485013" r:id="rId2"/>
    <p:sldLayoutId id="2147485014" r:id="rId3"/>
    <p:sldLayoutId id="2147485015" r:id="rId4"/>
    <p:sldLayoutId id="2147485016" r:id="rId5"/>
    <p:sldLayoutId id="2147485017" r:id="rId6"/>
    <p:sldLayoutId id="2147485018" r:id="rId7"/>
    <p:sldLayoutId id="2147485019" r:id="rId8"/>
    <p:sldLayoutId id="2147485020" r:id="rId9"/>
    <p:sldLayoutId id="2147485021" r:id="rId10"/>
    <p:sldLayoutId id="2147485022" r:id="rId11"/>
    <p:sldLayoutId id="2147485023" r:id="rId12"/>
    <p:sldLayoutId id="2147485024" r:id="rId13"/>
    <p:sldLayoutId id="2147485025" r:id="rId14"/>
    <p:sldLayoutId id="2147485026" r:id="rId15"/>
    <p:sldLayoutId id="2147485027" r:id="rId16"/>
    <p:sldLayoutId id="2147485028" r:id="rId17"/>
    <p:sldLayoutId id="2147485029" r:id="rId18"/>
    <p:sldLayoutId id="2147485030" r:id="rId19"/>
    <p:sldLayoutId id="2147485031" r:id="rId20"/>
    <p:sldLayoutId id="2147485032" r:id="rId21"/>
    <p:sldLayoutId id="2147485033" r:id="rId22"/>
    <p:sldLayoutId id="2147485034" r:id="rId23"/>
    <p:sldLayoutId id="2147485035" r:id="rId24"/>
    <p:sldLayoutId id="2147485036" r:id="rId25"/>
    <p:sldLayoutId id="2147485037" r:id="rId26"/>
    <p:sldLayoutId id="2147485038" r:id="rId27"/>
    <p:sldLayoutId id="2147485039" r:id="rId28"/>
    <p:sldLayoutId id="2147485040" r:id="rId29"/>
    <p:sldLayoutId id="2147485041" r:id="rId30"/>
    <p:sldLayoutId id="2147485042" r:id="rId31"/>
    <p:sldLayoutId id="2147485043" r:id="rId32"/>
    <p:sldLayoutId id="2147485044" r:id="rId33"/>
    <p:sldLayoutId id="2147485045" r:id="rId34"/>
    <p:sldLayoutId id="2147485046" r:id="rId35"/>
    <p:sldLayoutId id="2147485047" r:id="rId36"/>
    <p:sldLayoutId id="214748504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2729466"/>
      </p:ext>
    </p:extLst>
  </p:cSld>
  <p:clrMap bg1="lt1" tx1="dk1" bg2="lt2" tx2="dk2" accent1="accent1" accent2="accent2" accent3="accent3" accent4="accent4" accent5="accent5" accent6="accent6" hlink="hlink" folHlink="folHlink"/>
  <p:sldLayoutIdLst>
    <p:sldLayoutId id="2147485050" r:id="rId1"/>
    <p:sldLayoutId id="2147485051" r:id="rId2"/>
    <p:sldLayoutId id="2147485052" r:id="rId3"/>
    <p:sldLayoutId id="2147485053" r:id="rId4"/>
    <p:sldLayoutId id="2147485054" r:id="rId5"/>
    <p:sldLayoutId id="2147485055" r:id="rId6"/>
    <p:sldLayoutId id="2147485056" r:id="rId7"/>
    <p:sldLayoutId id="2147485057" r:id="rId8"/>
    <p:sldLayoutId id="2147485058" r:id="rId9"/>
    <p:sldLayoutId id="2147485059" r:id="rId10"/>
    <p:sldLayoutId id="2147485060" r:id="rId11"/>
    <p:sldLayoutId id="2147485061" r:id="rId12"/>
    <p:sldLayoutId id="2147485062" r:id="rId13"/>
    <p:sldLayoutId id="2147485063" r:id="rId14"/>
    <p:sldLayoutId id="2147485064" r:id="rId15"/>
    <p:sldLayoutId id="2147485065" r:id="rId16"/>
    <p:sldLayoutId id="2147485066" r:id="rId17"/>
    <p:sldLayoutId id="2147485067" r:id="rId18"/>
    <p:sldLayoutId id="2147485068" r:id="rId19"/>
    <p:sldLayoutId id="2147485069" r:id="rId20"/>
    <p:sldLayoutId id="2147485070" r:id="rId21"/>
    <p:sldLayoutId id="2147485071" r:id="rId22"/>
    <p:sldLayoutId id="2147485072" r:id="rId23"/>
    <p:sldLayoutId id="2147485073" r:id="rId24"/>
    <p:sldLayoutId id="2147485074" r:id="rId25"/>
    <p:sldLayoutId id="2147485075" r:id="rId26"/>
    <p:sldLayoutId id="2147485076" r:id="rId27"/>
    <p:sldLayoutId id="2147485077" r:id="rId28"/>
    <p:sldLayoutId id="2147485078" r:id="rId29"/>
    <p:sldLayoutId id="2147485079" r:id="rId30"/>
    <p:sldLayoutId id="2147485080" r:id="rId31"/>
    <p:sldLayoutId id="2147485081" r:id="rId32"/>
    <p:sldLayoutId id="2147485082" r:id="rId33"/>
    <p:sldLayoutId id="2147485083" r:id="rId34"/>
    <p:sldLayoutId id="2147485084" r:id="rId35"/>
    <p:sldLayoutId id="2147485085" r:id="rId36"/>
    <p:sldLayoutId id="214748508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3785547"/>
      </p:ext>
    </p:extLst>
  </p:cSld>
  <p:clrMap bg1="lt1" tx1="dk1" bg2="lt2" tx2="dk2" accent1="accent1" accent2="accent2" accent3="accent3" accent4="accent4" accent5="accent5" accent6="accent6" hlink="hlink" folHlink="folHlink"/>
  <p:sldLayoutIdLst>
    <p:sldLayoutId id="2147485088" r:id="rId1"/>
    <p:sldLayoutId id="2147485089" r:id="rId2"/>
    <p:sldLayoutId id="2147485090" r:id="rId3"/>
    <p:sldLayoutId id="2147485091" r:id="rId4"/>
    <p:sldLayoutId id="2147485092" r:id="rId5"/>
    <p:sldLayoutId id="2147485093" r:id="rId6"/>
    <p:sldLayoutId id="2147485094" r:id="rId7"/>
    <p:sldLayoutId id="2147485095" r:id="rId8"/>
    <p:sldLayoutId id="2147485096" r:id="rId9"/>
    <p:sldLayoutId id="2147485097" r:id="rId10"/>
    <p:sldLayoutId id="2147485098" r:id="rId11"/>
    <p:sldLayoutId id="2147485099" r:id="rId12"/>
    <p:sldLayoutId id="2147485100" r:id="rId13"/>
    <p:sldLayoutId id="2147485101" r:id="rId14"/>
    <p:sldLayoutId id="2147485102" r:id="rId15"/>
    <p:sldLayoutId id="2147485103" r:id="rId16"/>
    <p:sldLayoutId id="2147485104" r:id="rId17"/>
    <p:sldLayoutId id="2147485105" r:id="rId18"/>
    <p:sldLayoutId id="2147485106" r:id="rId19"/>
    <p:sldLayoutId id="2147485107" r:id="rId20"/>
    <p:sldLayoutId id="2147485108" r:id="rId21"/>
    <p:sldLayoutId id="2147485109" r:id="rId22"/>
    <p:sldLayoutId id="2147485110" r:id="rId23"/>
    <p:sldLayoutId id="2147485111" r:id="rId24"/>
    <p:sldLayoutId id="2147485112" r:id="rId25"/>
    <p:sldLayoutId id="2147485113" r:id="rId26"/>
    <p:sldLayoutId id="2147485114" r:id="rId27"/>
    <p:sldLayoutId id="2147485115" r:id="rId28"/>
    <p:sldLayoutId id="2147485116" r:id="rId29"/>
    <p:sldLayoutId id="2147485117" r:id="rId30"/>
    <p:sldLayoutId id="2147485118" r:id="rId31"/>
    <p:sldLayoutId id="2147485119" r:id="rId32"/>
    <p:sldLayoutId id="2147485120" r:id="rId33"/>
    <p:sldLayoutId id="2147485121" r:id="rId34"/>
    <p:sldLayoutId id="2147485122" r:id="rId35"/>
    <p:sldLayoutId id="2147485123" r:id="rId36"/>
    <p:sldLayoutId id="214748512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7709582"/>
      </p:ext>
    </p:extLst>
  </p:cSld>
  <p:clrMap bg1="lt1" tx1="dk1" bg2="lt2" tx2="dk2" accent1="accent1" accent2="accent2" accent3="accent3" accent4="accent4" accent5="accent5" accent6="accent6" hlink="hlink" folHlink="folHlink"/>
  <p:sldLayoutIdLst>
    <p:sldLayoutId id="2147485126" r:id="rId1"/>
    <p:sldLayoutId id="2147485127" r:id="rId2"/>
    <p:sldLayoutId id="2147485128" r:id="rId3"/>
    <p:sldLayoutId id="2147485129" r:id="rId4"/>
    <p:sldLayoutId id="2147485130" r:id="rId5"/>
    <p:sldLayoutId id="2147485131" r:id="rId6"/>
    <p:sldLayoutId id="2147485132" r:id="rId7"/>
    <p:sldLayoutId id="2147485133" r:id="rId8"/>
    <p:sldLayoutId id="2147485134" r:id="rId9"/>
    <p:sldLayoutId id="2147485135" r:id="rId10"/>
    <p:sldLayoutId id="2147485136" r:id="rId11"/>
    <p:sldLayoutId id="2147485137" r:id="rId12"/>
    <p:sldLayoutId id="2147485138" r:id="rId13"/>
    <p:sldLayoutId id="2147485139" r:id="rId14"/>
    <p:sldLayoutId id="2147485140" r:id="rId15"/>
    <p:sldLayoutId id="2147485141" r:id="rId16"/>
    <p:sldLayoutId id="2147485142" r:id="rId17"/>
    <p:sldLayoutId id="2147485143" r:id="rId18"/>
    <p:sldLayoutId id="2147485144" r:id="rId19"/>
    <p:sldLayoutId id="2147485145" r:id="rId20"/>
    <p:sldLayoutId id="2147485146" r:id="rId21"/>
    <p:sldLayoutId id="2147485147" r:id="rId22"/>
    <p:sldLayoutId id="2147485148" r:id="rId23"/>
    <p:sldLayoutId id="2147485149" r:id="rId24"/>
    <p:sldLayoutId id="2147485150" r:id="rId25"/>
    <p:sldLayoutId id="2147485151" r:id="rId26"/>
    <p:sldLayoutId id="2147485152" r:id="rId27"/>
    <p:sldLayoutId id="2147485153" r:id="rId28"/>
    <p:sldLayoutId id="2147485154" r:id="rId29"/>
    <p:sldLayoutId id="2147485155" r:id="rId30"/>
    <p:sldLayoutId id="2147485156" r:id="rId31"/>
    <p:sldLayoutId id="2147485157" r:id="rId32"/>
    <p:sldLayoutId id="2147485158" r:id="rId33"/>
    <p:sldLayoutId id="2147485159" r:id="rId34"/>
    <p:sldLayoutId id="2147485160" r:id="rId35"/>
    <p:sldLayoutId id="2147485161" r:id="rId36"/>
    <p:sldLayoutId id="214748516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7541138"/>
      </p:ext>
    </p:extLst>
  </p:cSld>
  <p:clrMap bg1="lt1" tx1="dk1" bg2="lt2" tx2="dk2" accent1="accent1" accent2="accent2" accent3="accent3" accent4="accent4" accent5="accent5" accent6="accent6" hlink="hlink" folHlink="folHlink"/>
  <p:sldLayoutIdLst>
    <p:sldLayoutId id="2147485164" r:id="rId1"/>
    <p:sldLayoutId id="2147485165" r:id="rId2"/>
    <p:sldLayoutId id="2147485166" r:id="rId3"/>
    <p:sldLayoutId id="2147485167" r:id="rId4"/>
    <p:sldLayoutId id="2147485168" r:id="rId5"/>
    <p:sldLayoutId id="2147485169" r:id="rId6"/>
    <p:sldLayoutId id="2147485170" r:id="rId7"/>
    <p:sldLayoutId id="2147485171" r:id="rId8"/>
    <p:sldLayoutId id="2147485172" r:id="rId9"/>
    <p:sldLayoutId id="2147485173" r:id="rId10"/>
    <p:sldLayoutId id="2147485174" r:id="rId11"/>
    <p:sldLayoutId id="2147485175" r:id="rId12"/>
    <p:sldLayoutId id="2147485176" r:id="rId13"/>
    <p:sldLayoutId id="2147485177" r:id="rId14"/>
    <p:sldLayoutId id="2147485178" r:id="rId15"/>
    <p:sldLayoutId id="2147485179" r:id="rId16"/>
    <p:sldLayoutId id="2147485180" r:id="rId17"/>
    <p:sldLayoutId id="2147485181" r:id="rId18"/>
    <p:sldLayoutId id="2147485182" r:id="rId19"/>
    <p:sldLayoutId id="2147485183" r:id="rId20"/>
    <p:sldLayoutId id="2147485184" r:id="rId21"/>
    <p:sldLayoutId id="2147485185" r:id="rId22"/>
    <p:sldLayoutId id="2147485186" r:id="rId23"/>
    <p:sldLayoutId id="2147485187" r:id="rId24"/>
    <p:sldLayoutId id="2147485188" r:id="rId25"/>
    <p:sldLayoutId id="2147485189" r:id="rId26"/>
    <p:sldLayoutId id="2147485190" r:id="rId27"/>
    <p:sldLayoutId id="2147485191" r:id="rId28"/>
    <p:sldLayoutId id="2147485192" r:id="rId29"/>
    <p:sldLayoutId id="2147485193" r:id="rId30"/>
    <p:sldLayoutId id="2147485194" r:id="rId31"/>
    <p:sldLayoutId id="2147485195" r:id="rId32"/>
    <p:sldLayoutId id="2147485196" r:id="rId33"/>
    <p:sldLayoutId id="2147485197" r:id="rId34"/>
    <p:sldLayoutId id="2147485198" r:id="rId35"/>
    <p:sldLayoutId id="2147485199" r:id="rId36"/>
    <p:sldLayoutId id="214748520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6634307"/>
      </p:ext>
    </p:extLst>
  </p:cSld>
  <p:clrMap bg1="lt1" tx1="dk1" bg2="lt2" tx2="dk2" accent1="accent1" accent2="accent2" accent3="accent3" accent4="accent4" accent5="accent5" accent6="accent6" hlink="hlink" folHlink="folHlink"/>
  <p:sldLayoutIdLst>
    <p:sldLayoutId id="2147485202" r:id="rId1"/>
    <p:sldLayoutId id="2147485203" r:id="rId2"/>
    <p:sldLayoutId id="2147485204" r:id="rId3"/>
    <p:sldLayoutId id="2147485205" r:id="rId4"/>
    <p:sldLayoutId id="2147485206" r:id="rId5"/>
    <p:sldLayoutId id="2147485207" r:id="rId6"/>
    <p:sldLayoutId id="2147485208" r:id="rId7"/>
    <p:sldLayoutId id="2147485209" r:id="rId8"/>
    <p:sldLayoutId id="2147485210" r:id="rId9"/>
    <p:sldLayoutId id="2147485211" r:id="rId10"/>
    <p:sldLayoutId id="2147485212" r:id="rId11"/>
    <p:sldLayoutId id="2147485213" r:id="rId12"/>
    <p:sldLayoutId id="2147485214" r:id="rId13"/>
    <p:sldLayoutId id="2147485215" r:id="rId14"/>
    <p:sldLayoutId id="2147485216" r:id="rId15"/>
    <p:sldLayoutId id="2147485217" r:id="rId16"/>
    <p:sldLayoutId id="2147485218" r:id="rId17"/>
    <p:sldLayoutId id="2147485219" r:id="rId18"/>
    <p:sldLayoutId id="2147485220" r:id="rId19"/>
    <p:sldLayoutId id="2147485221" r:id="rId20"/>
    <p:sldLayoutId id="2147485222" r:id="rId21"/>
    <p:sldLayoutId id="2147485223" r:id="rId22"/>
    <p:sldLayoutId id="2147485224" r:id="rId23"/>
    <p:sldLayoutId id="2147485225" r:id="rId24"/>
    <p:sldLayoutId id="2147485226" r:id="rId25"/>
    <p:sldLayoutId id="2147485227" r:id="rId26"/>
    <p:sldLayoutId id="2147485228" r:id="rId27"/>
    <p:sldLayoutId id="2147485229" r:id="rId28"/>
    <p:sldLayoutId id="2147485230" r:id="rId29"/>
    <p:sldLayoutId id="2147485231" r:id="rId30"/>
    <p:sldLayoutId id="2147485232" r:id="rId31"/>
    <p:sldLayoutId id="2147485233" r:id="rId32"/>
    <p:sldLayoutId id="2147485234" r:id="rId33"/>
    <p:sldLayoutId id="2147485235" r:id="rId34"/>
    <p:sldLayoutId id="2147485236" r:id="rId35"/>
    <p:sldLayoutId id="2147485237" r:id="rId36"/>
    <p:sldLayoutId id="214748523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460915"/>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 id="2147485251" r:id="rId12"/>
    <p:sldLayoutId id="2147485252" r:id="rId13"/>
    <p:sldLayoutId id="2147485253" r:id="rId14"/>
    <p:sldLayoutId id="2147485254" r:id="rId15"/>
    <p:sldLayoutId id="2147485255" r:id="rId16"/>
    <p:sldLayoutId id="2147485256" r:id="rId17"/>
    <p:sldLayoutId id="2147485257" r:id="rId18"/>
    <p:sldLayoutId id="2147485258" r:id="rId19"/>
    <p:sldLayoutId id="2147485259" r:id="rId20"/>
    <p:sldLayoutId id="2147485260" r:id="rId21"/>
    <p:sldLayoutId id="2147485261" r:id="rId22"/>
    <p:sldLayoutId id="2147485262" r:id="rId23"/>
    <p:sldLayoutId id="2147485263" r:id="rId24"/>
    <p:sldLayoutId id="2147485264" r:id="rId25"/>
    <p:sldLayoutId id="2147485265" r:id="rId26"/>
    <p:sldLayoutId id="2147485266" r:id="rId27"/>
    <p:sldLayoutId id="2147485267" r:id="rId28"/>
    <p:sldLayoutId id="2147485268" r:id="rId29"/>
    <p:sldLayoutId id="2147485269" r:id="rId30"/>
    <p:sldLayoutId id="2147485270" r:id="rId31"/>
    <p:sldLayoutId id="2147485271" r:id="rId32"/>
    <p:sldLayoutId id="2147485272" r:id="rId33"/>
    <p:sldLayoutId id="2147485273" r:id="rId34"/>
    <p:sldLayoutId id="2147485274" r:id="rId35"/>
    <p:sldLayoutId id="2147485275" r:id="rId36"/>
    <p:sldLayoutId id="214748527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5954847"/>
      </p:ext>
    </p:extLst>
  </p:cSld>
  <p:clrMap bg1="lt1" tx1="dk1" bg2="lt2" tx2="dk2" accent1="accent1" accent2="accent2" accent3="accent3" accent4="accent4" accent5="accent5" accent6="accent6" hlink="hlink" folHlink="folHlink"/>
  <p:sldLayoutIdLst>
    <p:sldLayoutId id="2147485278" r:id="rId1"/>
    <p:sldLayoutId id="2147485279" r:id="rId2"/>
    <p:sldLayoutId id="2147485280" r:id="rId3"/>
    <p:sldLayoutId id="2147485281" r:id="rId4"/>
    <p:sldLayoutId id="2147485282" r:id="rId5"/>
    <p:sldLayoutId id="2147485283" r:id="rId6"/>
    <p:sldLayoutId id="2147485284" r:id="rId7"/>
    <p:sldLayoutId id="2147485285" r:id="rId8"/>
    <p:sldLayoutId id="2147485286" r:id="rId9"/>
    <p:sldLayoutId id="2147485287" r:id="rId10"/>
    <p:sldLayoutId id="2147485288" r:id="rId11"/>
    <p:sldLayoutId id="2147485289" r:id="rId12"/>
    <p:sldLayoutId id="2147485290" r:id="rId13"/>
    <p:sldLayoutId id="2147485291" r:id="rId14"/>
    <p:sldLayoutId id="2147485292" r:id="rId15"/>
    <p:sldLayoutId id="2147485293" r:id="rId16"/>
    <p:sldLayoutId id="2147485294" r:id="rId17"/>
    <p:sldLayoutId id="2147485295" r:id="rId18"/>
    <p:sldLayoutId id="2147485296" r:id="rId19"/>
    <p:sldLayoutId id="2147485297" r:id="rId20"/>
    <p:sldLayoutId id="2147485298" r:id="rId21"/>
    <p:sldLayoutId id="2147485299" r:id="rId22"/>
    <p:sldLayoutId id="2147485300" r:id="rId23"/>
    <p:sldLayoutId id="2147485301" r:id="rId24"/>
    <p:sldLayoutId id="2147485302" r:id="rId25"/>
    <p:sldLayoutId id="2147485303" r:id="rId26"/>
    <p:sldLayoutId id="2147485304" r:id="rId27"/>
    <p:sldLayoutId id="2147485305" r:id="rId28"/>
    <p:sldLayoutId id="2147485306" r:id="rId29"/>
    <p:sldLayoutId id="2147485307" r:id="rId30"/>
    <p:sldLayoutId id="2147485308" r:id="rId31"/>
    <p:sldLayoutId id="2147485309" r:id="rId32"/>
    <p:sldLayoutId id="2147485310" r:id="rId33"/>
    <p:sldLayoutId id="2147485311" r:id="rId34"/>
    <p:sldLayoutId id="2147485312" r:id="rId35"/>
    <p:sldLayoutId id="2147485313" r:id="rId36"/>
    <p:sldLayoutId id="214748531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2013391"/>
      </p:ext>
    </p:extLst>
  </p:cSld>
  <p:clrMap bg1="lt1" tx1="dk1" bg2="lt2" tx2="dk2" accent1="accent1" accent2="accent2" accent3="accent3" accent4="accent4" accent5="accent5" accent6="accent6" hlink="hlink" folHlink="folHlink"/>
  <p:sldLayoutIdLst>
    <p:sldLayoutId id="2147485316" r:id="rId1"/>
    <p:sldLayoutId id="2147485317" r:id="rId2"/>
    <p:sldLayoutId id="2147485318" r:id="rId3"/>
    <p:sldLayoutId id="2147485319" r:id="rId4"/>
    <p:sldLayoutId id="2147485320" r:id="rId5"/>
    <p:sldLayoutId id="2147485321" r:id="rId6"/>
    <p:sldLayoutId id="2147485322" r:id="rId7"/>
    <p:sldLayoutId id="2147485323" r:id="rId8"/>
    <p:sldLayoutId id="2147485324" r:id="rId9"/>
    <p:sldLayoutId id="2147485325" r:id="rId10"/>
    <p:sldLayoutId id="2147485326" r:id="rId11"/>
    <p:sldLayoutId id="2147485327" r:id="rId12"/>
    <p:sldLayoutId id="2147485328" r:id="rId13"/>
    <p:sldLayoutId id="2147485329" r:id="rId14"/>
    <p:sldLayoutId id="2147485330" r:id="rId15"/>
    <p:sldLayoutId id="2147485331" r:id="rId16"/>
    <p:sldLayoutId id="2147485332" r:id="rId17"/>
    <p:sldLayoutId id="2147485333" r:id="rId18"/>
    <p:sldLayoutId id="2147485334" r:id="rId19"/>
    <p:sldLayoutId id="2147485335" r:id="rId20"/>
    <p:sldLayoutId id="2147485336" r:id="rId21"/>
    <p:sldLayoutId id="2147485337" r:id="rId22"/>
    <p:sldLayoutId id="2147485338" r:id="rId23"/>
    <p:sldLayoutId id="2147485339" r:id="rId24"/>
    <p:sldLayoutId id="2147485340" r:id="rId25"/>
    <p:sldLayoutId id="2147485341" r:id="rId26"/>
    <p:sldLayoutId id="2147485342" r:id="rId27"/>
    <p:sldLayoutId id="2147485343" r:id="rId28"/>
    <p:sldLayoutId id="2147485344" r:id="rId29"/>
    <p:sldLayoutId id="2147485345" r:id="rId30"/>
    <p:sldLayoutId id="2147485346" r:id="rId31"/>
    <p:sldLayoutId id="2147485347" r:id="rId32"/>
    <p:sldLayoutId id="2147485348" r:id="rId33"/>
    <p:sldLayoutId id="2147485349" r:id="rId34"/>
    <p:sldLayoutId id="2147485350" r:id="rId35"/>
    <p:sldLayoutId id="2147485351" r:id="rId36"/>
    <p:sldLayoutId id="214748535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12648" y="6446520"/>
            <a:ext cx="2133600" cy="365125"/>
          </a:xfrm>
          <a:prstGeom prst="rect">
            <a:avLst/>
          </a:prstGeom>
        </p:spPr>
        <p:txBody>
          <a:bodyPr vert="horz" lIns="91440" tIns="45720" rIns="91440" bIns="45720" rtlCol="0" anchor="ctr"/>
          <a:lstStyle>
            <a:lvl1pPr algn="l">
              <a:defRPr sz="900">
                <a:solidFill>
                  <a:schemeClr val="bg1"/>
                </a:solidFill>
                <a:latin typeface="Times New Roman" pitchFamily="18" charset="0"/>
                <a:cs typeface="Times New Roman" pitchFamily="18" charset="0"/>
              </a:defRPr>
            </a:lvl1pPr>
          </a:lstStyle>
          <a:p>
            <a:fld id="{E262E560-06D3-4827-9AF3-61D6CF7FF0A5}" type="datetimeFigureOut">
              <a:rPr lang="en-US" smtClean="0">
                <a:solidFill>
                  <a:prstClr val="white"/>
                </a:solidFill>
              </a:rPr>
              <a:pPr/>
              <a:t>3/24/2015</a:t>
            </a:fld>
            <a:endParaRPr lang="en-US">
              <a:solidFill>
                <a:prstClr val="white"/>
              </a:solidFill>
            </a:endParaRPr>
          </a:p>
        </p:txBody>
      </p:sp>
      <p:sp>
        <p:nvSpPr>
          <p:cNvPr id="5" name="Footer Placeholder 4"/>
          <p:cNvSpPr>
            <a:spLocks noGrp="1"/>
          </p:cNvSpPr>
          <p:nvPr>
            <p:ph type="ftr" sz="quarter" idx="3"/>
          </p:nvPr>
        </p:nvSpPr>
        <p:spPr>
          <a:xfrm>
            <a:off x="3124200" y="6446520"/>
            <a:ext cx="2895600" cy="365125"/>
          </a:xfrm>
          <a:prstGeom prst="rect">
            <a:avLst/>
          </a:prstGeom>
        </p:spPr>
        <p:txBody>
          <a:bodyPr vert="horz" lIns="91440" tIns="45720" rIns="91440" bIns="45720" rtlCol="0" anchor="ctr"/>
          <a:lstStyle>
            <a:lvl1pPr algn="ctr">
              <a:defRPr sz="900">
                <a:solidFill>
                  <a:schemeClr val="bg1"/>
                </a:solidFill>
                <a:latin typeface="Times New Roman" pitchFamily="18" charset="0"/>
                <a:cs typeface="Times New Roman" pitchFamily="18" charset="0"/>
              </a:defRPr>
            </a:lvl1pPr>
          </a:lstStyle>
          <a:p>
            <a:endParaRPr lang="en-US">
              <a:solidFill>
                <a:prstClr val="white"/>
              </a:solidFill>
            </a:endParaRPr>
          </a:p>
        </p:txBody>
      </p:sp>
      <p:sp>
        <p:nvSpPr>
          <p:cNvPr id="6" name="Slide Number Placeholder 5"/>
          <p:cNvSpPr>
            <a:spLocks noGrp="1"/>
          </p:cNvSpPr>
          <p:nvPr>
            <p:ph type="sldNum" sz="quarter" idx="4"/>
          </p:nvPr>
        </p:nvSpPr>
        <p:spPr>
          <a:xfrm>
            <a:off x="6553200" y="6446520"/>
            <a:ext cx="2133600" cy="365125"/>
          </a:xfrm>
          <a:prstGeom prst="rect">
            <a:avLst/>
          </a:prstGeom>
        </p:spPr>
        <p:txBody>
          <a:bodyPr vert="horz" lIns="91440" tIns="45720" rIns="91440" bIns="45720" rtlCol="0" anchor="ctr"/>
          <a:lstStyle>
            <a:lvl1pPr algn="r">
              <a:defRPr sz="900">
                <a:solidFill>
                  <a:schemeClr val="bg1"/>
                </a:solidFill>
                <a:latin typeface="Times New Roman" pitchFamily="18" charset="0"/>
                <a:cs typeface="Times New Roman" pitchFamily="18" charset="0"/>
              </a:defRPr>
            </a:lvl1pPr>
          </a:lstStyle>
          <a:p>
            <a:fld id="{CCEDB9F0-B4F7-4554-B81F-D70F3D49AC0B}"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007742630"/>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Lst>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Times New Roman" pitchFamily="18" charset="0"/>
          <a:ea typeface="+mn-ea"/>
          <a:cs typeface="Times New Roman" pitchFamily="18" charset="0"/>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Times New Roman" pitchFamily="18" charset="0"/>
          <a:ea typeface="+mn-ea"/>
          <a:cs typeface="Times New Roman" pitchFamily="18" charset="0"/>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Times New Roman" pitchFamily="18" charset="0"/>
          <a:ea typeface="+mn-ea"/>
          <a:cs typeface="Times New Roman" pitchFamily="18" charset="0"/>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Times New Roman" pitchFamily="18" charset="0"/>
          <a:ea typeface="+mn-ea"/>
          <a:cs typeface="Times New Roman"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8003884"/>
      </p:ext>
    </p:extLst>
  </p:cSld>
  <p:clrMap bg1="lt1" tx1="dk1" bg2="lt2" tx2="dk2" accent1="accent1" accent2="accent2" accent3="accent3" accent4="accent4" accent5="accent5" accent6="accent6" hlink="hlink" folHlink="folHlink"/>
  <p:sldLayoutIdLst>
    <p:sldLayoutId id="2147485354" r:id="rId1"/>
    <p:sldLayoutId id="2147485355" r:id="rId2"/>
    <p:sldLayoutId id="2147485356" r:id="rId3"/>
    <p:sldLayoutId id="2147485357" r:id="rId4"/>
    <p:sldLayoutId id="2147485358" r:id="rId5"/>
    <p:sldLayoutId id="2147485359" r:id="rId6"/>
    <p:sldLayoutId id="2147485360" r:id="rId7"/>
    <p:sldLayoutId id="2147485361" r:id="rId8"/>
    <p:sldLayoutId id="2147485362" r:id="rId9"/>
    <p:sldLayoutId id="2147485363" r:id="rId10"/>
    <p:sldLayoutId id="2147485364" r:id="rId11"/>
    <p:sldLayoutId id="2147485365" r:id="rId12"/>
    <p:sldLayoutId id="2147485366" r:id="rId13"/>
    <p:sldLayoutId id="2147485367" r:id="rId14"/>
    <p:sldLayoutId id="2147485368" r:id="rId15"/>
    <p:sldLayoutId id="2147485369" r:id="rId16"/>
    <p:sldLayoutId id="2147485370" r:id="rId17"/>
    <p:sldLayoutId id="2147485371" r:id="rId18"/>
    <p:sldLayoutId id="2147485372" r:id="rId19"/>
    <p:sldLayoutId id="2147485373" r:id="rId20"/>
    <p:sldLayoutId id="2147485374" r:id="rId21"/>
    <p:sldLayoutId id="2147485375" r:id="rId22"/>
    <p:sldLayoutId id="2147485376" r:id="rId23"/>
    <p:sldLayoutId id="2147485377" r:id="rId24"/>
    <p:sldLayoutId id="2147485378" r:id="rId25"/>
    <p:sldLayoutId id="2147485379" r:id="rId26"/>
    <p:sldLayoutId id="2147485380" r:id="rId27"/>
    <p:sldLayoutId id="2147485381" r:id="rId28"/>
    <p:sldLayoutId id="2147485382" r:id="rId29"/>
    <p:sldLayoutId id="2147485383" r:id="rId30"/>
    <p:sldLayoutId id="2147485384" r:id="rId31"/>
    <p:sldLayoutId id="2147485385" r:id="rId32"/>
    <p:sldLayoutId id="2147485386" r:id="rId33"/>
    <p:sldLayoutId id="2147485387" r:id="rId34"/>
    <p:sldLayoutId id="2147485388" r:id="rId35"/>
    <p:sldLayoutId id="2147485389" r:id="rId36"/>
    <p:sldLayoutId id="2147485390"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4310350"/>
      </p:ext>
    </p:extLst>
  </p:cSld>
  <p:clrMap bg1="lt1" tx1="dk1" bg2="lt2" tx2="dk2" accent1="accent1" accent2="accent2" accent3="accent3" accent4="accent4" accent5="accent5" accent6="accent6" hlink="hlink" folHlink="folHlink"/>
  <p:sldLayoutIdLst>
    <p:sldLayoutId id="2147485392" r:id="rId1"/>
    <p:sldLayoutId id="2147485393" r:id="rId2"/>
    <p:sldLayoutId id="2147485394" r:id="rId3"/>
    <p:sldLayoutId id="2147485395" r:id="rId4"/>
    <p:sldLayoutId id="2147485396" r:id="rId5"/>
    <p:sldLayoutId id="2147485397" r:id="rId6"/>
    <p:sldLayoutId id="2147485398" r:id="rId7"/>
    <p:sldLayoutId id="2147485399" r:id="rId8"/>
    <p:sldLayoutId id="2147485400" r:id="rId9"/>
    <p:sldLayoutId id="2147485401" r:id="rId10"/>
    <p:sldLayoutId id="2147485402" r:id="rId11"/>
    <p:sldLayoutId id="2147485403" r:id="rId12"/>
    <p:sldLayoutId id="2147485404" r:id="rId13"/>
    <p:sldLayoutId id="2147485405" r:id="rId14"/>
    <p:sldLayoutId id="2147485406" r:id="rId15"/>
    <p:sldLayoutId id="2147485407" r:id="rId16"/>
    <p:sldLayoutId id="2147485408" r:id="rId17"/>
    <p:sldLayoutId id="2147485409" r:id="rId18"/>
    <p:sldLayoutId id="2147485410" r:id="rId19"/>
    <p:sldLayoutId id="2147485411" r:id="rId20"/>
    <p:sldLayoutId id="2147485412" r:id="rId21"/>
    <p:sldLayoutId id="2147485413" r:id="rId22"/>
    <p:sldLayoutId id="2147485414" r:id="rId23"/>
    <p:sldLayoutId id="2147485415" r:id="rId24"/>
    <p:sldLayoutId id="2147485416" r:id="rId25"/>
    <p:sldLayoutId id="2147485417" r:id="rId26"/>
    <p:sldLayoutId id="2147485418" r:id="rId27"/>
    <p:sldLayoutId id="2147485419" r:id="rId28"/>
    <p:sldLayoutId id="2147485420" r:id="rId29"/>
    <p:sldLayoutId id="2147485421" r:id="rId30"/>
    <p:sldLayoutId id="2147485422" r:id="rId31"/>
    <p:sldLayoutId id="2147485423" r:id="rId32"/>
    <p:sldLayoutId id="2147485424" r:id="rId33"/>
    <p:sldLayoutId id="2147485425" r:id="rId34"/>
    <p:sldLayoutId id="2147485426" r:id="rId35"/>
    <p:sldLayoutId id="2147485427" r:id="rId36"/>
    <p:sldLayoutId id="2147485428"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1560389"/>
      </p:ext>
    </p:extLst>
  </p:cSld>
  <p:clrMap bg1="lt1" tx1="dk1" bg2="lt2" tx2="dk2" accent1="accent1" accent2="accent2" accent3="accent3" accent4="accent4" accent5="accent5" accent6="accent6" hlink="hlink" folHlink="folHlink"/>
  <p:sldLayoutIdLst>
    <p:sldLayoutId id="2147485430" r:id="rId1"/>
    <p:sldLayoutId id="2147485431" r:id="rId2"/>
    <p:sldLayoutId id="2147485432" r:id="rId3"/>
    <p:sldLayoutId id="2147485433" r:id="rId4"/>
    <p:sldLayoutId id="2147485434" r:id="rId5"/>
    <p:sldLayoutId id="2147485435" r:id="rId6"/>
    <p:sldLayoutId id="2147485436" r:id="rId7"/>
    <p:sldLayoutId id="2147485437" r:id="rId8"/>
    <p:sldLayoutId id="2147485438" r:id="rId9"/>
    <p:sldLayoutId id="2147485439" r:id="rId10"/>
    <p:sldLayoutId id="2147485440" r:id="rId11"/>
    <p:sldLayoutId id="2147485441" r:id="rId12"/>
    <p:sldLayoutId id="2147485442" r:id="rId13"/>
    <p:sldLayoutId id="2147485443" r:id="rId14"/>
    <p:sldLayoutId id="2147485444" r:id="rId15"/>
    <p:sldLayoutId id="2147485445" r:id="rId16"/>
    <p:sldLayoutId id="2147485446" r:id="rId17"/>
    <p:sldLayoutId id="2147485447" r:id="rId18"/>
    <p:sldLayoutId id="2147485448" r:id="rId19"/>
    <p:sldLayoutId id="2147485449" r:id="rId20"/>
    <p:sldLayoutId id="2147485450" r:id="rId21"/>
    <p:sldLayoutId id="2147485451" r:id="rId22"/>
    <p:sldLayoutId id="2147485452" r:id="rId23"/>
    <p:sldLayoutId id="2147485453" r:id="rId24"/>
    <p:sldLayoutId id="2147485454" r:id="rId25"/>
    <p:sldLayoutId id="2147485455" r:id="rId26"/>
    <p:sldLayoutId id="2147485456" r:id="rId27"/>
    <p:sldLayoutId id="2147485457" r:id="rId28"/>
    <p:sldLayoutId id="2147485458" r:id="rId29"/>
    <p:sldLayoutId id="2147485459" r:id="rId30"/>
    <p:sldLayoutId id="2147485460" r:id="rId31"/>
    <p:sldLayoutId id="2147485461" r:id="rId32"/>
    <p:sldLayoutId id="2147485462" r:id="rId33"/>
    <p:sldLayoutId id="2147485463" r:id="rId34"/>
    <p:sldLayoutId id="2147485464" r:id="rId35"/>
    <p:sldLayoutId id="2147485465" r:id="rId36"/>
    <p:sldLayoutId id="214748546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6411829"/>
      </p:ext>
    </p:extLst>
  </p:cSld>
  <p:clrMap bg1="lt1" tx1="dk1" bg2="lt2" tx2="dk2" accent1="accent1" accent2="accent2" accent3="accent3" accent4="accent4" accent5="accent5" accent6="accent6" hlink="hlink" folHlink="folHlink"/>
  <p:sldLayoutIdLst>
    <p:sldLayoutId id="2147485468" r:id="rId1"/>
    <p:sldLayoutId id="2147485469" r:id="rId2"/>
    <p:sldLayoutId id="2147485470" r:id="rId3"/>
    <p:sldLayoutId id="2147485471" r:id="rId4"/>
    <p:sldLayoutId id="2147485472" r:id="rId5"/>
    <p:sldLayoutId id="2147485473" r:id="rId6"/>
    <p:sldLayoutId id="2147485474" r:id="rId7"/>
    <p:sldLayoutId id="2147485475" r:id="rId8"/>
    <p:sldLayoutId id="2147485476" r:id="rId9"/>
    <p:sldLayoutId id="2147485477" r:id="rId10"/>
    <p:sldLayoutId id="2147485478" r:id="rId11"/>
    <p:sldLayoutId id="2147485479" r:id="rId12"/>
    <p:sldLayoutId id="2147485480" r:id="rId13"/>
    <p:sldLayoutId id="2147485481" r:id="rId14"/>
    <p:sldLayoutId id="2147485482" r:id="rId15"/>
    <p:sldLayoutId id="2147485483" r:id="rId16"/>
    <p:sldLayoutId id="2147485484" r:id="rId17"/>
    <p:sldLayoutId id="2147485485" r:id="rId18"/>
    <p:sldLayoutId id="2147485486" r:id="rId19"/>
    <p:sldLayoutId id="2147485487" r:id="rId20"/>
    <p:sldLayoutId id="2147485488" r:id="rId21"/>
    <p:sldLayoutId id="2147485489" r:id="rId22"/>
    <p:sldLayoutId id="2147485490" r:id="rId23"/>
    <p:sldLayoutId id="2147485491" r:id="rId24"/>
    <p:sldLayoutId id="2147485492" r:id="rId25"/>
    <p:sldLayoutId id="2147485493" r:id="rId26"/>
    <p:sldLayoutId id="2147485494" r:id="rId27"/>
    <p:sldLayoutId id="2147485495" r:id="rId28"/>
    <p:sldLayoutId id="2147485496" r:id="rId29"/>
    <p:sldLayoutId id="2147485497" r:id="rId30"/>
    <p:sldLayoutId id="2147485498" r:id="rId31"/>
    <p:sldLayoutId id="2147485499" r:id="rId32"/>
    <p:sldLayoutId id="2147485500" r:id="rId33"/>
    <p:sldLayoutId id="2147485501" r:id="rId34"/>
    <p:sldLayoutId id="2147485502" r:id="rId35"/>
    <p:sldLayoutId id="2147485503" r:id="rId36"/>
    <p:sldLayoutId id="214748550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312871"/>
      </p:ext>
    </p:extLst>
  </p:cSld>
  <p:clrMap bg1="lt1" tx1="dk1" bg2="lt2" tx2="dk2" accent1="accent1" accent2="accent2" accent3="accent3" accent4="accent4" accent5="accent5" accent6="accent6" hlink="hlink" folHlink="folHlink"/>
  <p:sldLayoutIdLst>
    <p:sldLayoutId id="2147485506" r:id="rId1"/>
    <p:sldLayoutId id="2147485507" r:id="rId2"/>
    <p:sldLayoutId id="2147485508" r:id="rId3"/>
    <p:sldLayoutId id="2147485509" r:id="rId4"/>
    <p:sldLayoutId id="2147485510" r:id="rId5"/>
    <p:sldLayoutId id="2147485511" r:id="rId6"/>
    <p:sldLayoutId id="2147485512" r:id="rId7"/>
    <p:sldLayoutId id="2147485513" r:id="rId8"/>
    <p:sldLayoutId id="2147485514" r:id="rId9"/>
    <p:sldLayoutId id="2147485515" r:id="rId10"/>
    <p:sldLayoutId id="2147485516" r:id="rId11"/>
    <p:sldLayoutId id="2147485517" r:id="rId12"/>
    <p:sldLayoutId id="214748551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784570"/>
      </p:ext>
    </p:extLst>
  </p:cSld>
  <p:clrMap bg1="lt1" tx1="dk1" bg2="lt2" tx2="dk2" accent1="accent1" accent2="accent2" accent3="accent3" accent4="accent4" accent5="accent5" accent6="accent6" hlink="hlink" folHlink="folHlink"/>
  <p:sldLayoutIdLst>
    <p:sldLayoutId id="2147485520" r:id="rId1"/>
    <p:sldLayoutId id="2147485521" r:id="rId2"/>
    <p:sldLayoutId id="2147485522" r:id="rId3"/>
    <p:sldLayoutId id="2147485523" r:id="rId4"/>
    <p:sldLayoutId id="2147485524" r:id="rId5"/>
    <p:sldLayoutId id="2147485525" r:id="rId6"/>
    <p:sldLayoutId id="2147485526" r:id="rId7"/>
    <p:sldLayoutId id="2147485527" r:id="rId8"/>
    <p:sldLayoutId id="2147485528" r:id="rId9"/>
    <p:sldLayoutId id="2147485529" r:id="rId10"/>
    <p:sldLayoutId id="2147485530" r:id="rId11"/>
    <p:sldLayoutId id="2147485531" r:id="rId12"/>
    <p:sldLayoutId id="214748553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00383987"/>
      </p:ext>
    </p:extLst>
  </p:cSld>
  <p:clrMap bg1="lt1" tx1="dk1" bg2="lt2" tx2="dk2" accent1="accent1" accent2="accent2" accent3="accent3" accent4="accent4" accent5="accent5" accent6="accent6" hlink="hlink" folHlink="folHlink"/>
  <p:sldLayoutIdLst>
    <p:sldLayoutId id="2147485534" r:id="rId1"/>
    <p:sldLayoutId id="2147485535" r:id="rId2"/>
    <p:sldLayoutId id="2147485536" r:id="rId3"/>
    <p:sldLayoutId id="2147485537" r:id="rId4"/>
    <p:sldLayoutId id="2147485538" r:id="rId5"/>
    <p:sldLayoutId id="2147485539" r:id="rId6"/>
    <p:sldLayoutId id="2147485540" r:id="rId7"/>
    <p:sldLayoutId id="2147485541" r:id="rId8"/>
    <p:sldLayoutId id="2147485542" r:id="rId9"/>
    <p:sldLayoutId id="2147485543" r:id="rId10"/>
    <p:sldLayoutId id="2147485544" r:id="rId11"/>
    <p:sldLayoutId id="2147485545" r:id="rId12"/>
    <p:sldLayoutId id="214748554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3706989"/>
      </p:ext>
    </p:extLst>
  </p:cSld>
  <p:clrMap bg1="lt1" tx1="dk1" bg2="lt2" tx2="dk2" accent1="accent1" accent2="accent2" accent3="accent3" accent4="accent4" accent5="accent5" accent6="accent6" hlink="hlink" folHlink="folHlink"/>
  <p:sldLayoutIdLst>
    <p:sldLayoutId id="2147485548" r:id="rId1"/>
    <p:sldLayoutId id="2147485549" r:id="rId2"/>
    <p:sldLayoutId id="2147485550" r:id="rId3"/>
    <p:sldLayoutId id="2147485551" r:id="rId4"/>
    <p:sldLayoutId id="2147485552" r:id="rId5"/>
    <p:sldLayoutId id="2147485553" r:id="rId6"/>
    <p:sldLayoutId id="2147485554" r:id="rId7"/>
    <p:sldLayoutId id="2147485555" r:id="rId8"/>
    <p:sldLayoutId id="2147485556" r:id="rId9"/>
    <p:sldLayoutId id="2147485557" r:id="rId10"/>
    <p:sldLayoutId id="2147485558" r:id="rId11"/>
    <p:sldLayoutId id="2147485559" r:id="rId12"/>
    <p:sldLayoutId id="214748556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63989681"/>
      </p:ext>
    </p:extLst>
  </p:cSld>
  <p:clrMap bg1="lt1" tx1="dk1" bg2="lt2" tx2="dk2" accent1="accent1" accent2="accent2" accent3="accent3" accent4="accent4" accent5="accent5" accent6="accent6" hlink="hlink" folHlink="folHlink"/>
  <p:sldLayoutIdLst>
    <p:sldLayoutId id="2147485562" r:id="rId1"/>
    <p:sldLayoutId id="2147485563" r:id="rId2"/>
    <p:sldLayoutId id="2147485564" r:id="rId3"/>
    <p:sldLayoutId id="2147485565" r:id="rId4"/>
    <p:sldLayoutId id="2147485566" r:id="rId5"/>
    <p:sldLayoutId id="2147485567" r:id="rId6"/>
    <p:sldLayoutId id="2147485568" r:id="rId7"/>
    <p:sldLayoutId id="2147485569" r:id="rId8"/>
    <p:sldLayoutId id="2147485570" r:id="rId9"/>
    <p:sldLayoutId id="2147485571" r:id="rId10"/>
    <p:sldLayoutId id="2147485572" r:id="rId11"/>
    <p:sldLayoutId id="2147485573" r:id="rId12"/>
    <p:sldLayoutId id="214748557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00818636"/>
      </p:ext>
    </p:extLst>
  </p:cSld>
  <p:clrMap bg1="lt1" tx1="dk1" bg2="lt2" tx2="dk2" accent1="accent1" accent2="accent2" accent3="accent3" accent4="accent4" accent5="accent5" accent6="accent6" hlink="hlink" folHlink="folHlink"/>
  <p:sldLayoutIdLst>
    <p:sldLayoutId id="2147485576" r:id="rId1"/>
    <p:sldLayoutId id="2147485577" r:id="rId2"/>
    <p:sldLayoutId id="2147485578" r:id="rId3"/>
    <p:sldLayoutId id="2147485579" r:id="rId4"/>
    <p:sldLayoutId id="2147485580" r:id="rId5"/>
    <p:sldLayoutId id="2147485581" r:id="rId6"/>
    <p:sldLayoutId id="2147485582" r:id="rId7"/>
    <p:sldLayoutId id="2147485583" r:id="rId8"/>
    <p:sldLayoutId id="2147485584" r:id="rId9"/>
    <p:sldLayoutId id="2147485585" r:id="rId10"/>
    <p:sldLayoutId id="2147485586" r:id="rId11"/>
    <p:sldLayoutId id="2147485587" r:id="rId12"/>
    <p:sldLayoutId id="214748558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Line 6"/>
          <p:cNvSpPr>
            <a:spLocks noChangeShapeType="1"/>
          </p:cNvSpPr>
          <p:nvPr/>
        </p:nvSpPr>
        <p:spPr bwMode="auto">
          <a:xfrm>
            <a:off x="2466975" y="2959100"/>
            <a:ext cx="6380163" cy="0"/>
          </a:xfrm>
          <a:prstGeom prst="line">
            <a:avLst/>
          </a:prstGeom>
          <a:noFill/>
          <a:ln w="1905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20000"/>
              </a:spcBef>
              <a:spcAft>
                <a:spcPct val="0"/>
              </a:spcAft>
              <a:buFontTx/>
              <a:buChar char="•"/>
            </a:pPr>
            <a:endParaRPr lang="en-US" sz="2800" smtClean="0">
              <a:solidFill>
                <a:srgbClr val="000000"/>
              </a:solidFill>
            </a:endParaRPr>
          </a:p>
        </p:txBody>
      </p:sp>
      <p:sp>
        <p:nvSpPr>
          <p:cNvPr id="1027" name="Text Box 8"/>
          <p:cNvSpPr txBox="1">
            <a:spLocks noChangeArrowheads="1"/>
          </p:cNvSpPr>
          <p:nvPr/>
        </p:nvSpPr>
        <p:spPr bwMode="auto">
          <a:xfrm>
            <a:off x="5413375" y="6516688"/>
            <a:ext cx="3421063" cy="12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20000"/>
              </a:spcBef>
              <a:spcAft>
                <a:spcPct val="0"/>
              </a:spcAft>
              <a:buChar char="•"/>
              <a:defRPr sz="2800">
                <a:solidFill>
                  <a:schemeClr val="tx1"/>
                </a:solidFill>
                <a:latin typeface="Times New Roman" pitchFamily="18" charset="0"/>
                <a:cs typeface="Arial" charset="0"/>
              </a:defRPr>
            </a:lvl6pPr>
            <a:lvl7pPr marL="2971800" indent="-228600" eaLnBrk="0" fontAlgn="base" hangingPunct="0">
              <a:spcBef>
                <a:spcPct val="20000"/>
              </a:spcBef>
              <a:spcAft>
                <a:spcPct val="0"/>
              </a:spcAft>
              <a:buChar char="•"/>
              <a:defRPr sz="2800">
                <a:solidFill>
                  <a:schemeClr val="tx1"/>
                </a:solidFill>
                <a:latin typeface="Times New Roman" pitchFamily="18" charset="0"/>
                <a:cs typeface="Arial" charset="0"/>
              </a:defRPr>
            </a:lvl7pPr>
            <a:lvl8pPr marL="3429000" indent="-228600" eaLnBrk="0" fontAlgn="base" hangingPunct="0">
              <a:spcBef>
                <a:spcPct val="20000"/>
              </a:spcBef>
              <a:spcAft>
                <a:spcPct val="0"/>
              </a:spcAft>
              <a:buChar char="•"/>
              <a:defRPr sz="2800">
                <a:solidFill>
                  <a:schemeClr val="tx1"/>
                </a:solidFill>
                <a:latin typeface="Times New Roman" pitchFamily="18" charset="0"/>
                <a:cs typeface="Arial" charset="0"/>
              </a:defRPr>
            </a:lvl8pPr>
            <a:lvl9pPr marL="3886200" indent="-228600" eaLnBrk="0" fontAlgn="base" hangingPunct="0">
              <a:spcBef>
                <a:spcPct val="20000"/>
              </a:spcBef>
              <a:spcAft>
                <a:spcPct val="0"/>
              </a:spcAft>
              <a:buChar char="•"/>
              <a:defRPr sz="2800">
                <a:solidFill>
                  <a:schemeClr val="tx1"/>
                </a:solidFill>
                <a:latin typeface="Times New Roman" pitchFamily="18" charset="0"/>
                <a:cs typeface="Arial" charset="0"/>
              </a:defRPr>
            </a:lvl9pPr>
          </a:lstStyle>
          <a:p>
            <a:pPr algn="r" eaLnBrk="1" fontAlgn="base" hangingPunct="1">
              <a:spcBef>
                <a:spcPct val="50000"/>
              </a:spcBef>
              <a:spcAft>
                <a:spcPct val="0"/>
              </a:spcAft>
              <a:defRPr/>
            </a:pPr>
            <a:r>
              <a:rPr lang="en-US" altLang="en-US" sz="800" smtClean="0">
                <a:solidFill>
                  <a:srgbClr val="FF0000"/>
                </a:solidFill>
                <a:latin typeface="Arial" charset="0"/>
              </a:rPr>
              <a:t>Skadden, Arps, Slate, Meagher &amp; Flom LLP </a:t>
            </a:r>
          </a:p>
        </p:txBody>
      </p:sp>
      <p:sp>
        <p:nvSpPr>
          <p:cNvPr id="1028" name="Line 9"/>
          <p:cNvSpPr>
            <a:spLocks noChangeShapeType="1"/>
          </p:cNvSpPr>
          <p:nvPr/>
        </p:nvSpPr>
        <p:spPr bwMode="auto">
          <a:xfrm>
            <a:off x="2466975" y="6388100"/>
            <a:ext cx="6380163" cy="0"/>
          </a:xfrm>
          <a:prstGeom prst="line">
            <a:avLst/>
          </a:prstGeom>
          <a:noFill/>
          <a:ln w="19050" cap="rnd">
            <a:solidFill>
              <a:schemeClr val="bg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20000"/>
              </a:spcBef>
              <a:spcAft>
                <a:spcPct val="0"/>
              </a:spcAft>
              <a:buFontTx/>
              <a:buChar char="•"/>
            </a:pPr>
            <a:endParaRPr lang="en-US" sz="2800" smtClean="0">
              <a:solidFill>
                <a:srgbClr val="000000"/>
              </a:solidFill>
            </a:endParaRPr>
          </a:p>
        </p:txBody>
      </p:sp>
      <p:pic>
        <p:nvPicPr>
          <p:cNvPr id="1029" name="Picture 11" descr="PPT_3_blue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3538" y="422275"/>
            <a:ext cx="1795462" cy="596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9038556"/>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Lst>
  <p:txStyles>
    <p:titleStyle>
      <a:lvl1pPr algn="l" rtl="0" eaLnBrk="0" fontAlgn="base" hangingPunct="0">
        <a:spcBef>
          <a:spcPct val="0"/>
        </a:spcBef>
        <a:spcAft>
          <a:spcPct val="0"/>
        </a:spcAft>
        <a:defRPr sz="3600">
          <a:solidFill>
            <a:schemeClr val="bg1"/>
          </a:solidFill>
          <a:latin typeface="+mj-lt"/>
          <a:ea typeface="+mj-ea"/>
          <a:cs typeface="+mj-cs"/>
        </a:defRPr>
      </a:lvl1pPr>
      <a:lvl2pPr algn="l" rtl="0" eaLnBrk="0" fontAlgn="base" hangingPunct="0">
        <a:spcBef>
          <a:spcPct val="0"/>
        </a:spcBef>
        <a:spcAft>
          <a:spcPct val="0"/>
        </a:spcAft>
        <a:defRPr sz="3600">
          <a:solidFill>
            <a:schemeClr val="bg1"/>
          </a:solidFill>
          <a:latin typeface="Times New Roman" pitchFamily="18" charset="0"/>
          <a:cs typeface="Arial" charset="0"/>
        </a:defRPr>
      </a:lvl2pPr>
      <a:lvl3pPr algn="l" rtl="0" eaLnBrk="0" fontAlgn="base" hangingPunct="0">
        <a:spcBef>
          <a:spcPct val="0"/>
        </a:spcBef>
        <a:spcAft>
          <a:spcPct val="0"/>
        </a:spcAft>
        <a:defRPr sz="3600">
          <a:solidFill>
            <a:schemeClr val="bg1"/>
          </a:solidFill>
          <a:latin typeface="Times New Roman" pitchFamily="18" charset="0"/>
          <a:cs typeface="Arial" charset="0"/>
        </a:defRPr>
      </a:lvl3pPr>
      <a:lvl4pPr algn="l" rtl="0" eaLnBrk="0" fontAlgn="base" hangingPunct="0">
        <a:spcBef>
          <a:spcPct val="0"/>
        </a:spcBef>
        <a:spcAft>
          <a:spcPct val="0"/>
        </a:spcAft>
        <a:defRPr sz="3600">
          <a:solidFill>
            <a:schemeClr val="bg1"/>
          </a:solidFill>
          <a:latin typeface="Times New Roman" pitchFamily="18" charset="0"/>
          <a:cs typeface="Arial" charset="0"/>
        </a:defRPr>
      </a:lvl4pPr>
      <a:lvl5pPr algn="l" rtl="0" eaLnBrk="0" fontAlgn="base" hangingPunct="0">
        <a:spcBef>
          <a:spcPct val="0"/>
        </a:spcBef>
        <a:spcAft>
          <a:spcPct val="0"/>
        </a:spcAft>
        <a:defRPr sz="3600">
          <a:solidFill>
            <a:schemeClr val="bg1"/>
          </a:solidFill>
          <a:latin typeface="Times New Roman" pitchFamily="18" charset="0"/>
          <a:cs typeface="Arial" charset="0"/>
        </a:defRPr>
      </a:lvl5pPr>
      <a:lvl6pPr marL="457200" algn="l" rtl="0" fontAlgn="base">
        <a:spcBef>
          <a:spcPct val="0"/>
        </a:spcBef>
        <a:spcAft>
          <a:spcPct val="0"/>
        </a:spcAft>
        <a:defRPr sz="3600">
          <a:solidFill>
            <a:schemeClr val="bg1"/>
          </a:solidFill>
          <a:latin typeface="Times New Roman" pitchFamily="18" charset="0"/>
          <a:cs typeface="Arial" charset="0"/>
        </a:defRPr>
      </a:lvl6pPr>
      <a:lvl7pPr marL="914400" algn="l" rtl="0" fontAlgn="base">
        <a:spcBef>
          <a:spcPct val="0"/>
        </a:spcBef>
        <a:spcAft>
          <a:spcPct val="0"/>
        </a:spcAft>
        <a:defRPr sz="3600">
          <a:solidFill>
            <a:schemeClr val="bg1"/>
          </a:solidFill>
          <a:latin typeface="Times New Roman" pitchFamily="18" charset="0"/>
          <a:cs typeface="Arial" charset="0"/>
        </a:defRPr>
      </a:lvl7pPr>
      <a:lvl8pPr marL="1371600" algn="l" rtl="0" fontAlgn="base">
        <a:spcBef>
          <a:spcPct val="0"/>
        </a:spcBef>
        <a:spcAft>
          <a:spcPct val="0"/>
        </a:spcAft>
        <a:defRPr sz="3600">
          <a:solidFill>
            <a:schemeClr val="bg1"/>
          </a:solidFill>
          <a:latin typeface="Times New Roman" pitchFamily="18" charset="0"/>
          <a:cs typeface="Arial" charset="0"/>
        </a:defRPr>
      </a:lvl8pPr>
      <a:lvl9pPr marL="1828800" algn="l" rtl="0" fontAlgn="base">
        <a:spcBef>
          <a:spcPct val="0"/>
        </a:spcBef>
        <a:spcAft>
          <a:spcPct val="0"/>
        </a:spcAft>
        <a:defRPr sz="3600">
          <a:solidFill>
            <a:schemeClr val="bg1"/>
          </a:solidFill>
          <a:latin typeface="Times New Roman" pitchFamily="18" charset="0"/>
          <a:cs typeface="Arial"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600">
          <a:solidFill>
            <a:schemeClr val="tx1"/>
          </a:solidFill>
          <a:latin typeface="+mn-lt"/>
          <a:cs typeface="+mn-cs"/>
        </a:defRPr>
      </a:lvl2pPr>
      <a:lvl3pPr marL="1143000" indent="-228600" algn="l" rtl="0" eaLnBrk="0" fontAlgn="base" hangingPunct="0">
        <a:spcBef>
          <a:spcPct val="20000"/>
        </a:spcBef>
        <a:spcAft>
          <a:spcPct val="0"/>
        </a:spcAft>
        <a:buChar char="•"/>
        <a:defRPr sz="22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1880726"/>
      </p:ext>
    </p:extLst>
  </p:cSld>
  <p:clrMap bg1="lt1" tx1="dk1" bg2="lt2" tx2="dk2" accent1="accent1" accent2="accent2" accent3="accent3" accent4="accent4" accent5="accent5" accent6="accent6" hlink="hlink" folHlink="folHlink"/>
  <p:sldLayoutIdLst>
    <p:sldLayoutId id="2147485590" r:id="rId1"/>
    <p:sldLayoutId id="2147485591" r:id="rId2"/>
    <p:sldLayoutId id="2147485592" r:id="rId3"/>
    <p:sldLayoutId id="2147485593" r:id="rId4"/>
    <p:sldLayoutId id="2147485594" r:id="rId5"/>
    <p:sldLayoutId id="2147485595" r:id="rId6"/>
    <p:sldLayoutId id="2147485596" r:id="rId7"/>
    <p:sldLayoutId id="2147485597" r:id="rId8"/>
    <p:sldLayoutId id="2147485598" r:id="rId9"/>
    <p:sldLayoutId id="2147485599" r:id="rId10"/>
    <p:sldLayoutId id="2147485600" r:id="rId11"/>
    <p:sldLayoutId id="2147485601" r:id="rId12"/>
    <p:sldLayoutId id="214748560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20191004"/>
      </p:ext>
    </p:extLst>
  </p:cSld>
  <p:clrMap bg1="lt1" tx1="dk1" bg2="lt2" tx2="dk2" accent1="accent1" accent2="accent2" accent3="accent3" accent4="accent4" accent5="accent5" accent6="accent6" hlink="hlink" folHlink="folHlink"/>
  <p:sldLayoutIdLst>
    <p:sldLayoutId id="2147485604" r:id="rId1"/>
    <p:sldLayoutId id="2147485605" r:id="rId2"/>
    <p:sldLayoutId id="2147485606" r:id="rId3"/>
    <p:sldLayoutId id="2147485607" r:id="rId4"/>
    <p:sldLayoutId id="2147485608" r:id="rId5"/>
    <p:sldLayoutId id="2147485609" r:id="rId6"/>
    <p:sldLayoutId id="2147485610" r:id="rId7"/>
    <p:sldLayoutId id="2147485611" r:id="rId8"/>
    <p:sldLayoutId id="2147485612" r:id="rId9"/>
    <p:sldLayoutId id="2147485613" r:id="rId10"/>
    <p:sldLayoutId id="2147485614" r:id="rId11"/>
    <p:sldLayoutId id="2147485615" r:id="rId12"/>
    <p:sldLayoutId id="214748561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65950289"/>
      </p:ext>
    </p:extLst>
  </p:cSld>
  <p:clrMap bg1="lt1" tx1="dk1" bg2="lt2" tx2="dk2" accent1="accent1" accent2="accent2" accent3="accent3" accent4="accent4" accent5="accent5" accent6="accent6" hlink="hlink" folHlink="folHlink"/>
  <p:sldLayoutIdLst>
    <p:sldLayoutId id="2147485618" r:id="rId1"/>
    <p:sldLayoutId id="2147485619" r:id="rId2"/>
    <p:sldLayoutId id="2147485620" r:id="rId3"/>
    <p:sldLayoutId id="2147485621" r:id="rId4"/>
    <p:sldLayoutId id="2147485622" r:id="rId5"/>
    <p:sldLayoutId id="2147485623" r:id="rId6"/>
    <p:sldLayoutId id="2147485624" r:id="rId7"/>
    <p:sldLayoutId id="2147485625" r:id="rId8"/>
    <p:sldLayoutId id="2147485626" r:id="rId9"/>
    <p:sldLayoutId id="2147485627" r:id="rId10"/>
    <p:sldLayoutId id="2147485628" r:id="rId11"/>
    <p:sldLayoutId id="2147485629" r:id="rId12"/>
    <p:sldLayoutId id="214748563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5621860"/>
      </p:ext>
    </p:extLst>
  </p:cSld>
  <p:clrMap bg1="lt1" tx1="dk1" bg2="lt2" tx2="dk2" accent1="accent1" accent2="accent2" accent3="accent3" accent4="accent4" accent5="accent5" accent6="accent6" hlink="hlink" folHlink="folHlink"/>
  <p:sldLayoutIdLst>
    <p:sldLayoutId id="2147485632" r:id="rId1"/>
    <p:sldLayoutId id="2147485633" r:id="rId2"/>
    <p:sldLayoutId id="2147485634" r:id="rId3"/>
    <p:sldLayoutId id="2147485635" r:id="rId4"/>
    <p:sldLayoutId id="2147485636" r:id="rId5"/>
    <p:sldLayoutId id="2147485637" r:id="rId6"/>
    <p:sldLayoutId id="2147485638" r:id="rId7"/>
    <p:sldLayoutId id="2147485639" r:id="rId8"/>
    <p:sldLayoutId id="2147485640" r:id="rId9"/>
    <p:sldLayoutId id="2147485641" r:id="rId10"/>
    <p:sldLayoutId id="2147485642" r:id="rId11"/>
    <p:sldLayoutId id="2147485643" r:id="rId12"/>
    <p:sldLayoutId id="214748564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4876285"/>
      </p:ext>
    </p:extLst>
  </p:cSld>
  <p:clrMap bg1="lt1" tx1="dk1" bg2="lt2" tx2="dk2" accent1="accent1" accent2="accent2" accent3="accent3" accent4="accent4" accent5="accent5" accent6="accent6" hlink="hlink" folHlink="folHlink"/>
  <p:sldLayoutIdLst>
    <p:sldLayoutId id="2147485646" r:id="rId1"/>
    <p:sldLayoutId id="2147485647" r:id="rId2"/>
    <p:sldLayoutId id="2147485648" r:id="rId3"/>
    <p:sldLayoutId id="2147485649" r:id="rId4"/>
    <p:sldLayoutId id="2147485650" r:id="rId5"/>
    <p:sldLayoutId id="2147485651" r:id="rId6"/>
    <p:sldLayoutId id="2147485652" r:id="rId7"/>
    <p:sldLayoutId id="2147485653" r:id="rId8"/>
    <p:sldLayoutId id="2147485654" r:id="rId9"/>
    <p:sldLayoutId id="2147485655" r:id="rId10"/>
    <p:sldLayoutId id="2147485656" r:id="rId11"/>
    <p:sldLayoutId id="2147485657" r:id="rId12"/>
    <p:sldLayoutId id="214748565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82452883"/>
      </p:ext>
    </p:extLst>
  </p:cSld>
  <p:clrMap bg1="lt1" tx1="dk1" bg2="lt2" tx2="dk2" accent1="accent1" accent2="accent2" accent3="accent3" accent4="accent4" accent5="accent5" accent6="accent6" hlink="hlink" folHlink="folHlink"/>
  <p:sldLayoutIdLst>
    <p:sldLayoutId id="2147485660" r:id="rId1"/>
    <p:sldLayoutId id="2147485661" r:id="rId2"/>
    <p:sldLayoutId id="2147485662" r:id="rId3"/>
    <p:sldLayoutId id="2147485663" r:id="rId4"/>
    <p:sldLayoutId id="2147485664" r:id="rId5"/>
    <p:sldLayoutId id="2147485665" r:id="rId6"/>
    <p:sldLayoutId id="2147485666" r:id="rId7"/>
    <p:sldLayoutId id="2147485667" r:id="rId8"/>
    <p:sldLayoutId id="2147485668" r:id="rId9"/>
    <p:sldLayoutId id="2147485669" r:id="rId10"/>
    <p:sldLayoutId id="2147485670" r:id="rId11"/>
    <p:sldLayoutId id="2147485671" r:id="rId12"/>
    <p:sldLayoutId id="214748567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38744883"/>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 id="2147485685" r:id="rId12"/>
    <p:sldLayoutId id="214748568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6399204"/>
      </p:ext>
    </p:extLst>
  </p:cSld>
  <p:clrMap bg1="lt1" tx1="dk1" bg2="lt2" tx2="dk2" accent1="accent1" accent2="accent2" accent3="accent3" accent4="accent4" accent5="accent5" accent6="accent6" hlink="hlink" folHlink="folHlink"/>
  <p:sldLayoutIdLst>
    <p:sldLayoutId id="2147485688" r:id="rId1"/>
    <p:sldLayoutId id="2147485689" r:id="rId2"/>
    <p:sldLayoutId id="2147485690" r:id="rId3"/>
    <p:sldLayoutId id="2147485691" r:id="rId4"/>
    <p:sldLayoutId id="2147485692" r:id="rId5"/>
    <p:sldLayoutId id="2147485693" r:id="rId6"/>
    <p:sldLayoutId id="2147485694" r:id="rId7"/>
    <p:sldLayoutId id="2147485695" r:id="rId8"/>
    <p:sldLayoutId id="2147485696" r:id="rId9"/>
    <p:sldLayoutId id="2147485697" r:id="rId10"/>
    <p:sldLayoutId id="2147485698" r:id="rId11"/>
    <p:sldLayoutId id="2147485699" r:id="rId12"/>
    <p:sldLayoutId id="214748570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4737361"/>
      </p:ext>
    </p:extLst>
  </p:cSld>
  <p:clrMap bg1="lt1" tx1="dk1" bg2="lt2" tx2="dk2" accent1="accent1" accent2="accent2" accent3="accent3" accent4="accent4" accent5="accent5" accent6="accent6" hlink="hlink" folHlink="folHlink"/>
  <p:sldLayoutIdLst>
    <p:sldLayoutId id="2147485702" r:id="rId1"/>
    <p:sldLayoutId id="2147485703" r:id="rId2"/>
    <p:sldLayoutId id="2147485704" r:id="rId3"/>
    <p:sldLayoutId id="2147485705" r:id="rId4"/>
    <p:sldLayoutId id="2147485706" r:id="rId5"/>
    <p:sldLayoutId id="2147485707" r:id="rId6"/>
    <p:sldLayoutId id="2147485708" r:id="rId7"/>
    <p:sldLayoutId id="2147485709" r:id="rId8"/>
    <p:sldLayoutId id="2147485710" r:id="rId9"/>
    <p:sldLayoutId id="2147485711" r:id="rId10"/>
    <p:sldLayoutId id="2147485712" r:id="rId11"/>
    <p:sldLayoutId id="2147485713" r:id="rId12"/>
    <p:sldLayoutId id="214748571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5314128"/>
      </p:ext>
    </p:extLst>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 id="2147485727" r:id="rId12"/>
    <p:sldLayoutId id="214748572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8702524"/>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 id="2147483751" r:id="rId32"/>
    <p:sldLayoutId id="2147483752" r:id="rId33"/>
    <p:sldLayoutId id="2147483753" r:id="rId34"/>
    <p:sldLayoutId id="2147483754" r:id="rId35"/>
    <p:sldLayoutId id="2147483755" r:id="rId36"/>
    <p:sldLayoutId id="2147483756"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20338006"/>
      </p:ext>
    </p:extLst>
  </p:cSld>
  <p:clrMap bg1="lt1" tx1="dk1" bg2="lt2" tx2="dk2" accent1="accent1" accent2="accent2" accent3="accent3" accent4="accent4" accent5="accent5" accent6="accent6" hlink="hlink" folHlink="folHlink"/>
  <p:sldLayoutIdLst>
    <p:sldLayoutId id="2147485730" r:id="rId1"/>
    <p:sldLayoutId id="2147485731" r:id="rId2"/>
    <p:sldLayoutId id="2147485732" r:id="rId3"/>
    <p:sldLayoutId id="2147485733" r:id="rId4"/>
    <p:sldLayoutId id="2147485734" r:id="rId5"/>
    <p:sldLayoutId id="2147485735" r:id="rId6"/>
    <p:sldLayoutId id="2147485736" r:id="rId7"/>
    <p:sldLayoutId id="2147485737" r:id="rId8"/>
    <p:sldLayoutId id="2147485738" r:id="rId9"/>
    <p:sldLayoutId id="2147485739" r:id="rId10"/>
    <p:sldLayoutId id="2147485740" r:id="rId11"/>
    <p:sldLayoutId id="2147485741" r:id="rId12"/>
    <p:sldLayoutId id="214748574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81613103"/>
      </p:ext>
    </p:extLst>
  </p:cSld>
  <p:clrMap bg1="lt1" tx1="dk1" bg2="lt2" tx2="dk2" accent1="accent1" accent2="accent2" accent3="accent3" accent4="accent4" accent5="accent5" accent6="accent6" hlink="hlink" folHlink="folHlink"/>
  <p:sldLayoutIdLst>
    <p:sldLayoutId id="2147485744" r:id="rId1"/>
    <p:sldLayoutId id="2147485745" r:id="rId2"/>
    <p:sldLayoutId id="2147485746" r:id="rId3"/>
    <p:sldLayoutId id="2147485747" r:id="rId4"/>
    <p:sldLayoutId id="2147485748" r:id="rId5"/>
    <p:sldLayoutId id="2147485749" r:id="rId6"/>
    <p:sldLayoutId id="2147485750" r:id="rId7"/>
    <p:sldLayoutId id="2147485751" r:id="rId8"/>
    <p:sldLayoutId id="2147485752" r:id="rId9"/>
    <p:sldLayoutId id="2147485753" r:id="rId10"/>
    <p:sldLayoutId id="2147485754" r:id="rId11"/>
    <p:sldLayoutId id="2147485755" r:id="rId12"/>
    <p:sldLayoutId id="214748575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3242860"/>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 id="2147485769" r:id="rId12"/>
    <p:sldLayoutId id="214748577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855807"/>
      </p:ext>
    </p:extLst>
  </p:cSld>
  <p:clrMap bg1="lt1" tx1="dk1" bg2="lt2" tx2="dk2" accent1="accent1" accent2="accent2" accent3="accent3" accent4="accent4" accent5="accent5" accent6="accent6" hlink="hlink" folHlink="folHlink"/>
  <p:sldLayoutIdLst>
    <p:sldLayoutId id="2147485772" r:id="rId1"/>
    <p:sldLayoutId id="2147485773" r:id="rId2"/>
    <p:sldLayoutId id="2147485774" r:id="rId3"/>
    <p:sldLayoutId id="2147485775" r:id="rId4"/>
    <p:sldLayoutId id="2147485776" r:id="rId5"/>
    <p:sldLayoutId id="2147485777" r:id="rId6"/>
    <p:sldLayoutId id="2147485778" r:id="rId7"/>
    <p:sldLayoutId id="2147485779" r:id="rId8"/>
    <p:sldLayoutId id="2147485780" r:id="rId9"/>
    <p:sldLayoutId id="2147485781" r:id="rId10"/>
    <p:sldLayoutId id="2147485782" r:id="rId11"/>
    <p:sldLayoutId id="2147485783" r:id="rId12"/>
    <p:sldLayoutId id="214748578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86155288"/>
      </p:ext>
    </p:extLst>
  </p:cSld>
  <p:clrMap bg1="lt1" tx1="dk1" bg2="lt2" tx2="dk2" accent1="accent1" accent2="accent2" accent3="accent3" accent4="accent4" accent5="accent5" accent6="accent6" hlink="hlink" folHlink="folHlink"/>
  <p:sldLayoutIdLst>
    <p:sldLayoutId id="2147485786" r:id="rId1"/>
    <p:sldLayoutId id="2147485787" r:id="rId2"/>
    <p:sldLayoutId id="2147485788" r:id="rId3"/>
    <p:sldLayoutId id="2147485789" r:id="rId4"/>
    <p:sldLayoutId id="2147485790" r:id="rId5"/>
    <p:sldLayoutId id="2147485791" r:id="rId6"/>
    <p:sldLayoutId id="2147485792" r:id="rId7"/>
    <p:sldLayoutId id="2147485793" r:id="rId8"/>
    <p:sldLayoutId id="2147485794" r:id="rId9"/>
    <p:sldLayoutId id="2147485795" r:id="rId10"/>
    <p:sldLayoutId id="2147485796" r:id="rId11"/>
    <p:sldLayoutId id="2147485797" r:id="rId12"/>
    <p:sldLayoutId id="214748579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9080016"/>
      </p:ext>
    </p:extLst>
  </p:cSld>
  <p:clrMap bg1="lt1" tx1="dk1" bg2="lt2" tx2="dk2" accent1="accent1" accent2="accent2" accent3="accent3" accent4="accent4" accent5="accent5" accent6="accent6" hlink="hlink" folHlink="folHlink"/>
  <p:sldLayoutIdLst>
    <p:sldLayoutId id="2147485800" r:id="rId1"/>
    <p:sldLayoutId id="2147485801" r:id="rId2"/>
    <p:sldLayoutId id="2147485802" r:id="rId3"/>
    <p:sldLayoutId id="2147485803" r:id="rId4"/>
    <p:sldLayoutId id="2147485804" r:id="rId5"/>
    <p:sldLayoutId id="2147485805" r:id="rId6"/>
    <p:sldLayoutId id="2147485806" r:id="rId7"/>
    <p:sldLayoutId id="2147485807" r:id="rId8"/>
    <p:sldLayoutId id="2147485808" r:id="rId9"/>
    <p:sldLayoutId id="2147485809" r:id="rId10"/>
    <p:sldLayoutId id="2147485810" r:id="rId11"/>
    <p:sldLayoutId id="2147485811" r:id="rId12"/>
    <p:sldLayoutId id="214748581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590751"/>
      </p:ext>
    </p:extLst>
  </p:cSld>
  <p:clrMap bg1="lt1" tx1="dk1" bg2="lt2" tx2="dk2" accent1="accent1" accent2="accent2" accent3="accent3" accent4="accent4" accent5="accent5" accent6="accent6" hlink="hlink" folHlink="folHlink"/>
  <p:sldLayoutIdLst>
    <p:sldLayoutId id="2147485814" r:id="rId1"/>
    <p:sldLayoutId id="2147485815" r:id="rId2"/>
    <p:sldLayoutId id="2147485816" r:id="rId3"/>
    <p:sldLayoutId id="2147485817" r:id="rId4"/>
    <p:sldLayoutId id="2147485818" r:id="rId5"/>
    <p:sldLayoutId id="2147485819" r:id="rId6"/>
    <p:sldLayoutId id="2147485820" r:id="rId7"/>
    <p:sldLayoutId id="2147485821" r:id="rId8"/>
    <p:sldLayoutId id="2147485822" r:id="rId9"/>
    <p:sldLayoutId id="2147485823" r:id="rId10"/>
    <p:sldLayoutId id="2147485824" r:id="rId11"/>
    <p:sldLayoutId id="2147485825" r:id="rId12"/>
    <p:sldLayoutId id="214748582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076015"/>
      </p:ext>
    </p:extLst>
  </p:cSld>
  <p:clrMap bg1="lt1" tx1="dk1" bg2="lt2" tx2="dk2" accent1="accent1" accent2="accent2" accent3="accent3" accent4="accent4" accent5="accent5" accent6="accent6" hlink="hlink" folHlink="folHlink"/>
  <p:sldLayoutIdLst>
    <p:sldLayoutId id="2147485828" r:id="rId1"/>
    <p:sldLayoutId id="2147485829" r:id="rId2"/>
    <p:sldLayoutId id="2147485830" r:id="rId3"/>
    <p:sldLayoutId id="2147485831" r:id="rId4"/>
    <p:sldLayoutId id="2147485832" r:id="rId5"/>
    <p:sldLayoutId id="2147485833" r:id="rId6"/>
    <p:sldLayoutId id="2147485834" r:id="rId7"/>
    <p:sldLayoutId id="2147485835" r:id="rId8"/>
    <p:sldLayoutId id="2147485836" r:id="rId9"/>
    <p:sldLayoutId id="2147485837" r:id="rId10"/>
    <p:sldLayoutId id="2147485838" r:id="rId11"/>
    <p:sldLayoutId id="2147485839" r:id="rId12"/>
    <p:sldLayoutId id="214748584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314922"/>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 id="2147485853" r:id="rId12"/>
    <p:sldLayoutId id="214748585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02832624"/>
      </p:ext>
    </p:extLst>
  </p:cSld>
  <p:clrMap bg1="lt1" tx1="dk1" bg2="lt2" tx2="dk2" accent1="accent1" accent2="accent2" accent3="accent3" accent4="accent4" accent5="accent5" accent6="accent6" hlink="hlink" folHlink="folHlink"/>
  <p:sldLayoutIdLst>
    <p:sldLayoutId id="2147485856" r:id="rId1"/>
    <p:sldLayoutId id="2147485857" r:id="rId2"/>
    <p:sldLayoutId id="2147485858" r:id="rId3"/>
    <p:sldLayoutId id="2147485859" r:id="rId4"/>
    <p:sldLayoutId id="2147485860" r:id="rId5"/>
    <p:sldLayoutId id="2147485861" r:id="rId6"/>
    <p:sldLayoutId id="2147485862" r:id="rId7"/>
    <p:sldLayoutId id="2147485863" r:id="rId8"/>
    <p:sldLayoutId id="2147485864" r:id="rId9"/>
    <p:sldLayoutId id="2147485865" r:id="rId10"/>
    <p:sldLayoutId id="2147485866" r:id="rId11"/>
    <p:sldLayoutId id="2147485867" r:id="rId12"/>
    <p:sldLayoutId id="214748586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552550"/>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 id="2147483766" r:id="rId9"/>
    <p:sldLayoutId id="2147483767" r:id="rId10"/>
    <p:sldLayoutId id="2147483768" r:id="rId11"/>
    <p:sldLayoutId id="2147483769" r:id="rId12"/>
    <p:sldLayoutId id="2147483770" r:id="rId13"/>
    <p:sldLayoutId id="2147483771" r:id="rId14"/>
    <p:sldLayoutId id="2147483772" r:id="rId15"/>
    <p:sldLayoutId id="2147483773" r:id="rId16"/>
    <p:sldLayoutId id="2147483774" r:id="rId17"/>
    <p:sldLayoutId id="2147483775" r:id="rId18"/>
    <p:sldLayoutId id="2147483776" r:id="rId19"/>
    <p:sldLayoutId id="2147483777" r:id="rId20"/>
    <p:sldLayoutId id="2147483778" r:id="rId21"/>
    <p:sldLayoutId id="2147483779" r:id="rId22"/>
    <p:sldLayoutId id="2147483780" r:id="rId23"/>
    <p:sldLayoutId id="2147483781" r:id="rId24"/>
    <p:sldLayoutId id="2147483782" r:id="rId25"/>
    <p:sldLayoutId id="2147483783" r:id="rId26"/>
    <p:sldLayoutId id="2147483784" r:id="rId27"/>
    <p:sldLayoutId id="2147483785" r:id="rId28"/>
    <p:sldLayoutId id="2147483786" r:id="rId29"/>
    <p:sldLayoutId id="2147483787" r:id="rId30"/>
    <p:sldLayoutId id="2147483788" r:id="rId31"/>
    <p:sldLayoutId id="2147483789" r:id="rId32"/>
    <p:sldLayoutId id="2147483790" r:id="rId33"/>
    <p:sldLayoutId id="2147483791" r:id="rId34"/>
    <p:sldLayoutId id="2147483792" r:id="rId35"/>
    <p:sldLayoutId id="2147483793" r:id="rId36"/>
    <p:sldLayoutId id="2147483794"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0417312"/>
      </p:ext>
    </p:extLst>
  </p:cSld>
  <p:clrMap bg1="lt1" tx1="dk1" bg2="lt2" tx2="dk2" accent1="accent1" accent2="accent2" accent3="accent3" accent4="accent4" accent5="accent5" accent6="accent6" hlink="hlink" folHlink="folHlink"/>
  <p:sldLayoutIdLst>
    <p:sldLayoutId id="2147485870" r:id="rId1"/>
    <p:sldLayoutId id="2147485871" r:id="rId2"/>
    <p:sldLayoutId id="2147485872" r:id="rId3"/>
    <p:sldLayoutId id="2147485873" r:id="rId4"/>
    <p:sldLayoutId id="2147485874" r:id="rId5"/>
    <p:sldLayoutId id="2147485875" r:id="rId6"/>
    <p:sldLayoutId id="2147485876" r:id="rId7"/>
    <p:sldLayoutId id="2147485877" r:id="rId8"/>
    <p:sldLayoutId id="2147485878" r:id="rId9"/>
    <p:sldLayoutId id="2147485879" r:id="rId10"/>
    <p:sldLayoutId id="2147485880" r:id="rId11"/>
    <p:sldLayoutId id="2147485881" r:id="rId12"/>
    <p:sldLayoutId id="214748588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7647573"/>
      </p:ext>
    </p:extLst>
  </p:cSld>
  <p:clrMap bg1="lt1" tx1="dk1" bg2="lt2" tx2="dk2" accent1="accent1" accent2="accent2" accent3="accent3" accent4="accent4" accent5="accent5" accent6="accent6" hlink="hlink" folHlink="folHlink"/>
  <p:sldLayoutIdLst>
    <p:sldLayoutId id="2147485884" r:id="rId1"/>
    <p:sldLayoutId id="2147485885" r:id="rId2"/>
    <p:sldLayoutId id="2147485886" r:id="rId3"/>
    <p:sldLayoutId id="2147485887" r:id="rId4"/>
    <p:sldLayoutId id="2147485888" r:id="rId5"/>
    <p:sldLayoutId id="2147485889" r:id="rId6"/>
    <p:sldLayoutId id="2147485890" r:id="rId7"/>
    <p:sldLayoutId id="2147485891" r:id="rId8"/>
    <p:sldLayoutId id="2147485892" r:id="rId9"/>
    <p:sldLayoutId id="2147485893" r:id="rId10"/>
    <p:sldLayoutId id="2147485894" r:id="rId11"/>
    <p:sldLayoutId id="2147485895" r:id="rId12"/>
    <p:sldLayoutId id="2147485896"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3997409"/>
      </p:ext>
    </p:extLst>
  </p:cSld>
  <p:clrMap bg1="lt1" tx1="dk1" bg2="lt2" tx2="dk2" accent1="accent1" accent2="accent2" accent3="accent3" accent4="accent4" accent5="accent5" accent6="accent6" hlink="hlink" folHlink="folHlink"/>
  <p:sldLayoutIdLst>
    <p:sldLayoutId id="2147485898" r:id="rId1"/>
    <p:sldLayoutId id="2147485899" r:id="rId2"/>
    <p:sldLayoutId id="2147485900" r:id="rId3"/>
    <p:sldLayoutId id="2147485901" r:id="rId4"/>
    <p:sldLayoutId id="2147485902" r:id="rId5"/>
    <p:sldLayoutId id="2147485903" r:id="rId6"/>
    <p:sldLayoutId id="2147485904" r:id="rId7"/>
    <p:sldLayoutId id="2147485905" r:id="rId8"/>
    <p:sldLayoutId id="2147485906" r:id="rId9"/>
    <p:sldLayoutId id="2147485907" r:id="rId10"/>
    <p:sldLayoutId id="2147485908" r:id="rId11"/>
    <p:sldLayoutId id="2147485909" r:id="rId12"/>
    <p:sldLayoutId id="2147485910"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785090"/>
      </p:ext>
    </p:extLst>
  </p:cSld>
  <p:clrMap bg1="lt1" tx1="dk1" bg2="lt2" tx2="dk2" accent1="accent1" accent2="accent2" accent3="accent3" accent4="accent4" accent5="accent5" accent6="accent6" hlink="hlink" folHlink="folHlink"/>
  <p:sldLayoutIdLst>
    <p:sldLayoutId id="2147485912" r:id="rId1"/>
    <p:sldLayoutId id="2147485913" r:id="rId2"/>
    <p:sldLayoutId id="2147485914" r:id="rId3"/>
    <p:sldLayoutId id="2147485915" r:id="rId4"/>
    <p:sldLayoutId id="2147485916" r:id="rId5"/>
    <p:sldLayoutId id="2147485917" r:id="rId6"/>
    <p:sldLayoutId id="2147485918" r:id="rId7"/>
    <p:sldLayoutId id="2147485919" r:id="rId8"/>
    <p:sldLayoutId id="2147485920" r:id="rId9"/>
    <p:sldLayoutId id="2147485921" r:id="rId10"/>
    <p:sldLayoutId id="2147485922" r:id="rId11"/>
    <p:sldLayoutId id="2147485923" r:id="rId12"/>
    <p:sldLayoutId id="2147485924"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1672349"/>
      </p:ext>
    </p:extLst>
  </p:cSld>
  <p:clrMap bg1="lt1" tx1="dk1" bg2="lt2" tx2="dk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 id="2147485937" r:id="rId12"/>
    <p:sldLayoutId id="2147485938"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990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Rectangle 3"/>
          <p:cNvSpPr>
            <a:spLocks noGrp="1" noChangeArrowheads="1"/>
          </p:cNvSpPr>
          <p:nvPr>
            <p:ph type="body" idx="1"/>
          </p:nvPr>
        </p:nvSpPr>
        <p:spPr bwMode="auto">
          <a:xfrm>
            <a:off x="862013" y="2527300"/>
            <a:ext cx="77724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028" name="Rectangle 4"/>
          <p:cNvSpPr>
            <a:spLocks noGrp="1" noChangeArrowheads="1"/>
          </p:cNvSpPr>
          <p:nvPr>
            <p:ph type="dt" sz="half" idx="2"/>
          </p:nvPr>
        </p:nvSpPr>
        <p:spPr bwMode="auto">
          <a:xfrm>
            <a:off x="950913"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8580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mn-lt"/>
              </a:defRPr>
            </a:lvl1pPr>
          </a:lstStyle>
          <a:p>
            <a:pPr eaLnBrk="0" fontAlgn="base" hangingPunct="0">
              <a:spcBef>
                <a:spcPct val="0"/>
              </a:spcBef>
              <a:spcAft>
                <a:spcPct val="0"/>
              </a:spcAft>
              <a:defRPr/>
            </a:pPr>
            <a:fld id="{D4A33BE4-8F55-4A68-B9C4-AAB2A10FF58E}" type="slidenum">
              <a:rPr lang="en-US" smtClean="0">
                <a:solidFill>
                  <a:srgbClr val="000000"/>
                </a:solidFill>
              </a:rPr>
              <a:pPr eaLnBrk="0" fontAlgn="base" hangingPunct="0">
                <a:spcBef>
                  <a:spcPct val="0"/>
                </a:spcBef>
                <a:spcAft>
                  <a:spcPct val="0"/>
                </a:spcAft>
                <a:defRPr/>
              </a:pPr>
              <a:t>‹#›</a:t>
            </a:fld>
            <a:endParaRPr lang="en-US" sz="1400" dirty="0">
              <a:solidFill>
                <a:srgbClr val="000000"/>
              </a:solidFill>
            </a:endParaRPr>
          </a:p>
        </p:txBody>
      </p:sp>
      <p:pic>
        <p:nvPicPr>
          <p:cNvPr id="1031" name="Picture 54" descr="EDI_PowerPoint_slid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0"/>
            <a:ext cx="9144000" cy="966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85583649"/>
      </p:ext>
    </p:extLst>
  </p:cSld>
  <p:clrMap bg1="lt1" tx1="dk1" bg2="lt2" tx2="dk2" accent1="accent1" accent2="accent2" accent3="accent3" accent4="accent4" accent5="accent5" accent6="accent6" hlink="hlink" folHlink="folHlink"/>
  <p:sldLayoutIdLst>
    <p:sldLayoutId id="2147485940" r:id="rId1"/>
    <p:sldLayoutId id="2147485941" r:id="rId2"/>
    <p:sldLayoutId id="2147485942" r:id="rId3"/>
    <p:sldLayoutId id="2147485943" r:id="rId4"/>
    <p:sldLayoutId id="2147485944" r:id="rId5"/>
    <p:sldLayoutId id="2147485945" r:id="rId6"/>
    <p:sldLayoutId id="2147485946" r:id="rId7"/>
    <p:sldLayoutId id="2147485947" r:id="rId8"/>
    <p:sldLayoutId id="2147485948" r:id="rId9"/>
    <p:sldLayoutId id="2147485949" r:id="rId10"/>
    <p:sldLayoutId id="2147485950" r:id="rId11"/>
    <p:sldLayoutId id="2147485951" r:id="rId12"/>
    <p:sldLayoutId id="2147485952" r:id="rId13"/>
  </p:sldLayoutIdLst>
  <p:hf hdr="0" ftr="0" dt="0"/>
  <p:txStyles>
    <p:titleStyle>
      <a:lvl1pPr algn="ctr"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p:titleStyle>
    <p:bodyStyle>
      <a:lvl1pPr marL="342900" indent="-342900" algn="l" rtl="0" fontAlgn="base">
        <a:spcBef>
          <a:spcPct val="20000"/>
        </a:spcBef>
        <a:spcAft>
          <a:spcPct val="0"/>
        </a:spcAft>
        <a:buChar char="•"/>
        <a:defRPr sz="2800">
          <a:solidFill>
            <a:schemeClr val="tx1"/>
          </a:solidFill>
          <a:latin typeface="+mn-lt"/>
          <a:ea typeface="+mn-ea"/>
          <a:cs typeface="+mn-cs"/>
        </a:defRPr>
      </a:lvl1pPr>
      <a:lvl2pPr marL="742950" indent="-285750" algn="l" rtl="0" fontAlgn="base">
        <a:spcBef>
          <a:spcPct val="20000"/>
        </a:spcBef>
        <a:spcAft>
          <a:spcPct val="0"/>
        </a:spcAft>
        <a:buChar char="–"/>
        <a:defRPr sz="2400">
          <a:solidFill>
            <a:schemeClr val="tx1"/>
          </a:solidFill>
          <a:latin typeface="+mn-lt"/>
        </a:defRPr>
      </a:lvl2pPr>
      <a:lvl3pPr marL="1143000" indent="-228600" algn="l" rtl="0" fontAlgn="base">
        <a:spcBef>
          <a:spcPct val="20000"/>
        </a:spcBef>
        <a:spcAft>
          <a:spcPct val="0"/>
        </a:spcAft>
        <a:buChar char="•"/>
        <a:defRPr sz="22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sz="1600">
          <a:solidFill>
            <a:schemeClr val="tx1"/>
          </a:solidFill>
          <a:latin typeface="+mn-lt"/>
        </a:defRPr>
      </a:lvl6pPr>
      <a:lvl7pPr marL="2971800" indent="-228600" algn="l" rtl="0" eaLnBrk="1" fontAlgn="base" hangingPunct="1">
        <a:spcBef>
          <a:spcPct val="20000"/>
        </a:spcBef>
        <a:spcAft>
          <a:spcPct val="0"/>
        </a:spcAft>
        <a:buChar char="»"/>
        <a:defRPr sz="1600">
          <a:solidFill>
            <a:schemeClr val="tx1"/>
          </a:solidFill>
          <a:latin typeface="+mn-lt"/>
        </a:defRPr>
      </a:lvl7pPr>
      <a:lvl8pPr marL="3429000" indent="-228600" algn="l" rtl="0" eaLnBrk="1" fontAlgn="base" hangingPunct="1">
        <a:spcBef>
          <a:spcPct val="20000"/>
        </a:spcBef>
        <a:spcAft>
          <a:spcPct val="0"/>
        </a:spcAft>
        <a:buChar char="»"/>
        <a:defRPr sz="1600">
          <a:solidFill>
            <a:schemeClr val="tx1"/>
          </a:solidFill>
          <a:latin typeface="+mn-lt"/>
        </a:defRPr>
      </a:lvl8pPr>
      <a:lvl9pPr marL="3886200" indent="-228600" algn="l" rtl="0" eaLnBrk="1" fontAlgn="base" hangingPunct="1">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17809" y="100803"/>
            <a:ext cx="7835746" cy="382587"/>
          </a:xfrm>
          <a:prstGeom prst="rect">
            <a:avLst/>
          </a:prstGeom>
        </p:spPr>
        <p:txBody>
          <a:bodyPr vert="horz" lIns="91440" tIns="45720" rIns="91440" bIns="45720" rtlCol="0" anchor="ctr">
            <a:normAutofit/>
          </a:bodyPr>
          <a:lstStyle/>
          <a:p>
            <a:r>
              <a:rPr kumimoji="0" lang="en-US" sz="2100" b="1" i="0" u="none" strike="noStrike" kern="1200" cap="none" spc="0" normalizeH="0" baseline="0" noProof="0" dirty="0" smtClean="0">
                <a:ln>
                  <a:noFill/>
                </a:ln>
                <a:solidFill>
                  <a:srgbClr val="98ADB2"/>
                </a:solidFill>
                <a:effectLst/>
                <a:uLnTx/>
                <a:uFillTx/>
                <a:latin typeface="+mj-lt"/>
                <a:ea typeface="+mj-ea"/>
                <a:cs typeface="+mj-cs"/>
              </a:rPr>
              <a:t>EDIT </a:t>
            </a:r>
            <a:r>
              <a:rPr kumimoji="0" lang="en-US" sz="2100" b="1" i="0" u="none" strike="noStrike" kern="1200" cap="none" spc="0" normalizeH="0" baseline="0" noProof="0" dirty="0" smtClean="0">
                <a:ln>
                  <a:noFill/>
                </a:ln>
                <a:solidFill>
                  <a:prstClr val="black"/>
                </a:solidFill>
                <a:effectLst/>
                <a:uLnTx/>
                <a:uFillTx/>
                <a:latin typeface="+mj-lt"/>
                <a:ea typeface="+mj-ea"/>
                <a:cs typeface="+mj-cs"/>
              </a:rPr>
              <a:t>TITLE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0" tIns="0" rIns="0" bIns="0" rtlCol="0">
            <a:noAutofit/>
          </a:bodyPr>
          <a:lstStyle/>
          <a:p>
            <a:pPr lvl="0"/>
            <a:r>
              <a:rPr lang="en-US" dirty="0" smtClean="0"/>
              <a:t>Type text or press “tab” to start with first-level bullet</a:t>
            </a:r>
          </a:p>
          <a:p>
            <a:pPr lvl="1"/>
            <a:r>
              <a:rPr lang="en-US" dirty="0" smtClean="0"/>
              <a:t>First-level bullet</a:t>
            </a:r>
          </a:p>
          <a:p>
            <a:pPr lvl="2"/>
            <a:r>
              <a:rPr lang="en-US" dirty="0" smtClean="0"/>
              <a:t>Second-level bullet</a:t>
            </a:r>
          </a:p>
          <a:p>
            <a:pPr lvl="3"/>
            <a:r>
              <a:rPr lang="en-US" dirty="0" smtClean="0"/>
              <a:t>Third-level bullet</a:t>
            </a:r>
          </a:p>
          <a:p>
            <a:pPr lvl="4"/>
            <a:r>
              <a:rPr lang="en-US" dirty="0" smtClean="0"/>
              <a:t>Fourth-level bullet</a:t>
            </a:r>
          </a:p>
          <a:p>
            <a:pPr lvl="4"/>
            <a:endParaRPr lang="en-US" dirty="0" smtClean="0"/>
          </a:p>
          <a:p>
            <a:pPr lvl="4"/>
            <a:endParaRPr lang="en-US" dirty="0" smtClean="0"/>
          </a:p>
        </p:txBody>
      </p:sp>
      <p:sp>
        <p:nvSpPr>
          <p:cNvPr id="8" name="TextBox 7"/>
          <p:cNvSpPr txBox="1"/>
          <p:nvPr/>
        </p:nvSpPr>
        <p:spPr>
          <a:xfrm>
            <a:off x="6025141" y="6571580"/>
            <a:ext cx="3048000" cy="384721"/>
          </a:xfrm>
          <a:prstGeom prst="rect">
            <a:avLst/>
          </a:prstGeom>
          <a:noFill/>
        </p:spPr>
        <p:txBody>
          <a:bodyPr wrap="square" rtlCol="0">
            <a:spAutoFit/>
          </a:bodyPr>
          <a:lstStyle/>
          <a:p>
            <a:pPr algn="r">
              <a:defRPr/>
            </a:pPr>
            <a:r>
              <a:rPr lang="en-US" sz="700" dirty="0" smtClean="0">
                <a:solidFill>
                  <a:srgbClr val="FE000C"/>
                </a:solidFill>
                <a:cs typeface="Arial" pitchFamily="34" charset="0"/>
              </a:rPr>
              <a:t>Skadden, Arps, Slate, Meagher &amp; Flom LLP</a:t>
            </a:r>
          </a:p>
          <a:p>
            <a:endParaRPr lang="en-US" sz="1200" dirty="0">
              <a:solidFill>
                <a:prstClr val="black"/>
              </a:solidFill>
              <a:cs typeface="Arial" pitchFamily="34" charset="0"/>
            </a:endParaRPr>
          </a:p>
        </p:txBody>
      </p:sp>
      <p:sp>
        <p:nvSpPr>
          <p:cNvPr id="9" name="TextBox 8"/>
          <p:cNvSpPr txBox="1"/>
          <p:nvPr/>
        </p:nvSpPr>
        <p:spPr>
          <a:xfrm>
            <a:off x="128688" y="6575076"/>
            <a:ext cx="4692770" cy="200055"/>
          </a:xfrm>
          <a:prstGeom prst="rect">
            <a:avLst/>
          </a:prstGeom>
          <a:noFill/>
        </p:spPr>
        <p:txBody>
          <a:bodyPr wrap="square" rtlCol="0">
            <a:spAutoFit/>
          </a:bodyPr>
          <a:lstStyle/>
          <a:p>
            <a:pPr>
              <a:defRPr/>
            </a:pPr>
            <a:fld id="{94397FF8-13E3-448A-AEFA-C8A61B9B4789}" type="slidenum">
              <a:rPr lang="en-US" sz="700" smtClean="0">
                <a:solidFill>
                  <a:prstClr val="black"/>
                </a:solidFill>
                <a:cs typeface="Arial" pitchFamily="34" charset="0"/>
              </a:rPr>
              <a:pPr>
                <a:defRPr/>
              </a:pPr>
              <a:t>‹#›</a:t>
            </a:fld>
            <a:endParaRPr lang="en-US" sz="700" dirty="0" smtClean="0">
              <a:solidFill>
                <a:prstClr val="black"/>
              </a:solidFill>
              <a:cs typeface="Arial" pitchFamily="34" charset="0"/>
            </a:endParaRPr>
          </a:p>
        </p:txBody>
      </p:sp>
      <p:pic>
        <p:nvPicPr>
          <p:cNvPr id="10" name="Picture 9"/>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7838311" y="94895"/>
            <a:ext cx="1143000" cy="391584"/>
          </a:xfrm>
          <a:prstGeom prst="rect">
            <a:avLst/>
          </a:prstGeom>
        </p:spPr>
      </p:pic>
      <p:cxnSp>
        <p:nvCxnSpPr>
          <p:cNvPr id="14" name="Straight Connector 13"/>
          <p:cNvCxnSpPr/>
          <p:nvPr/>
        </p:nvCxnSpPr>
        <p:spPr>
          <a:xfrm>
            <a:off x="204788" y="6486525"/>
            <a:ext cx="8777287" cy="0"/>
          </a:xfrm>
          <a:prstGeom prst="line">
            <a:avLst/>
          </a:prstGeom>
          <a:ln w="9525" cap="sq" cmpd="sng">
            <a:solidFill>
              <a:schemeClr val="tx2"/>
            </a:solidFill>
            <a:prstDash val="sysDot"/>
            <a:round/>
            <a:tailEnd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9173509"/>
      </p:ext>
    </p:extLst>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 id="2147483809" r:id="rId14"/>
    <p:sldLayoutId id="2147483810" r:id="rId15"/>
    <p:sldLayoutId id="2147483811" r:id="rId16"/>
    <p:sldLayoutId id="2147483812" r:id="rId17"/>
    <p:sldLayoutId id="2147483813" r:id="rId18"/>
    <p:sldLayoutId id="2147483814" r:id="rId19"/>
    <p:sldLayoutId id="2147483815" r:id="rId20"/>
    <p:sldLayoutId id="2147483816" r:id="rId21"/>
    <p:sldLayoutId id="2147483817" r:id="rId22"/>
    <p:sldLayoutId id="2147483818" r:id="rId23"/>
    <p:sldLayoutId id="2147483819" r:id="rId24"/>
    <p:sldLayoutId id="2147483820" r:id="rId25"/>
    <p:sldLayoutId id="2147483821" r:id="rId26"/>
    <p:sldLayoutId id="2147483822" r:id="rId27"/>
    <p:sldLayoutId id="2147483823" r:id="rId28"/>
    <p:sldLayoutId id="2147483824" r:id="rId29"/>
    <p:sldLayoutId id="2147483825" r:id="rId30"/>
    <p:sldLayoutId id="2147483826" r:id="rId31"/>
    <p:sldLayoutId id="2147483827" r:id="rId32"/>
    <p:sldLayoutId id="2147483828" r:id="rId33"/>
    <p:sldLayoutId id="2147483829" r:id="rId34"/>
    <p:sldLayoutId id="2147483830" r:id="rId35"/>
    <p:sldLayoutId id="2147483831" r:id="rId36"/>
    <p:sldLayoutId id="2147483832" r:id="rId37"/>
  </p:sldLayoutIdLst>
  <p:timing>
    <p:tnLst>
      <p:par>
        <p:cTn id="1" dur="indefinite" restart="never" nodeType="tmRoot"/>
      </p:par>
    </p:tnLst>
  </p:timing>
  <p:hf hdr="0" ftr="0"/>
  <p:txStyles>
    <p:titleStyle>
      <a:lvl1pPr algn="l" defTabSz="914400" rtl="0" eaLnBrk="1" latinLnBrk="0" hangingPunct="1">
        <a:spcBef>
          <a:spcPct val="0"/>
        </a:spcBef>
        <a:buNone/>
        <a:defRPr sz="900" kern="1200" cap="all" baseline="0">
          <a:solidFill>
            <a:schemeClr val="tx1"/>
          </a:solidFill>
          <a:latin typeface="+mj-lt"/>
          <a:ea typeface="+mj-ea"/>
          <a:cs typeface="+mj-cs"/>
        </a:defRPr>
      </a:lvl1pPr>
    </p:titleStyle>
    <p:bodyStyle>
      <a:lvl1pPr marL="0" indent="0" algn="l" defTabSz="914400" rtl="0" eaLnBrk="1" latinLnBrk="0" hangingPunct="1">
        <a:spcBef>
          <a:spcPts val="500"/>
        </a:spcBef>
        <a:spcAft>
          <a:spcPts val="600"/>
        </a:spcAft>
        <a:buClr>
          <a:schemeClr val="bg1"/>
        </a:buClr>
        <a:buSzPct val="35000"/>
        <a:buFont typeface="Arial" pitchFamily="34" charset="0"/>
        <a:buChar char="•"/>
        <a:defRPr sz="2200" kern="1200" baseline="0">
          <a:solidFill>
            <a:schemeClr val="tx1"/>
          </a:solidFill>
          <a:latin typeface="+mn-lt"/>
          <a:ea typeface="+mn-ea"/>
          <a:cs typeface="+mn-cs"/>
        </a:defRPr>
      </a:lvl1pPr>
      <a:lvl2pPr marL="274320" indent="-228600" algn="l" defTabSz="914400" rtl="0" eaLnBrk="1" latinLnBrk="0" hangingPunct="1">
        <a:spcBef>
          <a:spcPts val="300"/>
        </a:spcBef>
        <a:spcAft>
          <a:spcPts val="600"/>
        </a:spcAft>
        <a:buClr>
          <a:schemeClr val="accent6"/>
        </a:buClr>
        <a:buSzPct val="75000"/>
        <a:buFont typeface="Arial" pitchFamily="34" charset="0"/>
        <a:buChar char="•"/>
        <a:defRPr sz="2200" kern="1200">
          <a:solidFill>
            <a:schemeClr val="tx1"/>
          </a:solidFill>
          <a:latin typeface="+mn-lt"/>
          <a:ea typeface="+mn-ea"/>
          <a:cs typeface="+mn-cs"/>
        </a:defRPr>
      </a:lvl2pPr>
      <a:lvl3pPr marL="512064" indent="-228600" algn="l" defTabSz="914400" rtl="0" eaLnBrk="1" latinLnBrk="0" hangingPunct="1">
        <a:spcBef>
          <a:spcPts val="300"/>
        </a:spcBef>
        <a:spcAft>
          <a:spcPts val="600"/>
        </a:spcAft>
        <a:buClr>
          <a:schemeClr val="accent6"/>
        </a:buClr>
        <a:buSzPct val="75000"/>
        <a:buFont typeface="Arial" pitchFamily="34" charset="0"/>
        <a:buChar char="−"/>
        <a:defRPr sz="2000" kern="1200">
          <a:solidFill>
            <a:schemeClr val="tx1"/>
          </a:solidFill>
          <a:latin typeface="+mn-lt"/>
          <a:ea typeface="+mn-ea"/>
          <a:cs typeface="+mn-cs"/>
        </a:defRPr>
      </a:lvl3pPr>
      <a:lvl4pPr marL="749808" indent="-228600" algn="l" defTabSz="914400" rtl="0" eaLnBrk="1" latinLnBrk="0" hangingPunct="1">
        <a:spcBef>
          <a:spcPts val="300"/>
        </a:spcBef>
        <a:spcAft>
          <a:spcPts val="600"/>
        </a:spcAft>
        <a:buClr>
          <a:schemeClr val="accent6"/>
        </a:buClr>
        <a:buSzPct val="75000"/>
        <a:buFont typeface="Arial" pitchFamily="34" charset="0"/>
        <a:buChar char="»"/>
        <a:defRPr sz="1800" kern="1200">
          <a:solidFill>
            <a:schemeClr val="tx1"/>
          </a:solidFill>
          <a:latin typeface="+mn-lt"/>
          <a:ea typeface="+mn-ea"/>
          <a:cs typeface="+mn-cs"/>
        </a:defRPr>
      </a:lvl4pPr>
      <a:lvl5pPr marL="1024128" indent="-228600" algn="l" defTabSz="914400" rtl="0" eaLnBrk="1" latinLnBrk="0" hangingPunct="1">
        <a:spcBef>
          <a:spcPts val="300"/>
        </a:spcBef>
        <a:spcAft>
          <a:spcPts val="600"/>
        </a:spcAft>
        <a:buClr>
          <a:schemeClr val="accent6"/>
        </a:buClr>
        <a:buSzPct val="75000"/>
        <a:buFont typeface="Arial" pitchFamily="34" charset="0"/>
        <a:buChar char="&gt;"/>
        <a:defRPr sz="1600" kern="1200">
          <a:solidFill>
            <a:schemeClr val="tx1"/>
          </a:solidFill>
          <a:latin typeface="+mn-lt"/>
          <a:ea typeface="+mn-ea"/>
          <a:cs typeface="+mn-cs"/>
        </a:defRPr>
      </a:lvl5pPr>
      <a:lvl6pPr marL="22860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0.xml"/><Relationship Id="rId1" Type="http://schemas.openxmlformats.org/officeDocument/2006/relationships/slideLayout" Target="../slideLayouts/slideLayout2146.xml"/><Relationship Id="rId4" Type="http://schemas.openxmlformats.org/officeDocument/2006/relationships/hyperlink" Target="http://rcb.sagepub.com/content/early/2013/11/14/0034355213509841.full.pdf" TargetMode="Externa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158.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172.xml"/></Relationships>
</file>

<file path=ppt/slides/_rels/slide103.xml.rels><?xml version="1.0" encoding="UTF-8" standalone="yes"?>
<Relationships xmlns="http://schemas.openxmlformats.org/package/2006/relationships"><Relationship Id="rId3" Type="http://schemas.openxmlformats.org/officeDocument/2006/relationships/hyperlink" Target="http://employerpracticesrrtc.org/" TargetMode="External"/><Relationship Id="rId2" Type="http://schemas.openxmlformats.org/officeDocument/2006/relationships/notesSlide" Target="../notesSlides/notesSlide82.xml"/><Relationship Id="rId1" Type="http://schemas.openxmlformats.org/officeDocument/2006/relationships/slideLayout" Target="../slideLayouts/slideLayout2184.xml"/><Relationship Id="rId6" Type="http://schemas.openxmlformats.org/officeDocument/2006/relationships/hyperlink" Target="http://www.hrtips.org/" TargetMode="External"/><Relationship Id="rId5" Type="http://schemas.openxmlformats.org/officeDocument/2006/relationships/hyperlink" Target="http://www.disabilitystatistics.org/eprrtc/codebook.cfm" TargetMode="External"/><Relationship Id="rId4" Type="http://schemas.openxmlformats.org/officeDocument/2006/relationships/hyperlink" Target="http://www.disabilitystatistics.org/eeoc/" TargetMode="Externa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hyperlink" Target="http://www.dol.gov/ofccp/regs/compliance/vevraa.htm" TargetMode="External"/><Relationship Id="rId2" Type="http://schemas.openxmlformats.org/officeDocument/2006/relationships/notesSlide" Target="../notesSlides/notesSlide12.xml"/><Relationship Id="rId1" Type="http://schemas.openxmlformats.org/officeDocument/2006/relationships/slideLayout" Target="../slideLayouts/slideLayout14.xml"/><Relationship Id="rId4" Type="http://schemas.openxmlformats.org/officeDocument/2006/relationships/comments" Target="../comments/commen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hyperlink" Target="http://www.dol.gov/ofccp/regs/compliance/directives/Dir306_508c.pdf" TargetMode="External"/><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0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4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7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5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9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6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0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3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7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1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4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8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2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6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9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34.xml"/></Relationships>
</file>

<file path=ppt/slides/_rels/slide5.xml.rels><?xml version="1.0" encoding="UTF-8" standalone="yes"?>
<Relationships xmlns="http://schemas.openxmlformats.org/package/2006/relationships"><Relationship Id="rId3" Type="http://schemas.openxmlformats.org/officeDocument/2006/relationships/hyperlink" Target="http://www.dol.gov/ofccp/regs/compliance/section503.htm" TargetMode="External"/><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7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0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4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8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1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5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9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3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26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0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4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7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1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45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48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2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6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60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63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7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7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780.xml"/></Relationships>
</file>

<file path=ppt/slides/_rels/slide72.xml.rels><?xml version="1.0" encoding="UTF-8" standalone="yes"?>
<Relationships xmlns="http://schemas.openxmlformats.org/package/2006/relationships"><Relationship Id="rId2" Type="http://schemas.openxmlformats.org/officeDocument/2006/relationships/hyperlink" Target="mailto:smb23@cornell.edu" TargetMode="External"/><Relationship Id="rId1" Type="http://schemas.openxmlformats.org/officeDocument/2006/relationships/slideLayout" Target="../slideLayouts/slideLayout178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79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80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82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83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47.xml"/></Relationships>
</file>

<file path=ppt/slides/_rels/slide7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3.xml"/><Relationship Id="rId1" Type="http://schemas.openxmlformats.org/officeDocument/2006/relationships/slideLayout" Target="../slideLayouts/slideLayout1860.xml"/></Relationships>
</file>

<file path=ppt/slides/_rels/slide7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4.xml"/><Relationship Id="rId1" Type="http://schemas.openxmlformats.org/officeDocument/2006/relationships/slideLayout" Target="../slideLayouts/slideLayout187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88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91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91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92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938.xml"/></Relationships>
</file>

<file path=ppt/slides/_rels/slide8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0.xml"/><Relationship Id="rId1" Type="http://schemas.openxmlformats.org/officeDocument/2006/relationships/slideLayout" Target="../slideLayouts/slideLayout1951.xml"/></Relationships>
</file>

<file path=ppt/slides/_rels/slide8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1.xml"/><Relationship Id="rId1" Type="http://schemas.openxmlformats.org/officeDocument/2006/relationships/slideLayout" Target="../slideLayouts/slideLayout1964.xml"/></Relationships>
</file>

<file path=ppt/slides/_rels/slide8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2.xml"/><Relationship Id="rId1" Type="http://schemas.openxmlformats.org/officeDocument/2006/relationships/slideLayout" Target="../slideLayouts/slideLayout1977.xml"/></Relationships>
</file>

<file path=ppt/slides/_rels/slide8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73.xml"/><Relationship Id="rId1" Type="http://schemas.openxmlformats.org/officeDocument/2006/relationships/slideLayout" Target="../slideLayouts/slideLayout1990.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00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01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029.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042.xml"/></Relationships>
</file>

<file path=ppt/slides/_rels/slide9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205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06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08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09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112.xml"/></Relationships>
</file>

<file path=ppt/slides/_rels/slide9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8.xml"/><Relationship Id="rId1" Type="http://schemas.openxmlformats.org/officeDocument/2006/relationships/slideLayout" Target="../slideLayouts/slideLayout2120.xml"/></Relationships>
</file>

<file path=ppt/slides/_rels/slide9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9.xml"/><Relationship Id="rId1" Type="http://schemas.openxmlformats.org/officeDocument/2006/relationships/slideLayout" Target="../slideLayouts/slideLayout2133.xml"/><Relationship Id="rId4" Type="http://schemas.openxmlformats.org/officeDocument/2006/relationships/hyperlink" Target="http://rcb.sagepub.com/content/early/2013/11/14/0034355213509841.full.pdf"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38200"/>
            <a:ext cx="7772400" cy="5410200"/>
          </a:xfrm>
        </p:spPr>
        <p:txBody>
          <a:bodyPr>
            <a:normAutofit fontScale="90000"/>
          </a:bodyPr>
          <a:lstStyle/>
          <a:p>
            <a:r>
              <a:rPr lang="en-US" b="1" dirty="0" smtClean="0"/>
              <a:t/>
            </a:r>
            <a:br>
              <a:rPr lang="en-US" b="1" dirty="0" smtClean="0"/>
            </a:br>
            <a:r>
              <a:rPr lang="en-US" b="1" dirty="0" smtClean="0"/>
              <a:t/>
            </a:r>
            <a:br>
              <a:rPr lang="en-US" b="1" dirty="0" smtClean="0"/>
            </a:br>
            <a:r>
              <a:rPr lang="en-US" b="1" dirty="0"/>
              <a:t/>
            </a:r>
            <a:br>
              <a:rPr lang="en-US" b="1" dirty="0"/>
            </a:br>
            <a:r>
              <a:rPr lang="en-US" b="1" dirty="0" smtClean="0"/>
              <a:t/>
            </a:r>
            <a:br>
              <a:rPr lang="en-US" b="1" dirty="0" smtClean="0"/>
            </a:br>
            <a:r>
              <a:rPr lang="en-US" b="1" dirty="0"/>
              <a:t/>
            </a:r>
            <a:br>
              <a:rPr lang="en-US" b="1" dirty="0"/>
            </a:br>
            <a:r>
              <a:rPr lang="en-US" b="1" dirty="0" smtClean="0"/>
              <a:t/>
            </a:r>
            <a:br>
              <a:rPr lang="en-US" b="1" dirty="0" smtClean="0"/>
            </a:br>
            <a:r>
              <a:rPr lang="en-US" b="1" dirty="0"/>
              <a:t/>
            </a:r>
            <a:br>
              <a:rPr lang="en-US" b="1" dirty="0"/>
            </a:br>
            <a:r>
              <a:rPr lang="en-US" b="1" dirty="0" smtClean="0"/>
              <a:t/>
            </a:r>
            <a:br>
              <a:rPr lang="en-US" b="1" dirty="0" smtClean="0"/>
            </a:br>
            <a:r>
              <a:rPr lang="en-US" sz="3600" b="1" dirty="0" smtClean="0"/>
              <a:t>Increasing Employment Opportunities Through Federal Contract Compliance</a:t>
            </a:r>
            <a:br>
              <a:rPr lang="en-US" sz="3600" b="1" dirty="0" smtClean="0"/>
            </a:br>
            <a:r>
              <a:rPr lang="en-US" b="1" dirty="0" smtClean="0"/>
              <a:t/>
            </a:r>
            <a:br>
              <a:rPr lang="en-US" b="1" dirty="0" smtClean="0"/>
            </a:br>
            <a:endParaRPr lang="en-US" b="1" dirty="0"/>
          </a:p>
        </p:txBody>
      </p:sp>
      <p:sp>
        <p:nvSpPr>
          <p:cNvPr id="4" name="Date Placeholder 3"/>
          <p:cNvSpPr>
            <a:spLocks noGrp="1"/>
          </p:cNvSpPr>
          <p:nvPr>
            <p:ph type="dt" sz="half" idx="4294967295"/>
          </p:nvPr>
        </p:nvSpPr>
        <p:spPr>
          <a:xfrm>
            <a:off x="5357813" y="6249988"/>
            <a:ext cx="3786187" cy="365125"/>
          </a:xfrm>
        </p:spPr>
        <p:txBody>
          <a:bodyPr/>
          <a:lstStyle/>
          <a:p>
            <a:r>
              <a:rPr lang="en-US" dirty="0" smtClean="0"/>
              <a:t>Slide </a:t>
            </a:r>
            <a:fld id="{97A242CE-3923-46BC-A465-68BA72C10937}" type="slidenum">
              <a:rPr lang="en-US" smtClean="0"/>
              <a:t>1</a:t>
            </a:fld>
            <a:endParaRPr lang="en-US" dirty="0" smtClean="0"/>
          </a:p>
        </p:txBody>
      </p:sp>
      <p:sp>
        <p:nvSpPr>
          <p:cNvPr id="5" name="Footer Placeholder 4"/>
          <p:cNvSpPr>
            <a:spLocks noGrp="1"/>
          </p:cNvSpPr>
          <p:nvPr>
            <p:ph type="ftr" sz="quarter" idx="4294967295"/>
          </p:nvPr>
        </p:nvSpPr>
        <p:spPr>
          <a:xfrm>
            <a:off x="0" y="6249988"/>
            <a:ext cx="3786188" cy="365125"/>
          </a:xfrm>
        </p:spPr>
        <p:txBody>
          <a:bodyPr/>
          <a:lstStyle/>
          <a:p>
            <a:r>
              <a:rPr lang="en-US" dirty="0" smtClean="0"/>
              <a:t>U.S. Department of Labor/OFCCP</a:t>
            </a:r>
            <a:endParaRPr lang="en-US" dirty="0"/>
          </a:p>
        </p:txBody>
      </p:sp>
    </p:spTree>
    <p:extLst>
      <p:ext uri="{BB962C8B-B14F-4D97-AF65-F5344CB8AC3E}">
        <p14:creationId xmlns:p14="http://schemas.microsoft.com/office/powerpoint/2010/main" val="273915232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b="1" dirty="0" smtClean="0"/>
              <a:t>Utilization Goal</a:t>
            </a:r>
            <a:endParaRPr lang="en-US" b="1" dirty="0"/>
          </a:p>
        </p:txBody>
      </p:sp>
      <p:sp>
        <p:nvSpPr>
          <p:cNvPr id="2" name="Content Placeholder 1"/>
          <p:cNvSpPr>
            <a:spLocks noGrp="1"/>
          </p:cNvSpPr>
          <p:nvPr>
            <p:ph idx="1"/>
          </p:nvPr>
        </p:nvSpPr>
        <p:spPr/>
        <p:txBody>
          <a:bodyPr>
            <a:normAutofit fontScale="92500" lnSpcReduction="20000"/>
          </a:bodyPr>
          <a:lstStyle/>
          <a:p>
            <a:pPr marL="9525" indent="0">
              <a:buFont typeface="Arial" charset="0"/>
              <a:buNone/>
              <a:defRPr/>
            </a:pPr>
            <a:endParaRPr lang="en-US" sz="3000" b="1" dirty="0" smtClean="0"/>
          </a:p>
          <a:p>
            <a:pPr marL="9525" indent="0">
              <a:buFont typeface="Arial" charset="0"/>
              <a:buNone/>
              <a:defRPr/>
            </a:pPr>
            <a:r>
              <a:rPr lang="en-US" sz="3000" b="1" dirty="0" smtClean="0"/>
              <a:t>41 </a:t>
            </a:r>
            <a:r>
              <a:rPr lang="en-US" sz="3000" b="1" dirty="0"/>
              <a:t>CFR 60-741.45</a:t>
            </a:r>
          </a:p>
          <a:p>
            <a:pPr marL="61913" indent="0">
              <a:buFont typeface="Arial" charset="0"/>
              <a:buNone/>
              <a:defRPr/>
            </a:pPr>
            <a:r>
              <a:rPr lang="en-US" b="1" dirty="0"/>
              <a:t>Establishes a nationwide 7% utilization goal. </a:t>
            </a:r>
          </a:p>
          <a:p>
            <a:pPr indent="-347472">
              <a:buFont typeface="Wingdings" pitchFamily="2" charset="2"/>
              <a:buChar char="§"/>
              <a:defRPr/>
            </a:pPr>
            <a:r>
              <a:rPr lang="en-US" b="1" dirty="0"/>
              <a:t>Apply goal to each job group annually, </a:t>
            </a:r>
            <a:r>
              <a:rPr lang="en-US" b="1" u="sng" dirty="0"/>
              <a:t>except</a:t>
            </a:r>
            <a:r>
              <a:rPr lang="en-US" b="1" dirty="0"/>
              <a:t> if 100 or fewer </a:t>
            </a:r>
            <a:r>
              <a:rPr lang="en-US" b="1" dirty="0" smtClean="0"/>
              <a:t>employees, may apply goal to </a:t>
            </a:r>
            <a:r>
              <a:rPr lang="en-US" b="1" dirty="0"/>
              <a:t>entire </a:t>
            </a:r>
            <a:r>
              <a:rPr lang="en-US" b="1" dirty="0" smtClean="0"/>
              <a:t>workforce.</a:t>
            </a:r>
            <a:endParaRPr lang="en-US" b="1" dirty="0"/>
          </a:p>
          <a:p>
            <a:pPr indent="-347472">
              <a:buFont typeface="Wingdings" pitchFamily="2" charset="2"/>
              <a:buChar char="§"/>
              <a:defRPr/>
            </a:pPr>
            <a:r>
              <a:rPr lang="en-US" b="1" dirty="0"/>
              <a:t>If goal not met, determine if impediments to EEO exist; take steps to correct any identified problems.</a:t>
            </a:r>
          </a:p>
          <a:p>
            <a:pPr indent="-347472">
              <a:buFont typeface="Wingdings" pitchFamily="2" charset="2"/>
              <a:buChar char="§"/>
              <a:defRPr/>
            </a:pPr>
            <a:r>
              <a:rPr lang="en-US" b="1" dirty="0"/>
              <a:t>Failure to meet goal is </a:t>
            </a:r>
            <a:r>
              <a:rPr lang="en-US" b="1" u="sng" dirty="0"/>
              <a:t>NOT</a:t>
            </a:r>
            <a:r>
              <a:rPr lang="en-US" b="1" dirty="0"/>
              <a:t> a violation &amp; will </a:t>
            </a:r>
            <a:r>
              <a:rPr lang="en-US" b="1" u="sng" dirty="0"/>
              <a:t>NOT</a:t>
            </a:r>
            <a:r>
              <a:rPr lang="en-US" b="1" dirty="0"/>
              <a:t> carry penalties.  </a:t>
            </a:r>
          </a:p>
          <a:p>
            <a:endParaRPr lang="en-US" dirty="0"/>
          </a:p>
        </p:txBody>
      </p:sp>
      <p:sp>
        <p:nvSpPr>
          <p:cNvPr id="3" name="Date Placeholder 2"/>
          <p:cNvSpPr>
            <a:spLocks noGrp="1"/>
          </p:cNvSpPr>
          <p:nvPr>
            <p:ph type="dt" sz="half" idx="10"/>
          </p:nvPr>
        </p:nvSpPr>
        <p:spPr/>
        <p:txBody>
          <a:bodyPr/>
          <a:lstStyle/>
          <a:p>
            <a:r>
              <a:rPr lang="en-US" dirty="0" smtClean="0"/>
              <a:t>Slide </a:t>
            </a:r>
            <a:fld id="{14208BE5-87FA-4A76-A271-DB4212357F9B}" type="slidenum">
              <a:rPr lang="en-US" smtClean="0"/>
              <a:t>10</a:t>
            </a:fld>
            <a:endParaRPr lang="en-US" dirty="0"/>
          </a:p>
        </p:txBody>
      </p:sp>
    </p:spTree>
    <p:extLst>
      <p:ext uri="{BB962C8B-B14F-4D97-AF65-F5344CB8AC3E}">
        <p14:creationId xmlns:p14="http://schemas.microsoft.com/office/powerpoint/2010/main" val="195889924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647700" y="1143000"/>
            <a:ext cx="7772400" cy="533400"/>
          </a:xfrm>
        </p:spPr>
        <p:txBody>
          <a:bodyPr/>
          <a:lstStyle/>
          <a:p>
            <a:r>
              <a:rPr lang="en-US" altLang="en-US" sz="3600" b="1" dirty="0" smtClean="0"/>
              <a:t>Metrics Tracked by Organizations</a:t>
            </a:r>
          </a:p>
        </p:txBody>
      </p:sp>
      <p:sp>
        <p:nvSpPr>
          <p:cNvPr id="48131" name="Slide Number Placeholder 3"/>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7CA7BC03-D938-46E7-9AE8-71AFF3C4ADC0}" type="slidenum">
              <a:rPr lang="en-US" altLang="en-US" sz="1000" smtClean="0">
                <a:solidFill>
                  <a:srgbClr val="000000"/>
                </a:solidFill>
                <a:latin typeface="Arial" charset="0"/>
              </a:rPr>
              <a:pPr/>
              <a:t>100</a:t>
            </a:fld>
            <a:endParaRPr lang="en-US" altLang="en-US" sz="1400" smtClean="0">
              <a:solidFill>
                <a:srgbClr val="000000"/>
              </a:solidFill>
              <a:latin typeface="Times" pitchFamily="18" charset="0"/>
            </a:endParaRPr>
          </a:p>
        </p:txBody>
      </p:sp>
      <p:graphicFrame>
        <p:nvGraphicFramePr>
          <p:cNvPr id="6" name="Content Placeholder 4" descr="Bar chart showing the percentage of organizations who tracked the specified metric. It compares the % collecting by disability status to the % tracking by gender, race or ethnicity.&#10;&#10;Number of job applicants hired: 65.3% tracked by Disability, 28.9%  by Gender or Ethnicity/Race&#10;&#10;Number of job applicants: 59.8 tracked by Disability, 23.4%  by Gender or Ethnicity/Race&#10;&#10;Employee retention and advancement: 46.0 tracked by Disability, 17.8%  by Gender or Ethnicity/Race&#10;&#10;Compensation equity: 41.3% tracked by Disability, 13.5%  by Gender or Ethnicity/Race&#10;&#10;" title="Metrics tracked by organizations by disability status compared to tracking by gender, race or ethnicity."/>
          <p:cNvGraphicFramePr>
            <a:graphicFrameLocks noGrp="1"/>
          </p:cNvGraphicFramePr>
          <p:nvPr>
            <p:ph idx="1"/>
            <p:extLst/>
          </p:nvPr>
        </p:nvGraphicFramePr>
        <p:xfrm>
          <a:off x="685800" y="1999342"/>
          <a:ext cx="7962900" cy="4593418"/>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0" y="6304002"/>
            <a:ext cx="9067800" cy="584775"/>
          </a:xfrm>
          <a:prstGeom prst="rect">
            <a:avLst/>
          </a:prstGeom>
          <a:noFill/>
        </p:spPr>
        <p:txBody>
          <a:bodyPr wrap="square" rtlCol="0">
            <a:spAutoFit/>
          </a:bodyPr>
          <a:lstStyle/>
          <a:p>
            <a:pPr eaLnBrk="0" fontAlgn="base" hangingPunct="0">
              <a:spcBef>
                <a:spcPct val="0"/>
              </a:spcBef>
              <a:spcAft>
                <a:spcPct val="0"/>
              </a:spcAft>
            </a:pPr>
            <a:r>
              <a:rPr lang="en-US" sz="800" dirty="0">
                <a:solidFill>
                  <a:srgbClr val="000000"/>
                </a:solidFill>
              </a:rPr>
              <a:t>Erickson, W. von Schrader, S. Bruyère, S &amp; Sara VanLooy, S. (</a:t>
            </a:r>
            <a:r>
              <a:rPr lang="en-US" sz="800" dirty="0" smtClean="0">
                <a:solidFill>
                  <a:srgbClr val="000000"/>
                </a:solidFill>
              </a:rPr>
              <a:t>2013) The </a:t>
            </a:r>
            <a:r>
              <a:rPr lang="en-US" sz="800" dirty="0">
                <a:solidFill>
                  <a:srgbClr val="000000"/>
                </a:solidFill>
              </a:rPr>
              <a:t>Employment </a:t>
            </a:r>
            <a:endParaRPr lang="en-US" sz="800" dirty="0" smtClean="0">
              <a:solidFill>
                <a:srgbClr val="000000"/>
              </a:solidFill>
            </a:endParaRPr>
          </a:p>
          <a:p>
            <a:pPr eaLnBrk="0" fontAlgn="base" hangingPunct="0">
              <a:spcBef>
                <a:spcPct val="0"/>
              </a:spcBef>
              <a:spcAft>
                <a:spcPct val="0"/>
              </a:spcAft>
            </a:pPr>
            <a:r>
              <a:rPr lang="en-US" sz="800" dirty="0" smtClean="0">
                <a:solidFill>
                  <a:srgbClr val="000000"/>
                </a:solidFill>
              </a:rPr>
              <a:t>Environment</a:t>
            </a:r>
            <a:r>
              <a:rPr lang="en-US" sz="800" dirty="0">
                <a:solidFill>
                  <a:srgbClr val="000000"/>
                </a:solidFill>
              </a:rPr>
              <a:t>: Employer Perspectives, Policies, and </a:t>
            </a:r>
            <a:r>
              <a:rPr lang="en-US" sz="800" dirty="0" smtClean="0">
                <a:solidFill>
                  <a:srgbClr val="000000"/>
                </a:solidFill>
              </a:rPr>
              <a:t>Practices Regarding </a:t>
            </a:r>
            <a:r>
              <a:rPr lang="en-US" sz="800" dirty="0">
                <a:solidFill>
                  <a:srgbClr val="000000"/>
                </a:solidFill>
              </a:rPr>
              <a:t>the Employment </a:t>
            </a:r>
            <a:endParaRPr lang="en-US" sz="800" dirty="0" smtClean="0">
              <a:solidFill>
                <a:srgbClr val="000000"/>
              </a:solidFill>
            </a:endParaRPr>
          </a:p>
          <a:p>
            <a:pPr eaLnBrk="0" fontAlgn="base" hangingPunct="0">
              <a:spcBef>
                <a:spcPct val="0"/>
              </a:spcBef>
              <a:spcAft>
                <a:spcPct val="0"/>
              </a:spcAft>
            </a:pPr>
            <a:r>
              <a:rPr lang="en-US" sz="800" dirty="0" smtClean="0">
                <a:solidFill>
                  <a:srgbClr val="000000"/>
                </a:solidFill>
              </a:rPr>
              <a:t>of </a:t>
            </a:r>
            <a:r>
              <a:rPr lang="en-US" sz="800" dirty="0">
                <a:solidFill>
                  <a:srgbClr val="000000"/>
                </a:solidFill>
              </a:rPr>
              <a:t>Persons with Disabilities. Rehabilitation Counseling Bulletin </a:t>
            </a:r>
          </a:p>
          <a:p>
            <a:pPr eaLnBrk="0" fontAlgn="base" hangingPunct="0">
              <a:spcBef>
                <a:spcPct val="0"/>
              </a:spcBef>
              <a:spcAft>
                <a:spcPct val="0"/>
              </a:spcAft>
            </a:pPr>
            <a:r>
              <a:rPr lang="en-US" sz="800" dirty="0">
                <a:solidFill>
                  <a:srgbClr val="000000"/>
                </a:solidFill>
                <a:hlinkClick r:id="rId4"/>
              </a:rPr>
              <a:t>http://</a:t>
            </a:r>
            <a:r>
              <a:rPr lang="en-US" sz="800" dirty="0" smtClean="0">
                <a:solidFill>
                  <a:srgbClr val="000000"/>
                </a:solidFill>
                <a:hlinkClick r:id="rId4"/>
              </a:rPr>
              <a:t>rcb.sagepub.com/content/early/2013/11/14/0034355213509841.full.pdf</a:t>
            </a:r>
            <a:r>
              <a:rPr lang="en-US" sz="800" dirty="0" smtClean="0">
                <a:solidFill>
                  <a:srgbClr val="000000"/>
                </a:solidFill>
              </a:rPr>
              <a:t> </a:t>
            </a:r>
            <a:endParaRPr lang="en-US" sz="800" dirty="0">
              <a:solidFill>
                <a:srgbClr val="000000"/>
              </a:solidFill>
            </a:endParaRPr>
          </a:p>
        </p:txBody>
      </p:sp>
    </p:spTree>
    <p:extLst>
      <p:ext uri="{BB962C8B-B14F-4D97-AF65-F5344CB8AC3E}">
        <p14:creationId xmlns:p14="http://schemas.microsoft.com/office/powerpoint/2010/main" val="105999576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 y="1066800"/>
            <a:ext cx="8763000" cy="914400"/>
          </a:xfrm>
        </p:spPr>
        <p:txBody>
          <a:bodyPr/>
          <a:lstStyle/>
          <a:p>
            <a:r>
              <a:rPr lang="en-US" dirty="0" smtClean="0"/>
              <a:t>Implications for Employers and </a:t>
            </a:r>
            <a:br>
              <a:rPr lang="en-US" dirty="0" smtClean="0"/>
            </a:br>
            <a:r>
              <a:rPr lang="en-US" dirty="0" smtClean="0"/>
              <a:t>Corporate Legal Counsels</a:t>
            </a:r>
            <a:endParaRPr lang="en-US" dirty="0"/>
          </a:p>
        </p:txBody>
      </p:sp>
      <p:sp>
        <p:nvSpPr>
          <p:cNvPr id="3" name="Subtitle 2"/>
          <p:cNvSpPr>
            <a:spLocks noGrp="1"/>
          </p:cNvSpPr>
          <p:nvPr>
            <p:ph type="subTitle" idx="1"/>
          </p:nvPr>
        </p:nvSpPr>
        <p:spPr>
          <a:xfrm>
            <a:off x="533400" y="2362200"/>
            <a:ext cx="8077200" cy="3886200"/>
          </a:xfrm>
        </p:spPr>
        <p:txBody>
          <a:bodyPr/>
          <a:lstStyle/>
          <a:p>
            <a:pPr marL="457200" indent="-457200" algn="l">
              <a:buFont typeface="Arial" panose="020B0604020202020204" pitchFamily="34" charset="0"/>
              <a:buChar char="•"/>
            </a:pPr>
            <a:r>
              <a:rPr lang="en-US" dirty="0" smtClean="0"/>
              <a:t>Urge message comes from top leadership</a:t>
            </a:r>
          </a:p>
          <a:p>
            <a:pPr marL="457200" indent="-457200" algn="l">
              <a:buFont typeface="Arial" panose="020B0604020202020204" pitchFamily="34" charset="0"/>
              <a:buChar char="•"/>
            </a:pPr>
            <a:r>
              <a:rPr lang="en-US" dirty="0" smtClean="0"/>
              <a:t>Encourage proactive policies and practices</a:t>
            </a:r>
          </a:p>
          <a:p>
            <a:pPr marL="457200" indent="-457200" algn="l">
              <a:buFont typeface="Arial" panose="020B0604020202020204" pitchFamily="34" charset="0"/>
              <a:buChar char="•"/>
            </a:pPr>
            <a:r>
              <a:rPr lang="en-US" dirty="0" smtClean="0"/>
              <a:t>Reinforce the message that this is about more than just regulatory compliance – it’s good business and in line with company values</a:t>
            </a:r>
          </a:p>
          <a:p>
            <a:pPr marL="457200" indent="-457200" algn="l">
              <a:buFont typeface="Arial" panose="020B0604020202020204" pitchFamily="34" charset="0"/>
              <a:buChar char="•"/>
            </a:pPr>
            <a:r>
              <a:rPr lang="en-US" dirty="0" smtClean="0"/>
              <a:t>Reassure importance/keeping of good metrics</a:t>
            </a:r>
          </a:p>
          <a:p>
            <a:pPr marL="457200" indent="-457200" algn="l">
              <a:buFont typeface="Arial" panose="020B0604020202020204" pitchFamily="34" charset="0"/>
              <a:buChar char="•"/>
            </a:pPr>
            <a:r>
              <a:rPr lang="en-US" dirty="0" smtClean="0"/>
              <a:t>Support significant management training and disability awareness efforts company-wide</a:t>
            </a:r>
          </a:p>
          <a:p>
            <a:pPr marL="457200" indent="-457200" algn="l">
              <a:buFont typeface="Arial" panose="020B0604020202020204" pitchFamily="34" charset="0"/>
              <a:buChar char="•"/>
            </a:pPr>
            <a:endParaRPr lang="en-US" dirty="0" smtClean="0"/>
          </a:p>
          <a:p>
            <a:pPr marL="457200" indent="-457200" algn="l">
              <a:buFont typeface="Arial" panose="020B0604020202020204" pitchFamily="34" charset="0"/>
              <a:buChar char="•"/>
            </a:pPr>
            <a:endParaRPr lang="en-US" dirty="0"/>
          </a:p>
        </p:txBody>
      </p:sp>
      <p:sp>
        <p:nvSpPr>
          <p:cNvPr id="4" name="Slide Number Placeholder 3"/>
          <p:cNvSpPr>
            <a:spLocks noGrp="1"/>
          </p:cNvSpPr>
          <p:nvPr>
            <p:ph type="sldNum" sz="quarter" idx="12"/>
          </p:nvPr>
        </p:nvSpPr>
        <p:spPr/>
        <p:txBody>
          <a:bodyPr/>
          <a:lstStyle/>
          <a:p>
            <a:pPr>
              <a:defRPr/>
            </a:pPr>
            <a:fld id="{FF355535-76E5-4FB9-8C3D-21E7AFB11BD1}" type="slidenum">
              <a:rPr lang="en-US" smtClean="0">
                <a:solidFill>
                  <a:srgbClr val="000000"/>
                </a:solidFill>
              </a:rPr>
              <a:pPr>
                <a:defRPr/>
              </a:pPr>
              <a:t>101</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91931732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0" y="1066800"/>
            <a:ext cx="7772400" cy="304800"/>
          </a:xfrm>
        </p:spPr>
        <p:txBody>
          <a:bodyPr/>
          <a:lstStyle/>
          <a:p>
            <a:pPr algn="ctr"/>
            <a:r>
              <a:rPr lang="en-US" sz="2400" b="1" dirty="0" smtClean="0"/>
              <a:t>References and Related Publications</a:t>
            </a:r>
            <a:endParaRPr lang="en-US" sz="2400" b="1" dirty="0"/>
          </a:p>
        </p:txBody>
      </p:sp>
      <p:sp>
        <p:nvSpPr>
          <p:cNvPr id="3" name="Content Placeholder 2"/>
          <p:cNvSpPr>
            <a:spLocks noGrp="1"/>
          </p:cNvSpPr>
          <p:nvPr>
            <p:ph idx="1"/>
          </p:nvPr>
        </p:nvSpPr>
        <p:spPr>
          <a:xfrm>
            <a:off x="304800" y="1447800"/>
            <a:ext cx="8458200" cy="5257800"/>
          </a:xfrm>
        </p:spPr>
        <p:txBody>
          <a:bodyPr/>
          <a:lstStyle/>
          <a:p>
            <a:pPr marL="0" indent="0">
              <a:spcBef>
                <a:spcPts val="600"/>
              </a:spcBef>
              <a:buNone/>
            </a:pPr>
            <a:r>
              <a:rPr lang="en-US" sz="1100" dirty="0" smtClean="0"/>
              <a:t>Erickson, W. von </a:t>
            </a:r>
            <a:r>
              <a:rPr lang="en-US" sz="1100" dirty="0"/>
              <a:t>Schrader, </a:t>
            </a:r>
            <a:r>
              <a:rPr lang="en-US" sz="1100" dirty="0" smtClean="0"/>
              <a:t>S. Bruyère, S &amp; VanLooy, S. (2013). The </a:t>
            </a:r>
            <a:r>
              <a:rPr lang="en-US" sz="1100" dirty="0"/>
              <a:t>Employment Environment: Employer Perspectives, Policies, and Practices Regarding the Employment of Persons with </a:t>
            </a:r>
            <a:r>
              <a:rPr lang="en-US" sz="1100" dirty="0" smtClean="0"/>
              <a:t>Disabilities. </a:t>
            </a:r>
            <a:r>
              <a:rPr lang="en-US" sz="1100" i="1" dirty="0" smtClean="0"/>
              <a:t>Rehabilitation </a:t>
            </a:r>
            <a:r>
              <a:rPr lang="en-US" sz="1100" i="1" dirty="0"/>
              <a:t>Counseling </a:t>
            </a:r>
            <a:r>
              <a:rPr lang="en-US" sz="1100" i="1" dirty="0" smtClean="0"/>
              <a:t>Bulletin. </a:t>
            </a:r>
            <a:r>
              <a:rPr lang="en-US" sz="1100" dirty="0"/>
              <a:t>Published online before print November 14, 2013, </a:t>
            </a:r>
            <a:r>
              <a:rPr lang="en-US" sz="1100" dirty="0" err="1"/>
              <a:t>doi</a:t>
            </a:r>
            <a:r>
              <a:rPr lang="en-US" sz="1100" dirty="0"/>
              <a:t>: 10.1177/0034355213509841 </a:t>
            </a:r>
            <a:endParaRPr lang="en-US" sz="1100" dirty="0" smtClean="0"/>
          </a:p>
          <a:p>
            <a:pPr marL="0" indent="0">
              <a:spcBef>
                <a:spcPts val="600"/>
              </a:spcBef>
              <a:buNone/>
            </a:pPr>
            <a:r>
              <a:rPr lang="en-US" sz="1100" dirty="0"/>
              <a:t>Erickson, W. von Schrader, S. Bruyère, S &amp; VanLooy, S. (2013). The Employment Environment: Employer Perspectives, Policies, and Practices Regarding the Employment of Persons with Disabilities. </a:t>
            </a:r>
            <a:r>
              <a:rPr lang="en-US" sz="1100" i="1" dirty="0"/>
              <a:t>Rehabilitation Counseling Bulletin. </a:t>
            </a:r>
            <a:r>
              <a:rPr lang="en-US" sz="1100" dirty="0"/>
              <a:t>Published online before print November 14, 2013, </a:t>
            </a:r>
            <a:r>
              <a:rPr lang="en-US" sz="1100" dirty="0" err="1"/>
              <a:t>doi</a:t>
            </a:r>
            <a:r>
              <a:rPr lang="en-US" sz="1100" dirty="0"/>
              <a:t>: 10.1177/0034355213509841 </a:t>
            </a:r>
          </a:p>
          <a:p>
            <a:pPr marL="0" lvl="0" indent="0">
              <a:buNone/>
            </a:pPr>
            <a:r>
              <a:rPr lang="en-US" sz="1100" dirty="0" smtClean="0"/>
              <a:t>Hallock</a:t>
            </a:r>
            <a:r>
              <a:rPr lang="en-US" sz="1100" dirty="0"/>
              <a:t>, K., Jin, X., &amp; Barrington, L. (2013</a:t>
            </a:r>
            <a:r>
              <a:rPr lang="en-US" sz="1100" dirty="0" smtClean="0"/>
              <a:t>). </a:t>
            </a:r>
            <a:r>
              <a:rPr lang="en-US" sz="1100" i="1" dirty="0"/>
              <a:t>The Pay Gap and the Total Compensation Gap by Disability </a:t>
            </a:r>
            <a:r>
              <a:rPr lang="en-US" sz="1100" i="1" dirty="0" smtClean="0"/>
              <a:t>Status</a:t>
            </a:r>
            <a:r>
              <a:rPr lang="en-US" sz="1100" dirty="0" smtClean="0"/>
              <a:t>.   Working Paper.   Ithaca, NY, ILR School, Institute for Compensation Studies.</a:t>
            </a:r>
          </a:p>
          <a:p>
            <a:pPr marL="0" indent="0">
              <a:buNone/>
            </a:pPr>
            <a:r>
              <a:rPr lang="en-US" sz="1100" dirty="0" smtClean="0"/>
              <a:t>Hallock</a:t>
            </a:r>
            <a:r>
              <a:rPr lang="en-US" sz="1100" dirty="0"/>
              <a:t>, K., Jin, X., &amp; Barrington, L. (2013</a:t>
            </a:r>
            <a:r>
              <a:rPr lang="en-US" sz="1100" dirty="0" smtClean="0"/>
              <a:t>). </a:t>
            </a:r>
            <a:r>
              <a:rPr lang="en-US" sz="1100" i="1" dirty="0"/>
              <a:t>The Role of Tasks and Skills in Explaining the Disability Pay Gap </a:t>
            </a:r>
            <a:r>
              <a:rPr lang="en-US" sz="1100" i="1" dirty="0" smtClean="0"/>
              <a:t>. </a:t>
            </a:r>
            <a:r>
              <a:rPr lang="en-US" sz="1100" dirty="0"/>
              <a:t>Working Paper.   Ithaca, NY, ILR School, Institute for Compensation Studies</a:t>
            </a:r>
            <a:r>
              <a:rPr lang="en-US" sz="1100" dirty="0" smtClean="0"/>
              <a:t>.</a:t>
            </a:r>
          </a:p>
          <a:p>
            <a:pPr marL="0" lvl="0" indent="0">
              <a:buNone/>
            </a:pPr>
            <a:r>
              <a:rPr lang="en-US" sz="1100" dirty="0" smtClean="0"/>
              <a:t>Karpur</a:t>
            </a:r>
            <a:r>
              <a:rPr lang="en-US" sz="1100" dirty="0"/>
              <a:t>, A. (2013). </a:t>
            </a:r>
            <a:r>
              <a:rPr lang="en-US" sz="1100" i="1" dirty="0"/>
              <a:t>Impact of employer-provided health insurance on job mobility among people with </a:t>
            </a:r>
            <a:r>
              <a:rPr lang="en-US" sz="1100" i="1" dirty="0" smtClean="0"/>
              <a:t>disabilities. </a:t>
            </a:r>
            <a:r>
              <a:rPr lang="en-US" sz="1100" dirty="0"/>
              <a:t>Working Paper.   Ithaca, NY, ILR School, </a:t>
            </a:r>
            <a:r>
              <a:rPr lang="en-US" sz="1100" dirty="0" smtClean="0"/>
              <a:t>Employment and Disability Institute, Employer Practices RRTC.</a:t>
            </a:r>
          </a:p>
          <a:p>
            <a:pPr marL="0" indent="0">
              <a:buNone/>
            </a:pPr>
            <a:r>
              <a:rPr lang="en-US" sz="1100" dirty="0"/>
              <a:t>Karpur, A. (In preparation). Job-mobility among workers with disabilities: Role of employer paid health insurance.</a:t>
            </a:r>
            <a:r>
              <a:rPr lang="en-US" sz="1100" i="1" dirty="0"/>
              <a:t> Health Services Research.</a:t>
            </a:r>
          </a:p>
          <a:p>
            <a:pPr marL="0" indent="0">
              <a:buNone/>
            </a:pPr>
            <a:r>
              <a:rPr lang="en-US" sz="1100" dirty="0" smtClean="0"/>
              <a:t>Karpur</a:t>
            </a:r>
            <a:r>
              <a:rPr lang="en-US" sz="1100" dirty="0"/>
              <a:t>, A., &amp; Bruyere, S. M. (2012). Healthcare expenditure among people with disabilities: Potential role of workplace health promotion and implications for rehabilitation counseling. </a:t>
            </a:r>
            <a:r>
              <a:rPr lang="en-US" sz="1100" i="1" dirty="0"/>
              <a:t>Rehabilitation Counseling Bulletin, 56 </a:t>
            </a:r>
            <a:r>
              <a:rPr lang="en-US" sz="1100" dirty="0"/>
              <a:t>(1), 7 – 22.</a:t>
            </a:r>
          </a:p>
          <a:p>
            <a:pPr marL="0" indent="0">
              <a:buNone/>
            </a:pPr>
            <a:r>
              <a:rPr lang="en-US" sz="1100" dirty="0" err="1"/>
              <a:t>Linkow</a:t>
            </a:r>
            <a:r>
              <a:rPr lang="en-US" sz="1100" dirty="0"/>
              <a:t>, P., Barrington, L., Bruyère, S., Figueroa, I., &amp; Wright, M. (2013)</a:t>
            </a:r>
            <a:r>
              <a:rPr lang="en-US" sz="1100" i="1" dirty="0"/>
              <a:t>. Leveling the playing field: Attracting, engaging, and advancing people with disabilities. </a:t>
            </a:r>
            <a:r>
              <a:rPr lang="en-US" sz="1100" dirty="0"/>
              <a:t>New York, NY: The Conference Board.</a:t>
            </a:r>
          </a:p>
          <a:p>
            <a:pPr marL="0" indent="0">
              <a:buNone/>
            </a:pPr>
            <a:r>
              <a:rPr lang="en-US" sz="1100" dirty="0" smtClean="0"/>
              <a:t>Nishii</a:t>
            </a:r>
            <a:r>
              <a:rPr lang="en-US" sz="1100" dirty="0"/>
              <a:t>, L., &amp; Bruyère , S. (2014).   </a:t>
            </a:r>
            <a:r>
              <a:rPr lang="en-US" sz="1100" i="1" dirty="0"/>
              <a:t>Inside the workplace: Case studies of factors influencing engagement of people with disabilities.   </a:t>
            </a:r>
            <a:r>
              <a:rPr lang="en-US" sz="1100" dirty="0"/>
              <a:t>Research Brief.   Ithaca, NY: Cornell University Employment and Disability Institute.</a:t>
            </a:r>
          </a:p>
          <a:p>
            <a:pPr marL="0" indent="0">
              <a:buNone/>
            </a:pPr>
            <a:r>
              <a:rPr lang="en-US" sz="1100" dirty="0" smtClean="0"/>
              <a:t>von </a:t>
            </a:r>
            <a:r>
              <a:rPr lang="en-US" sz="1100" dirty="0"/>
              <a:t>Schrader, S., Malzer, V., Bruyère , S. (2013).  Perspectives on disability disclosure: The importance of employer practices and workplace climate.  </a:t>
            </a:r>
            <a:r>
              <a:rPr lang="en-US" sz="1100" i="1" dirty="0"/>
              <a:t>Employer Responsibilities and Rights Journal</a:t>
            </a:r>
            <a:r>
              <a:rPr lang="en-US" sz="1100" dirty="0"/>
              <a:t>.   DOI: 10.1007/s10672-013-9227-9.</a:t>
            </a:r>
          </a:p>
          <a:p>
            <a:pPr marL="0" indent="0">
              <a:buNone/>
            </a:pPr>
            <a:r>
              <a:rPr lang="en-US" sz="1100" dirty="0" smtClean="0"/>
              <a:t>von </a:t>
            </a:r>
            <a:r>
              <a:rPr lang="en-US" sz="1100" dirty="0"/>
              <a:t>Schrader, S., Malzer,  V</a:t>
            </a:r>
            <a:r>
              <a:rPr lang="en-US" sz="1100" dirty="0" smtClean="0"/>
              <a:t>.,.  </a:t>
            </a:r>
            <a:r>
              <a:rPr lang="en-US" sz="1100" dirty="0"/>
              <a:t>Erickson, W. &amp; Bruyere, </a:t>
            </a:r>
            <a:r>
              <a:rPr lang="en-US" sz="1100" dirty="0" smtClean="0"/>
              <a:t>(2013). </a:t>
            </a:r>
            <a:r>
              <a:rPr lang="en-US" sz="1100" i="1" dirty="0" smtClean="0"/>
              <a:t>Absence </a:t>
            </a:r>
            <a:r>
              <a:rPr lang="en-US" sz="1100" i="1" dirty="0"/>
              <a:t>and Disability Management Practices for an Aging Workforce</a:t>
            </a:r>
            <a:r>
              <a:rPr lang="en-US" sz="1100" dirty="0"/>
              <a:t>. Available at: http://digitalcommons.ilr.cornell.edu/edicollect/1320</a:t>
            </a:r>
            <a:r>
              <a:rPr lang="en-US" sz="1100" dirty="0" smtClean="0"/>
              <a:t>/</a:t>
            </a:r>
          </a:p>
          <a:p>
            <a:pPr marL="0" indent="0">
              <a:buNone/>
            </a:pPr>
            <a:r>
              <a:rPr lang="en-US" sz="1100" dirty="0"/>
              <a:t>v</a:t>
            </a:r>
            <a:r>
              <a:rPr lang="en-US" sz="1100" dirty="0" smtClean="0"/>
              <a:t>on </a:t>
            </a:r>
            <a:r>
              <a:rPr lang="en-US" sz="1100" dirty="0"/>
              <a:t>Schrader, S., &amp; Nazarov, Z. </a:t>
            </a:r>
            <a:r>
              <a:rPr lang="en-US" sz="1100" dirty="0" smtClean="0"/>
              <a:t>(in press). </a:t>
            </a:r>
            <a:r>
              <a:rPr lang="en-US" sz="1100" dirty="0"/>
              <a:t> </a:t>
            </a:r>
            <a:r>
              <a:rPr lang="en-US" sz="1100" i="1" dirty="0"/>
              <a:t>Employer Characteristics Associated With Discrimination Charges Under the Americans With Disabilities </a:t>
            </a:r>
            <a:r>
              <a:rPr lang="en-US" sz="1100" i="1" dirty="0" smtClean="0"/>
              <a:t>Act. Journal of Disability Policy Studies</a:t>
            </a:r>
            <a:r>
              <a:rPr lang="en-US" sz="1100" dirty="0" smtClean="0"/>
              <a:t>. </a:t>
            </a:r>
            <a:endParaRPr lang="en-US" sz="1100" dirty="0"/>
          </a:p>
          <a:p>
            <a:pPr marL="0" indent="0">
              <a:spcBef>
                <a:spcPts val="600"/>
              </a:spcBef>
              <a:buNone/>
            </a:pPr>
            <a:endParaRPr lang="en-US" sz="1100" dirty="0"/>
          </a:p>
        </p:txBody>
      </p:sp>
      <p:sp>
        <p:nvSpPr>
          <p:cNvPr id="4" name="Slide Number Placeholder 3"/>
          <p:cNvSpPr>
            <a:spLocks noGrp="1"/>
          </p:cNvSpPr>
          <p:nvPr>
            <p:ph type="sldNum" sz="quarter" idx="4294967295"/>
          </p:nvPr>
        </p:nvSpPr>
        <p:spPr>
          <a:xfrm>
            <a:off x="8382000" y="6400800"/>
            <a:ext cx="381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4739F4AB-8BBB-43AF-873A-AC1CE3B29D2C}" type="slidenum">
              <a:rPr lang="en-US" sz="1000" smtClean="0">
                <a:solidFill>
                  <a:srgbClr val="000000"/>
                </a:solidFill>
                <a:latin typeface="Arial" charset="0"/>
              </a:rPr>
              <a:pPr/>
              <a:t>102</a:t>
            </a:fld>
            <a:endParaRPr lang="en-US" sz="1400" dirty="0" smtClean="0">
              <a:solidFill>
                <a:srgbClr val="000000"/>
              </a:solidFill>
              <a:latin typeface="Times" pitchFamily="18" charset="0"/>
            </a:endParaRPr>
          </a:p>
        </p:txBody>
      </p:sp>
    </p:spTree>
    <p:extLst>
      <p:ext uri="{BB962C8B-B14F-4D97-AF65-F5344CB8AC3E}">
        <p14:creationId xmlns:p14="http://schemas.microsoft.com/office/powerpoint/2010/main" val="234925460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990601"/>
            <a:ext cx="8534400" cy="609599"/>
          </a:xfrm>
        </p:spPr>
        <p:txBody>
          <a:bodyPr/>
          <a:lstStyle/>
          <a:p>
            <a:pPr algn="ctr"/>
            <a:r>
              <a:rPr lang="en-US" sz="3600" b="1" dirty="0" smtClean="0"/>
              <a:t>Related Cornell Disability</a:t>
            </a:r>
            <a:r>
              <a:rPr lang="en-US" sz="3600" b="1" dirty="0"/>
              <a:t> </a:t>
            </a:r>
            <a:r>
              <a:rPr lang="en-US" sz="3600" b="1" dirty="0" smtClean="0"/>
              <a:t>Resources</a:t>
            </a:r>
            <a:endParaRPr lang="en-US" sz="3600" b="1" dirty="0"/>
          </a:p>
        </p:txBody>
      </p:sp>
      <p:sp>
        <p:nvSpPr>
          <p:cNvPr id="3" name="Subtitle 2"/>
          <p:cNvSpPr>
            <a:spLocks noGrp="1"/>
          </p:cNvSpPr>
          <p:nvPr>
            <p:ph type="subTitle" idx="1"/>
          </p:nvPr>
        </p:nvSpPr>
        <p:spPr>
          <a:xfrm>
            <a:off x="533400" y="1676400"/>
            <a:ext cx="8153400" cy="4648200"/>
          </a:xfrm>
        </p:spPr>
        <p:txBody>
          <a:bodyPr/>
          <a:lstStyle/>
          <a:p>
            <a:pPr marL="457200" indent="-457200" algn="l">
              <a:buFont typeface="Arial" panose="020B0604020202020204" pitchFamily="34" charset="0"/>
              <a:buChar char="•"/>
            </a:pPr>
            <a:r>
              <a:rPr lang="en-US" sz="2000" b="1" dirty="0" smtClean="0">
                <a:solidFill>
                  <a:schemeClr val="tx1"/>
                </a:solidFill>
              </a:rPr>
              <a:t>Employer Practices </a:t>
            </a:r>
            <a:r>
              <a:rPr lang="en-US" sz="2000" b="1" dirty="0">
                <a:solidFill>
                  <a:schemeClr val="tx1"/>
                </a:solidFill>
              </a:rPr>
              <a:t>RRTC Project</a:t>
            </a:r>
            <a:r>
              <a:rPr lang="en-US" sz="2000" dirty="0">
                <a:solidFill>
                  <a:schemeClr val="tx1"/>
                </a:solidFill>
              </a:rPr>
              <a:t/>
            </a:r>
            <a:br>
              <a:rPr lang="en-US" sz="2000" dirty="0">
                <a:solidFill>
                  <a:schemeClr val="tx1"/>
                </a:solidFill>
              </a:rPr>
            </a:br>
            <a:r>
              <a:rPr lang="en-US" sz="2000" dirty="0">
                <a:hlinkClick r:id="rId3"/>
              </a:rPr>
              <a:t>http://employerpracticesrrtc.org</a:t>
            </a:r>
            <a:r>
              <a:rPr lang="en-US" sz="2000" dirty="0" smtClean="0">
                <a:hlinkClick r:id="rId3"/>
              </a:rPr>
              <a:t>/</a:t>
            </a:r>
            <a:endParaRPr lang="en-US" sz="2000" dirty="0" smtClean="0"/>
          </a:p>
          <a:p>
            <a:pPr marL="457200" indent="-457200" algn="l">
              <a:buFont typeface="Arial" panose="020B0604020202020204" pitchFamily="34" charset="0"/>
              <a:buChar char="•"/>
            </a:pPr>
            <a:r>
              <a:rPr lang="en-US" sz="2000" b="1" dirty="0" smtClean="0">
                <a:solidFill>
                  <a:schemeClr val="tx1"/>
                </a:solidFill>
              </a:rPr>
              <a:t>U.S. EEOC Disability Charge </a:t>
            </a:r>
            <a:r>
              <a:rPr lang="en-US" sz="2000" b="1" dirty="0">
                <a:solidFill>
                  <a:schemeClr val="tx1"/>
                </a:solidFill>
              </a:rPr>
              <a:t>tabulations </a:t>
            </a:r>
            <a:r>
              <a:rPr lang="en-US" sz="2000" b="1" dirty="0" smtClean="0">
                <a:solidFill>
                  <a:schemeClr val="tx1"/>
                </a:solidFill>
              </a:rPr>
              <a:t>online tool</a:t>
            </a:r>
            <a:r>
              <a:rPr lang="en-US" sz="2000" dirty="0">
                <a:solidFill>
                  <a:schemeClr val="tx1"/>
                </a:solidFill>
              </a:rPr>
              <a:t/>
            </a:r>
            <a:br>
              <a:rPr lang="en-US" sz="2000" dirty="0">
                <a:solidFill>
                  <a:schemeClr val="tx1"/>
                </a:solidFill>
              </a:rPr>
            </a:br>
            <a:r>
              <a:rPr lang="en-US" sz="2000" dirty="0">
                <a:solidFill>
                  <a:schemeClr val="tx1"/>
                </a:solidFill>
                <a:hlinkClick r:id="rId4"/>
              </a:rPr>
              <a:t>http://</a:t>
            </a:r>
            <a:r>
              <a:rPr lang="en-US" sz="2000" dirty="0">
                <a:solidFill>
                  <a:schemeClr val="accent1">
                    <a:lumMod val="50000"/>
                  </a:schemeClr>
                </a:solidFill>
                <a:hlinkClick r:id="rId4"/>
              </a:rPr>
              <a:t>www.disabilitystatistics.org/eeoc</a:t>
            </a:r>
            <a:r>
              <a:rPr lang="en-US" sz="2000" dirty="0" smtClean="0">
                <a:solidFill>
                  <a:schemeClr val="tx1"/>
                </a:solidFill>
                <a:hlinkClick r:id="rId4"/>
              </a:rPr>
              <a:t>/</a:t>
            </a:r>
            <a:endParaRPr lang="en-US" sz="2000" dirty="0" smtClean="0">
              <a:solidFill>
                <a:schemeClr val="tx1"/>
              </a:solidFill>
            </a:endParaRPr>
          </a:p>
          <a:p>
            <a:pPr marL="457200" indent="-457200" algn="l">
              <a:buFont typeface="Arial" panose="020B0604020202020204" pitchFamily="34" charset="0"/>
              <a:buChar char="•"/>
            </a:pPr>
            <a:r>
              <a:rPr lang="en-US" sz="2000" b="1" dirty="0" smtClean="0">
                <a:solidFill>
                  <a:schemeClr val="tx1"/>
                </a:solidFill>
              </a:rPr>
              <a:t>Just-In-Time Tool Kit for Managers </a:t>
            </a:r>
            <a:r>
              <a:rPr lang="en-US" sz="2000" dirty="0" smtClean="0"/>
              <a:t> </a:t>
            </a:r>
            <a:r>
              <a:rPr lang="en-US" sz="2000" u="sng" dirty="0">
                <a:solidFill>
                  <a:schemeClr val="accent1">
                    <a:lumMod val="50000"/>
                  </a:schemeClr>
                </a:solidFill>
              </a:rPr>
              <a:t>http://www.disabilitytoolkit.org/</a:t>
            </a:r>
            <a:endParaRPr lang="en-US" sz="2000" b="1" dirty="0" smtClean="0">
              <a:solidFill>
                <a:schemeClr val="accent1">
                  <a:lumMod val="50000"/>
                </a:schemeClr>
              </a:solidFill>
            </a:endParaRPr>
          </a:p>
          <a:p>
            <a:pPr marL="457200" indent="-457200" algn="l">
              <a:buFont typeface="Arial" panose="020B0604020202020204" pitchFamily="34" charset="0"/>
              <a:buChar char="•"/>
            </a:pPr>
            <a:r>
              <a:rPr lang="en-US" sz="2000" b="1" dirty="0" smtClean="0"/>
              <a:t>Employer </a:t>
            </a:r>
            <a:r>
              <a:rPr lang="en-US" sz="2000" b="1" dirty="0"/>
              <a:t>Practices Disability and Compensation Catalog</a:t>
            </a:r>
          </a:p>
          <a:p>
            <a:pPr marL="463550" algn="l"/>
            <a:r>
              <a:rPr lang="en-US" sz="2000" dirty="0">
                <a:hlinkClick r:id="rId5"/>
              </a:rPr>
              <a:t>http://www.disabilitystatistics.org/eprrtc/codebook.cfm</a:t>
            </a:r>
            <a:r>
              <a:rPr lang="en-US" sz="2000" dirty="0"/>
              <a:t> </a:t>
            </a:r>
          </a:p>
          <a:p>
            <a:pPr marL="457200" indent="-457200" algn="l">
              <a:buFont typeface="Arial" panose="020B0604020202020204" pitchFamily="34" charset="0"/>
              <a:buChar char="•"/>
            </a:pPr>
            <a:r>
              <a:rPr lang="en-US" sz="2000" b="1" dirty="0" smtClean="0">
                <a:solidFill>
                  <a:schemeClr val="tx1"/>
                </a:solidFill>
              </a:rPr>
              <a:t>Tips </a:t>
            </a:r>
            <a:r>
              <a:rPr lang="en-US" sz="2000" b="1" dirty="0">
                <a:solidFill>
                  <a:schemeClr val="tx1"/>
                </a:solidFill>
              </a:rPr>
              <a:t>for Human Resource (HR) </a:t>
            </a:r>
            <a:r>
              <a:rPr lang="en-US" sz="2000" b="1" dirty="0" smtClean="0">
                <a:solidFill>
                  <a:schemeClr val="tx1"/>
                </a:solidFill>
              </a:rPr>
              <a:t>Professionals</a:t>
            </a:r>
          </a:p>
          <a:p>
            <a:pPr marL="457200" algn="l"/>
            <a:r>
              <a:rPr lang="en-US" sz="2000" dirty="0" smtClean="0">
                <a:hlinkClick r:id="rId6"/>
              </a:rPr>
              <a:t>http</a:t>
            </a:r>
            <a:r>
              <a:rPr lang="en-US" sz="2000" dirty="0">
                <a:hlinkClick r:id="rId6"/>
              </a:rPr>
              <a:t>://</a:t>
            </a:r>
            <a:r>
              <a:rPr lang="en-US" sz="2000" dirty="0" smtClean="0">
                <a:hlinkClick r:id="rId6"/>
              </a:rPr>
              <a:t>www.hrtips.org/</a:t>
            </a:r>
            <a:endParaRPr lang="en-US" sz="2000" dirty="0"/>
          </a:p>
          <a:p>
            <a:pPr marL="457200" indent="-457200" algn="l">
              <a:buFont typeface="Arial" panose="020B0604020202020204" pitchFamily="34" charset="0"/>
              <a:buChar char="•"/>
            </a:pPr>
            <a:r>
              <a:rPr lang="en-US" sz="2000" b="1" dirty="0"/>
              <a:t>Employment Law Repository/ ADA Decisions &amp; </a:t>
            </a:r>
            <a:r>
              <a:rPr lang="en-US" sz="2000" b="1" dirty="0" smtClean="0"/>
              <a:t>Settlements</a:t>
            </a:r>
          </a:p>
          <a:p>
            <a:pPr marL="457200" indent="-457200" algn="l"/>
            <a:r>
              <a:rPr lang="en-US" sz="2000" dirty="0" smtClean="0">
                <a:solidFill>
                  <a:srgbClr val="00B0F0"/>
                </a:solidFill>
              </a:rPr>
              <a:t>	</a:t>
            </a:r>
            <a:r>
              <a:rPr lang="en-US" sz="2000" dirty="0" smtClean="0">
                <a:solidFill>
                  <a:schemeClr val="accent1">
                    <a:lumMod val="50000"/>
                  </a:schemeClr>
                </a:solidFill>
              </a:rPr>
              <a:t>(</a:t>
            </a:r>
            <a:r>
              <a:rPr lang="en-US" sz="2000" dirty="0">
                <a:solidFill>
                  <a:schemeClr val="accent1">
                    <a:lumMod val="50000"/>
                  </a:schemeClr>
                </a:solidFill>
              </a:rPr>
              <a:t>to be released in </a:t>
            </a:r>
            <a:r>
              <a:rPr lang="en-US" sz="2000" dirty="0" smtClean="0">
                <a:solidFill>
                  <a:schemeClr val="accent1">
                    <a:lumMod val="50000"/>
                  </a:schemeClr>
                </a:solidFill>
              </a:rPr>
              <a:t>Spring, </a:t>
            </a:r>
            <a:r>
              <a:rPr lang="en-US" sz="2000" dirty="0">
                <a:solidFill>
                  <a:schemeClr val="accent1">
                    <a:lumMod val="50000"/>
                  </a:schemeClr>
                </a:solidFill>
              </a:rPr>
              <a:t>2015</a:t>
            </a:r>
            <a:r>
              <a:rPr lang="en-US" sz="2000" dirty="0" smtClean="0">
                <a:solidFill>
                  <a:schemeClr val="accent1">
                    <a:lumMod val="50000"/>
                  </a:schemeClr>
                </a:solidFill>
              </a:rPr>
              <a:t>)</a:t>
            </a:r>
            <a:endParaRPr lang="en-US" sz="2000" b="1" dirty="0" smtClean="0">
              <a:solidFill>
                <a:schemeClr val="accent1">
                  <a:lumMod val="50000"/>
                </a:schemeClr>
              </a:solidFill>
            </a:endParaRPr>
          </a:p>
          <a:p>
            <a:pPr marL="457200" indent="-457200" algn="l">
              <a:buFont typeface="Arial" panose="020B0604020202020204" pitchFamily="34" charset="0"/>
              <a:buChar char="•"/>
            </a:pPr>
            <a:r>
              <a:rPr lang="en-US" sz="2000" b="1" dirty="0" err="1" smtClean="0">
                <a:solidFill>
                  <a:schemeClr val="tx1"/>
                </a:solidFill>
              </a:rPr>
              <a:t>BenchmarkABILITY</a:t>
            </a:r>
            <a:r>
              <a:rPr lang="en-US" sz="2000" dirty="0" smtClean="0"/>
              <a:t> </a:t>
            </a:r>
            <a:r>
              <a:rPr lang="en-US" sz="2000" dirty="0" smtClean="0">
                <a:solidFill>
                  <a:schemeClr val="accent1">
                    <a:lumMod val="50000"/>
                  </a:schemeClr>
                </a:solidFill>
              </a:rPr>
              <a:t>(to be released in June, 2015)</a:t>
            </a:r>
          </a:p>
        </p:txBody>
      </p:sp>
      <p:sp>
        <p:nvSpPr>
          <p:cNvPr id="4" name="Slide Number Placeholder 3"/>
          <p:cNvSpPr>
            <a:spLocks noGrp="1"/>
          </p:cNvSpPr>
          <p:nvPr>
            <p:ph type="sldNum" sz="quarter" idx="12"/>
          </p:nvPr>
        </p:nvSpPr>
        <p:spPr>
          <a:xfrm>
            <a:off x="8382000" y="6400800"/>
            <a:ext cx="3810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4739F4AB-8BBB-43AF-873A-AC1CE3B29D2C}" type="slidenum">
              <a:rPr lang="en-US" sz="1000" smtClean="0">
                <a:solidFill>
                  <a:srgbClr val="000000"/>
                </a:solidFill>
                <a:latin typeface="Arial" charset="0"/>
              </a:rPr>
              <a:pPr/>
              <a:t>103</a:t>
            </a:fld>
            <a:endParaRPr lang="en-US" sz="1400" dirty="0" smtClean="0">
              <a:solidFill>
                <a:srgbClr val="000000"/>
              </a:solidFill>
              <a:latin typeface="Times" pitchFamily="18" charset="0"/>
            </a:endParaRPr>
          </a:p>
        </p:txBody>
      </p:sp>
    </p:spTree>
    <p:extLst>
      <p:ext uri="{BB962C8B-B14F-4D97-AF65-F5344CB8AC3E}">
        <p14:creationId xmlns:p14="http://schemas.microsoft.com/office/powerpoint/2010/main" val="24634149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VEVRAA</a:t>
            </a:r>
            <a:endParaRPr lang="en-US" b="1" dirty="0"/>
          </a:p>
        </p:txBody>
      </p:sp>
      <p:sp>
        <p:nvSpPr>
          <p:cNvPr id="3" name="Content Placeholder 2"/>
          <p:cNvSpPr>
            <a:spLocks noGrp="1"/>
          </p:cNvSpPr>
          <p:nvPr>
            <p:ph idx="1"/>
          </p:nvPr>
        </p:nvSpPr>
        <p:spPr/>
        <p:txBody>
          <a:bodyPr>
            <a:normAutofit lnSpcReduction="10000"/>
          </a:bodyPr>
          <a:lstStyle/>
          <a:p>
            <a:endParaRPr lang="en-US" dirty="0" smtClean="0"/>
          </a:p>
          <a:p>
            <a:r>
              <a:rPr lang="en-US" b="1" dirty="0" smtClean="0"/>
              <a:t>The </a:t>
            </a:r>
            <a:r>
              <a:rPr lang="en-US" b="1" dirty="0"/>
              <a:t>Vietnam Era Veterans’ Readjustment Assistance Act of 1974 (VEVRAA</a:t>
            </a:r>
            <a:r>
              <a:rPr lang="en-US" b="1" dirty="0" smtClean="0"/>
              <a:t>) </a:t>
            </a:r>
            <a:r>
              <a:rPr lang="en-US" b="1" dirty="0"/>
              <a:t>prohibits employment discrimination against protected veterans by covered Federal contractors and subcontractors, and requires that they take affirmative action to employ and advance in employment these veterans.</a:t>
            </a:r>
          </a:p>
          <a:p>
            <a:endParaRPr lang="en-US" dirty="0"/>
          </a:p>
        </p:txBody>
      </p:sp>
      <p:sp>
        <p:nvSpPr>
          <p:cNvPr id="6" name="Footer Placeholder 5"/>
          <p:cNvSpPr>
            <a:spLocks noGrp="1"/>
          </p:cNvSpPr>
          <p:nvPr>
            <p:ph type="ftr" sz="quarter" idx="11"/>
          </p:nvPr>
        </p:nvSpPr>
        <p:spPr>
          <a:xfrm>
            <a:off x="3124200" y="6446520"/>
            <a:ext cx="2895600" cy="365125"/>
          </a:xfrm>
        </p:spPr>
        <p:txBody>
          <a:bodyPr/>
          <a:lstStyle/>
          <a:p>
            <a:r>
              <a:rPr lang="en-US" smtClean="0">
                <a:solidFill>
                  <a:prstClr val="white"/>
                </a:solidFill>
              </a:rPr>
              <a:t>U.S. Department of Labor/OFCCP</a:t>
            </a:r>
            <a:endParaRPr lang="en-US">
              <a:solidFill>
                <a:prstClr val="white"/>
              </a:solidFill>
            </a:endParaRPr>
          </a:p>
        </p:txBody>
      </p:sp>
      <p:sp>
        <p:nvSpPr>
          <p:cNvPr id="7" name="Rectangle 6"/>
          <p:cNvSpPr/>
          <p:nvPr/>
        </p:nvSpPr>
        <p:spPr>
          <a:xfrm>
            <a:off x="7486459" y="6172200"/>
            <a:ext cx="1148071" cy="369332"/>
          </a:xfrm>
          <a:prstGeom prst="rect">
            <a:avLst/>
          </a:prstGeom>
        </p:spPr>
        <p:txBody>
          <a:bodyPr wrap="none">
            <a:spAutoFit/>
          </a:bodyPr>
          <a:lstStyle/>
          <a:p>
            <a:r>
              <a:rPr lang="en-US" dirty="0" smtClean="0">
                <a:solidFill>
                  <a:prstClr val="black"/>
                </a:solidFill>
              </a:rPr>
              <a:t>                </a:t>
            </a:r>
            <a:fld id="{571F19B6-A743-42B5-9751-A6F4CBADC76E}" type="slidenum">
              <a:rPr lang="en-US" smtClean="0">
                <a:solidFill>
                  <a:prstClr val="black"/>
                </a:solidFill>
              </a:rPr>
              <a:pPr/>
              <a:t>11</a:t>
            </a:fld>
            <a:endParaRPr lang="en-US" dirty="0">
              <a:solidFill>
                <a:prstClr val="black"/>
              </a:solidFill>
            </a:endParaRPr>
          </a:p>
        </p:txBody>
      </p:sp>
    </p:spTree>
    <p:extLst>
      <p:ext uri="{BB962C8B-B14F-4D97-AF65-F5344CB8AC3E}">
        <p14:creationId xmlns:p14="http://schemas.microsoft.com/office/powerpoint/2010/main" val="286825138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General Information – </a:t>
            </a:r>
            <a:br>
              <a:rPr lang="en-US" sz="2800" b="1" dirty="0" smtClean="0"/>
            </a:br>
            <a:r>
              <a:rPr lang="en-US" sz="2800" b="1" dirty="0" smtClean="0"/>
              <a:t>VEVRAA Regulations</a:t>
            </a:r>
            <a:endParaRPr lang="en-US" sz="2800" b="1" dirty="0"/>
          </a:p>
        </p:txBody>
      </p:sp>
      <p:sp>
        <p:nvSpPr>
          <p:cNvPr id="3" name="Content Placeholder 2"/>
          <p:cNvSpPr>
            <a:spLocks noGrp="1"/>
          </p:cNvSpPr>
          <p:nvPr>
            <p:ph idx="1"/>
          </p:nvPr>
        </p:nvSpPr>
        <p:spPr>
          <a:xfrm>
            <a:off x="457200" y="1447800"/>
            <a:ext cx="8229600" cy="4724400"/>
          </a:xfrm>
        </p:spPr>
        <p:txBody>
          <a:bodyPr>
            <a:normAutofit fontScale="85000" lnSpcReduction="20000"/>
          </a:bodyPr>
          <a:lstStyle/>
          <a:p>
            <a:r>
              <a:rPr lang="en-US" b="1" dirty="0" smtClean="0"/>
              <a:t>Effective March 24, 2014</a:t>
            </a:r>
          </a:p>
          <a:p>
            <a:pPr marL="0" indent="0">
              <a:buNone/>
            </a:pPr>
            <a:endParaRPr lang="en-US" b="1" dirty="0" smtClean="0"/>
          </a:p>
          <a:p>
            <a:r>
              <a:rPr lang="en-US" b="1" dirty="0" smtClean="0"/>
              <a:t>OFCCP’s VEVRAA regulations website:</a:t>
            </a:r>
          </a:p>
          <a:p>
            <a:pPr marL="400050" lvl="1" indent="0">
              <a:buNone/>
            </a:pPr>
            <a:r>
              <a:rPr lang="en-US" sz="2400" b="1" dirty="0">
                <a:hlinkClick r:id="rId3"/>
              </a:rPr>
              <a:t>http://</a:t>
            </a:r>
            <a:r>
              <a:rPr lang="en-US" sz="2400" b="1" dirty="0" smtClean="0">
                <a:hlinkClick r:id="rId3"/>
              </a:rPr>
              <a:t>www.dol.gov/ofccp/regs/compliance/vevraa.htm</a:t>
            </a:r>
            <a:endParaRPr lang="en-US" sz="2400" b="1" dirty="0" smtClean="0"/>
          </a:p>
          <a:p>
            <a:pPr lvl="1">
              <a:buFont typeface="Wingdings" pitchFamily="2" charset="2"/>
              <a:buChar char="§"/>
            </a:pPr>
            <a:r>
              <a:rPr lang="en-US" sz="2400" b="1" dirty="0"/>
              <a:t>New Regulations</a:t>
            </a:r>
          </a:p>
          <a:p>
            <a:pPr lvl="1">
              <a:buFont typeface="Wingdings" pitchFamily="2" charset="2"/>
              <a:buChar char="§"/>
            </a:pPr>
            <a:r>
              <a:rPr lang="en-US" sz="2400" b="1" dirty="0"/>
              <a:t>Frequently Asked Questions</a:t>
            </a:r>
          </a:p>
          <a:p>
            <a:pPr lvl="1">
              <a:buFont typeface="Wingdings" pitchFamily="2" charset="2"/>
              <a:buChar char="§"/>
            </a:pPr>
            <a:r>
              <a:rPr lang="en-US" sz="2400" b="1" dirty="0"/>
              <a:t>Contractor Resources</a:t>
            </a:r>
          </a:p>
          <a:p>
            <a:pPr lvl="1">
              <a:buFont typeface="Wingdings" pitchFamily="2" charset="2"/>
              <a:buChar char="§"/>
            </a:pPr>
            <a:r>
              <a:rPr lang="en-US" sz="2400" b="1" dirty="0" smtClean="0"/>
              <a:t>Side-By-Side </a:t>
            </a:r>
            <a:r>
              <a:rPr lang="en-US" sz="2400" b="1" dirty="0"/>
              <a:t>Charts of the Changes</a:t>
            </a:r>
          </a:p>
          <a:p>
            <a:pPr lvl="1">
              <a:buFont typeface="Wingdings" pitchFamily="2" charset="2"/>
              <a:buChar char="§"/>
            </a:pPr>
            <a:r>
              <a:rPr lang="en-US" sz="2400" b="1" dirty="0"/>
              <a:t>Webinar Slides and </a:t>
            </a:r>
            <a:r>
              <a:rPr lang="en-US" sz="2400" b="1" dirty="0" smtClean="0"/>
              <a:t>Recordings</a:t>
            </a:r>
          </a:p>
          <a:p>
            <a:pPr lvl="1">
              <a:buFont typeface="Wingdings" pitchFamily="2" charset="2"/>
              <a:buChar char="§"/>
            </a:pPr>
            <a:r>
              <a:rPr lang="en-US" sz="2400" b="1" dirty="0" smtClean="0"/>
              <a:t>Hiring Benchmark Database</a:t>
            </a:r>
            <a:endParaRPr lang="en-US" sz="2400" b="1" dirty="0"/>
          </a:p>
          <a:p>
            <a:pPr marL="400050" lvl="1" indent="0">
              <a:buNone/>
            </a:pPr>
            <a:r>
              <a:rPr lang="en-US" sz="2400" b="1" dirty="0" smtClean="0"/>
              <a:t> </a:t>
            </a:r>
            <a:endParaRPr lang="en-US" sz="2400" b="1" dirty="0"/>
          </a:p>
          <a:p>
            <a:r>
              <a:rPr lang="en-US" b="1" dirty="0" smtClean="0"/>
              <a:t>Help Desk: (800) 397 – 6251</a:t>
            </a:r>
          </a:p>
          <a:p>
            <a:pPr marL="2286000" lvl="5" indent="0">
              <a:buNone/>
            </a:pPr>
            <a:r>
              <a:rPr lang="en-US" sz="3200" b="1" dirty="0">
                <a:latin typeface="Times New Roman" pitchFamily="18" charset="0"/>
                <a:cs typeface="Times New Roman" pitchFamily="18" charset="0"/>
              </a:rPr>
              <a:t>TTY (877) 889-5627</a:t>
            </a:r>
          </a:p>
        </p:txBody>
      </p:sp>
    </p:spTree>
    <p:extLst>
      <p:ext uri="{BB962C8B-B14F-4D97-AF65-F5344CB8AC3E}">
        <p14:creationId xmlns:p14="http://schemas.microsoft.com/office/powerpoint/2010/main" val="42596196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Key Provisions </a:t>
            </a:r>
            <a:br>
              <a:rPr lang="en-US" sz="2800" b="1" dirty="0" smtClean="0"/>
            </a:br>
            <a:r>
              <a:rPr lang="en-US" sz="2800" b="1" dirty="0" smtClean="0"/>
              <a:t>Similar to Section 503 Regulations</a:t>
            </a:r>
            <a:endParaRPr lang="en-US" sz="2800" b="1" dirty="0"/>
          </a:p>
        </p:txBody>
      </p:sp>
      <p:sp>
        <p:nvSpPr>
          <p:cNvPr id="3" name="Content Placeholder 2"/>
          <p:cNvSpPr>
            <a:spLocks noGrp="1"/>
          </p:cNvSpPr>
          <p:nvPr>
            <p:ph idx="1"/>
          </p:nvPr>
        </p:nvSpPr>
        <p:spPr/>
        <p:txBody>
          <a:bodyPr>
            <a:noAutofit/>
          </a:bodyPr>
          <a:lstStyle/>
          <a:p>
            <a:pPr marL="514350" indent="-514350">
              <a:buAutoNum type="arabicPeriod"/>
            </a:pPr>
            <a:endParaRPr lang="en-US" sz="3000" b="1" dirty="0" smtClean="0"/>
          </a:p>
          <a:p>
            <a:pPr marL="514350" indent="-514350">
              <a:buAutoNum type="arabicPeriod"/>
            </a:pPr>
            <a:r>
              <a:rPr lang="en-US" sz="3000" b="1" dirty="0" smtClean="0"/>
              <a:t>Phased-in Compliance with Certain Provisions</a:t>
            </a:r>
          </a:p>
          <a:p>
            <a:pPr marL="514350" indent="-514350">
              <a:buAutoNum type="arabicPeriod"/>
            </a:pPr>
            <a:r>
              <a:rPr lang="en-US" sz="3000" b="1" dirty="0" smtClean="0"/>
              <a:t>Equal Opportunity Tagline</a:t>
            </a:r>
          </a:p>
          <a:p>
            <a:pPr marL="514350" indent="-514350">
              <a:buAutoNum type="arabicPeriod" startAt="3"/>
            </a:pPr>
            <a:r>
              <a:rPr lang="en-US" sz="3000" b="1" dirty="0" smtClean="0"/>
              <a:t>Subcontract Incorporation of the EO Clause</a:t>
            </a:r>
          </a:p>
          <a:p>
            <a:pPr marL="514350" indent="-514350">
              <a:buAutoNum type="arabicPeriod" startAt="3"/>
            </a:pPr>
            <a:r>
              <a:rPr lang="en-US" sz="3000" b="1" dirty="0" smtClean="0"/>
              <a:t>Outreach and Recruitment</a:t>
            </a:r>
          </a:p>
          <a:p>
            <a:pPr marL="514350" indent="-514350">
              <a:buAutoNum type="arabicPeriod" startAt="3"/>
            </a:pPr>
            <a:r>
              <a:rPr lang="en-US" sz="3000" b="1" dirty="0" smtClean="0"/>
              <a:t>Invitation to Self-Identify</a:t>
            </a:r>
          </a:p>
          <a:p>
            <a:pPr marL="514350" indent="-514350">
              <a:buAutoNum type="arabicPeriod" startAt="3"/>
            </a:pPr>
            <a:r>
              <a:rPr lang="en-US" sz="3000" b="1" dirty="0" smtClean="0"/>
              <a:t>Data Collection and Analysis</a:t>
            </a:r>
          </a:p>
          <a:p>
            <a:pPr>
              <a:buNone/>
            </a:pPr>
            <a:endParaRPr lang="en-US" sz="3000" b="1" dirty="0" smtClean="0"/>
          </a:p>
          <a:p>
            <a:pPr>
              <a:buNone/>
            </a:pPr>
            <a:endParaRPr lang="en-US" sz="3000" b="1" dirty="0" smtClean="0"/>
          </a:p>
          <a:p>
            <a:pPr>
              <a:buNone/>
            </a:pPr>
            <a:endParaRPr lang="en-US" sz="3000" b="1" dirty="0" smtClean="0"/>
          </a:p>
          <a:p>
            <a:pPr>
              <a:buNone/>
            </a:pPr>
            <a:endParaRPr lang="en-US" sz="3000" b="1" dirty="0" smtClean="0"/>
          </a:p>
        </p:txBody>
      </p:sp>
      <p:sp>
        <p:nvSpPr>
          <p:cNvPr id="4" name="Date Placeholder 3"/>
          <p:cNvSpPr>
            <a:spLocks noGrp="1"/>
          </p:cNvSpPr>
          <p:nvPr>
            <p:ph type="dt" sz="half" idx="10"/>
          </p:nvPr>
        </p:nvSpPr>
        <p:spPr/>
        <p:txBody>
          <a:bodyPr/>
          <a:lstStyle/>
          <a:p>
            <a:r>
              <a:rPr lang="en-US" dirty="0" smtClean="0">
                <a:solidFill>
                  <a:prstClr val="white"/>
                </a:solidFill>
              </a:rPr>
              <a:t>Slide </a:t>
            </a:r>
            <a:fld id="{75AB6BAC-548C-437E-A5C4-280A0F1B225F}" type="slidenum">
              <a:rPr lang="en-US" smtClean="0">
                <a:solidFill>
                  <a:prstClr val="white"/>
                </a:solidFill>
              </a:rPr>
              <a:pPr/>
              <a:t>13</a:t>
            </a:fld>
            <a:endParaRPr lang="en-US" dirty="0">
              <a:solidFill>
                <a:prstClr val="white"/>
              </a:solidFill>
            </a:endParaRPr>
          </a:p>
        </p:txBody>
      </p:sp>
    </p:spTree>
    <p:extLst>
      <p:ext uri="{BB962C8B-B14F-4D97-AF65-F5344CB8AC3E}">
        <p14:creationId xmlns:p14="http://schemas.microsoft.com/office/powerpoint/2010/main" val="223563457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Key Differences From </a:t>
            </a:r>
            <a:br>
              <a:rPr lang="en-US" sz="2800" b="1" dirty="0" smtClean="0"/>
            </a:br>
            <a:r>
              <a:rPr lang="en-US" sz="2800" b="1" dirty="0" smtClean="0"/>
              <a:t>Section 503 Regulations</a:t>
            </a:r>
            <a:endParaRPr lang="en-US" sz="2800" b="1" dirty="0"/>
          </a:p>
        </p:txBody>
      </p:sp>
      <p:sp>
        <p:nvSpPr>
          <p:cNvPr id="3" name="Content Placeholder 2"/>
          <p:cNvSpPr>
            <a:spLocks noGrp="1"/>
          </p:cNvSpPr>
          <p:nvPr>
            <p:ph idx="1"/>
          </p:nvPr>
        </p:nvSpPr>
        <p:spPr/>
        <p:txBody>
          <a:bodyPr>
            <a:noAutofit/>
          </a:bodyPr>
          <a:lstStyle/>
          <a:p>
            <a:pPr>
              <a:buNone/>
            </a:pPr>
            <a:endParaRPr lang="en-US" sz="3000" b="1" dirty="0" smtClean="0"/>
          </a:p>
          <a:p>
            <a:pPr marL="514350" indent="-514350">
              <a:buAutoNum type="arabicPeriod"/>
            </a:pPr>
            <a:r>
              <a:rPr lang="en-US" sz="3000" b="1" dirty="0" smtClean="0"/>
              <a:t>Job Listing Requirements</a:t>
            </a:r>
          </a:p>
          <a:p>
            <a:pPr marL="0" indent="0">
              <a:buNone/>
            </a:pPr>
            <a:endParaRPr lang="en-US" sz="3000" b="1" dirty="0" smtClean="0"/>
          </a:p>
          <a:p>
            <a:pPr marL="514350" indent="-514350">
              <a:buAutoNum type="arabicPeriod" startAt="2"/>
            </a:pPr>
            <a:r>
              <a:rPr lang="en-US" sz="3000" b="1" dirty="0" smtClean="0"/>
              <a:t>Hiring Benchmarks</a:t>
            </a:r>
          </a:p>
          <a:p>
            <a:pPr marL="0" indent="0">
              <a:buNone/>
            </a:pPr>
            <a:endParaRPr lang="en-US" sz="3000" b="1" dirty="0" smtClean="0"/>
          </a:p>
          <a:p>
            <a:pPr>
              <a:buNone/>
            </a:pPr>
            <a:endParaRPr lang="en-US" sz="3000" b="1" dirty="0" smtClean="0"/>
          </a:p>
          <a:p>
            <a:pPr>
              <a:buNone/>
            </a:pPr>
            <a:endParaRPr lang="en-US" sz="3000" b="1" dirty="0" smtClean="0"/>
          </a:p>
          <a:p>
            <a:pPr>
              <a:buNone/>
            </a:pPr>
            <a:endParaRPr lang="en-US" sz="3000" b="1" dirty="0" smtClean="0"/>
          </a:p>
        </p:txBody>
      </p:sp>
      <p:sp>
        <p:nvSpPr>
          <p:cNvPr id="4" name="Date Placeholder 3"/>
          <p:cNvSpPr>
            <a:spLocks noGrp="1"/>
          </p:cNvSpPr>
          <p:nvPr>
            <p:ph type="dt" sz="half" idx="10"/>
          </p:nvPr>
        </p:nvSpPr>
        <p:spPr/>
        <p:txBody>
          <a:bodyPr/>
          <a:lstStyle/>
          <a:p>
            <a:r>
              <a:rPr lang="en-US" dirty="0" smtClean="0">
                <a:solidFill>
                  <a:prstClr val="white"/>
                </a:solidFill>
              </a:rPr>
              <a:t>Slide </a:t>
            </a:r>
            <a:fld id="{75AB6BAC-548C-437E-A5C4-280A0F1B225F}" type="slidenum">
              <a:rPr lang="en-US" smtClean="0">
                <a:solidFill>
                  <a:prstClr val="white"/>
                </a:solidFill>
              </a:rPr>
              <a:pPr/>
              <a:t>14</a:t>
            </a:fld>
            <a:endParaRPr lang="en-US" dirty="0">
              <a:solidFill>
                <a:prstClr val="white"/>
              </a:solidFill>
            </a:endParaRPr>
          </a:p>
        </p:txBody>
      </p:sp>
    </p:spTree>
    <p:extLst>
      <p:ext uri="{BB962C8B-B14F-4D97-AF65-F5344CB8AC3E}">
        <p14:creationId xmlns:p14="http://schemas.microsoft.com/office/powerpoint/2010/main" val="244505949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smtClean="0"/>
              <a:t>Hiring Benchmarks</a:t>
            </a:r>
            <a:endParaRPr lang="en-US" b="1" dirty="0"/>
          </a:p>
        </p:txBody>
      </p:sp>
      <p:sp>
        <p:nvSpPr>
          <p:cNvPr id="5" name="Content Placeholder 4"/>
          <p:cNvSpPr>
            <a:spLocks noGrp="1"/>
          </p:cNvSpPr>
          <p:nvPr>
            <p:ph idx="1"/>
          </p:nvPr>
        </p:nvSpPr>
        <p:spPr>
          <a:xfrm>
            <a:off x="457200" y="1447800"/>
            <a:ext cx="8229600" cy="4525963"/>
          </a:xfrm>
        </p:spPr>
        <p:txBody>
          <a:bodyPr>
            <a:normAutofit fontScale="77500" lnSpcReduction="20000"/>
          </a:bodyPr>
          <a:lstStyle/>
          <a:p>
            <a:pPr>
              <a:buFont typeface="Arial" charset="0"/>
              <a:buNone/>
              <a:defRPr/>
            </a:pPr>
            <a:endParaRPr lang="en-US" sz="400" dirty="0"/>
          </a:p>
          <a:p>
            <a:pPr marL="0" indent="0">
              <a:buFont typeface="Arial" charset="0"/>
              <a:buNone/>
              <a:defRPr/>
            </a:pPr>
            <a:r>
              <a:rPr lang="en-US" sz="3300" b="1" dirty="0"/>
              <a:t>Contractors </a:t>
            </a:r>
            <a:r>
              <a:rPr lang="en-US" sz="3300" b="1" dirty="0" smtClean="0"/>
              <a:t>Must Set </a:t>
            </a:r>
            <a:r>
              <a:rPr lang="en-US" sz="3300" b="1" dirty="0"/>
              <a:t>an </a:t>
            </a:r>
            <a:r>
              <a:rPr lang="en-US" sz="3300" b="1" dirty="0" smtClean="0"/>
              <a:t>Annual Hiring Benchma</a:t>
            </a:r>
            <a:r>
              <a:rPr lang="en-US" b="1" dirty="0" smtClean="0"/>
              <a:t>rk</a:t>
            </a:r>
          </a:p>
          <a:p>
            <a:pPr marL="0" indent="0">
              <a:buNone/>
              <a:defRPr/>
            </a:pPr>
            <a:r>
              <a:rPr lang="en-US" b="1" dirty="0"/>
              <a:t>41 CFR 60-300.45</a:t>
            </a:r>
          </a:p>
          <a:p>
            <a:pPr marL="0" indent="0">
              <a:buFont typeface="Arial" charset="0"/>
              <a:buNone/>
              <a:defRPr/>
            </a:pPr>
            <a:endParaRPr lang="en-US" sz="1600" b="1" dirty="0" smtClean="0"/>
          </a:p>
          <a:p>
            <a:pPr marL="0" indent="0">
              <a:buFont typeface="Arial" charset="0"/>
              <a:buNone/>
              <a:defRPr/>
            </a:pPr>
            <a:endParaRPr lang="en-US" sz="1100" b="1" dirty="0"/>
          </a:p>
          <a:p>
            <a:pPr marL="0" indent="0">
              <a:defRPr/>
            </a:pPr>
            <a:r>
              <a:rPr lang="en-US" b="1" dirty="0"/>
              <a:t> </a:t>
            </a:r>
            <a:r>
              <a:rPr lang="en-US" b="1" dirty="0" smtClean="0"/>
              <a:t>Is </a:t>
            </a:r>
            <a:r>
              <a:rPr lang="en-US" b="1" dirty="0"/>
              <a:t>the benchmark a goal</a:t>
            </a:r>
            <a:r>
              <a:rPr lang="en-US" b="1" dirty="0" smtClean="0"/>
              <a:t>?</a:t>
            </a:r>
          </a:p>
          <a:p>
            <a:pPr marL="0" indent="0">
              <a:buNone/>
              <a:defRPr/>
            </a:pPr>
            <a:endParaRPr lang="en-US" sz="1100" b="1" dirty="0"/>
          </a:p>
          <a:p>
            <a:pPr>
              <a:defRPr/>
            </a:pPr>
            <a:r>
              <a:rPr lang="en-US" b="1" dirty="0"/>
              <a:t>Two methodologies for setting the benchmark</a:t>
            </a:r>
            <a:r>
              <a:rPr lang="en-US" b="1" dirty="0" smtClean="0"/>
              <a:t>:</a:t>
            </a:r>
          </a:p>
          <a:p>
            <a:pPr marL="0" indent="0">
              <a:buNone/>
              <a:defRPr/>
            </a:pPr>
            <a:endParaRPr lang="en-US" sz="1100" b="1" dirty="0"/>
          </a:p>
          <a:p>
            <a:pPr lvl="1">
              <a:defRPr/>
            </a:pPr>
            <a:r>
              <a:rPr lang="en-US" b="1" dirty="0"/>
              <a:t>National percentage of veterans in the civilian labor </a:t>
            </a:r>
            <a:r>
              <a:rPr lang="en-US" b="1" dirty="0" smtClean="0"/>
              <a:t>force (currently 7.2%). </a:t>
            </a:r>
          </a:p>
          <a:p>
            <a:pPr marL="457200" lvl="1" indent="0">
              <a:buNone/>
              <a:defRPr/>
            </a:pPr>
            <a:r>
              <a:rPr lang="en-US" b="1" dirty="0"/>
              <a:t>	</a:t>
            </a:r>
            <a:r>
              <a:rPr lang="en-US" b="1" dirty="0" smtClean="0"/>
              <a:t>OR</a:t>
            </a:r>
          </a:p>
          <a:p>
            <a:pPr marL="457200" lvl="1" indent="0">
              <a:buNone/>
              <a:defRPr/>
            </a:pPr>
            <a:endParaRPr lang="en-US" sz="1100" b="1" dirty="0"/>
          </a:p>
          <a:p>
            <a:pPr lvl="1">
              <a:defRPr/>
            </a:pPr>
            <a:r>
              <a:rPr lang="en-US" b="1" dirty="0"/>
              <a:t>Establish an individual </a:t>
            </a:r>
            <a:r>
              <a:rPr lang="en-US" b="1" dirty="0" smtClean="0"/>
              <a:t>benchmark using five factors </a:t>
            </a:r>
            <a:r>
              <a:rPr lang="en-US" b="1" dirty="0"/>
              <a:t>identified in the </a:t>
            </a:r>
            <a:r>
              <a:rPr lang="en-US" b="1" dirty="0" smtClean="0"/>
              <a:t>regulations.   </a:t>
            </a:r>
          </a:p>
          <a:p>
            <a:pPr marL="457200" lvl="1" indent="0">
              <a:buNone/>
              <a:defRPr/>
            </a:pPr>
            <a:endParaRPr lang="en-US" sz="1100" b="1" dirty="0"/>
          </a:p>
          <a:p>
            <a:pPr>
              <a:defRPr/>
            </a:pPr>
            <a:r>
              <a:rPr lang="en-US" b="1" dirty="0"/>
              <a:t>3 year recordkeeping requirement</a:t>
            </a:r>
          </a:p>
          <a:p>
            <a:pPr marL="0" indent="0">
              <a:buNone/>
            </a:pPr>
            <a:endParaRPr lang="en-US" dirty="0"/>
          </a:p>
        </p:txBody>
      </p:sp>
      <p:sp>
        <p:nvSpPr>
          <p:cNvPr id="6" name="Footer Placeholder 5"/>
          <p:cNvSpPr>
            <a:spLocks noGrp="1"/>
          </p:cNvSpPr>
          <p:nvPr>
            <p:ph type="ftr" sz="quarter" idx="11"/>
          </p:nvPr>
        </p:nvSpPr>
        <p:spPr>
          <a:xfrm>
            <a:off x="3124200" y="6446520"/>
            <a:ext cx="2895600" cy="365125"/>
          </a:xfrm>
        </p:spPr>
        <p:txBody>
          <a:bodyPr/>
          <a:lstStyle/>
          <a:p>
            <a:r>
              <a:rPr lang="en-US" smtClean="0">
                <a:solidFill>
                  <a:prstClr val="white"/>
                </a:solidFill>
              </a:rPr>
              <a:t>U.S. Department of Labor/OFCCP</a:t>
            </a:r>
            <a:endParaRPr lang="en-US">
              <a:solidFill>
                <a:prstClr val="white"/>
              </a:solidFill>
            </a:endParaRPr>
          </a:p>
        </p:txBody>
      </p:sp>
      <p:sp>
        <p:nvSpPr>
          <p:cNvPr id="7" name="Rectangle 6"/>
          <p:cNvSpPr/>
          <p:nvPr/>
        </p:nvSpPr>
        <p:spPr>
          <a:xfrm>
            <a:off x="7391400" y="6172200"/>
            <a:ext cx="1106393" cy="369332"/>
          </a:xfrm>
          <a:prstGeom prst="rect">
            <a:avLst/>
          </a:prstGeom>
        </p:spPr>
        <p:txBody>
          <a:bodyPr wrap="none">
            <a:spAutoFit/>
          </a:bodyPr>
          <a:lstStyle/>
          <a:p>
            <a:r>
              <a:rPr lang="en-US" dirty="0" smtClean="0">
                <a:solidFill>
                  <a:prstClr val="black"/>
                </a:solidFill>
              </a:rPr>
              <a:t>             </a:t>
            </a:r>
            <a:fld id="{571F19B6-A743-42B5-9751-A6F4CBADC76E}" type="slidenum">
              <a:rPr lang="en-US">
                <a:solidFill>
                  <a:prstClr val="black"/>
                </a:solidFill>
              </a:rPr>
              <a:pPr/>
              <a:t>15</a:t>
            </a:fld>
            <a:endParaRPr lang="en-US" dirty="0">
              <a:solidFill>
                <a:prstClr val="black"/>
              </a:solidFill>
            </a:endParaRPr>
          </a:p>
        </p:txBody>
      </p:sp>
    </p:spTree>
    <p:extLst>
      <p:ext uri="{BB962C8B-B14F-4D97-AF65-F5344CB8AC3E}">
        <p14:creationId xmlns:p14="http://schemas.microsoft.com/office/powerpoint/2010/main" val="130706924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Executive Order 13672 and Final Rule</a:t>
            </a:r>
            <a:endParaRPr lang="en-US" sz="2800" b="1" dirty="0"/>
          </a:p>
        </p:txBody>
      </p:sp>
      <p:sp>
        <p:nvSpPr>
          <p:cNvPr id="3" name="Content Placeholder 2"/>
          <p:cNvSpPr>
            <a:spLocks noGrp="1"/>
          </p:cNvSpPr>
          <p:nvPr>
            <p:ph idx="1"/>
          </p:nvPr>
        </p:nvSpPr>
        <p:spPr/>
        <p:txBody>
          <a:bodyPr>
            <a:normAutofit fontScale="92500"/>
          </a:bodyPr>
          <a:lstStyle/>
          <a:p>
            <a:r>
              <a:rPr lang="en-US" altLang="en-US" b="1" dirty="0"/>
              <a:t>Signed by President Obama on July 21, 2014</a:t>
            </a:r>
          </a:p>
          <a:p>
            <a:r>
              <a:rPr lang="en-US" altLang="en-US" b="1" dirty="0" smtClean="0"/>
              <a:t>Amends E.O. 11246 to add sexual </a:t>
            </a:r>
            <a:r>
              <a:rPr lang="en-US" altLang="en-US" b="1" dirty="0"/>
              <a:t>orientation and gender identity </a:t>
            </a:r>
            <a:r>
              <a:rPr lang="en-US" altLang="en-US" b="1" dirty="0" smtClean="0"/>
              <a:t>to the list of prohibited bases of discrimination</a:t>
            </a:r>
            <a:endParaRPr lang="en-US" altLang="en-US" b="1" dirty="0"/>
          </a:p>
          <a:p>
            <a:r>
              <a:rPr lang="en-US" altLang="en-US" b="1" dirty="0"/>
              <a:t>Final Rule implementing EO 13672 </a:t>
            </a:r>
            <a:r>
              <a:rPr lang="en-US" altLang="en-US" b="1" dirty="0" smtClean="0"/>
              <a:t>published </a:t>
            </a:r>
            <a:r>
              <a:rPr lang="en-US" altLang="en-US" b="1" dirty="0"/>
              <a:t>by OFCCP on December 9, 2014</a:t>
            </a:r>
          </a:p>
          <a:p>
            <a:r>
              <a:rPr lang="en-US" altLang="en-US" b="1" dirty="0"/>
              <a:t>Effective for all new and modified contracts </a:t>
            </a:r>
            <a:r>
              <a:rPr lang="en-US" altLang="en-US" b="1" dirty="0" smtClean="0"/>
              <a:t>in excess of $10,000 beginning </a:t>
            </a:r>
            <a:r>
              <a:rPr lang="en-US" altLang="en-US" b="1" dirty="0"/>
              <a:t>on April 8, </a:t>
            </a:r>
            <a:r>
              <a:rPr lang="en-US" altLang="en-US" b="1" dirty="0" smtClean="0"/>
              <a:t>2015</a:t>
            </a:r>
            <a:endParaRPr lang="en-US" altLang="en-US" b="1" dirty="0"/>
          </a:p>
          <a:p>
            <a:endParaRPr lang="en-US" dirty="0"/>
          </a:p>
        </p:txBody>
      </p:sp>
    </p:spTree>
    <p:extLst>
      <p:ext uri="{BB962C8B-B14F-4D97-AF65-F5344CB8AC3E}">
        <p14:creationId xmlns:p14="http://schemas.microsoft.com/office/powerpoint/2010/main" val="11600644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OFCCP Final Rule:  </a:t>
            </a:r>
            <a:br>
              <a:rPr lang="en-US" sz="2800" b="1" dirty="0" smtClean="0"/>
            </a:br>
            <a:r>
              <a:rPr lang="en-US" sz="2800" b="1" dirty="0" smtClean="0"/>
              <a:t>What’s Changing</a:t>
            </a:r>
            <a:endParaRPr lang="en-US" sz="2800" b="1" dirty="0"/>
          </a:p>
        </p:txBody>
      </p:sp>
      <p:sp>
        <p:nvSpPr>
          <p:cNvPr id="3" name="Content Placeholder 2"/>
          <p:cNvSpPr>
            <a:spLocks noGrp="1"/>
          </p:cNvSpPr>
          <p:nvPr>
            <p:ph idx="1"/>
          </p:nvPr>
        </p:nvSpPr>
        <p:spPr/>
        <p:txBody>
          <a:bodyPr/>
          <a:lstStyle/>
          <a:p>
            <a:endParaRPr lang="en-US" altLang="en-US" sz="2400" b="1" dirty="0" smtClean="0"/>
          </a:p>
          <a:p>
            <a:r>
              <a:rPr lang="en-US" altLang="en-US" sz="2400" b="1" dirty="0" smtClean="0"/>
              <a:t>Prohibits </a:t>
            </a:r>
            <a:r>
              <a:rPr lang="en-US" altLang="en-US" sz="2400" b="1" dirty="0"/>
              <a:t>discrimination based on sexual orientation and gender identity</a:t>
            </a:r>
            <a:r>
              <a:rPr lang="en-US" altLang="en-US" sz="2400" b="1" dirty="0" smtClean="0"/>
              <a:t>.</a:t>
            </a:r>
          </a:p>
          <a:p>
            <a:pPr marL="0" indent="0">
              <a:buNone/>
            </a:pPr>
            <a:endParaRPr lang="en-US" altLang="en-US" sz="2400" b="1" dirty="0"/>
          </a:p>
          <a:p>
            <a:r>
              <a:rPr lang="en-US" altLang="en-US" sz="2400" b="1" dirty="0" smtClean="0"/>
              <a:t>Significant </a:t>
            </a:r>
            <a:r>
              <a:rPr lang="en-US" altLang="en-US" sz="2400" b="1" dirty="0"/>
              <a:t>Changes: </a:t>
            </a:r>
          </a:p>
          <a:p>
            <a:pPr lvl="1"/>
            <a:r>
              <a:rPr lang="en-US" altLang="en-US" sz="2400" b="1" dirty="0"/>
              <a:t>Equal Opportunity Contract Clause </a:t>
            </a:r>
          </a:p>
          <a:p>
            <a:pPr lvl="1"/>
            <a:r>
              <a:rPr lang="en-US" altLang="en-US" sz="2400" b="1" dirty="0"/>
              <a:t>Job Advertisement Tag Line</a:t>
            </a:r>
          </a:p>
          <a:p>
            <a:pPr lvl="1"/>
            <a:r>
              <a:rPr lang="en-US" altLang="en-US" sz="2400" b="1" dirty="0"/>
              <a:t>EEO is the Law Poster</a:t>
            </a:r>
          </a:p>
          <a:p>
            <a:pPr lvl="1"/>
            <a:r>
              <a:rPr lang="en-US" altLang="en-US" sz="2400" b="1" dirty="0"/>
              <a:t>Visa Reporting Requirements</a:t>
            </a:r>
          </a:p>
          <a:p>
            <a:endParaRPr lang="en-US" dirty="0"/>
          </a:p>
        </p:txBody>
      </p:sp>
    </p:spTree>
    <p:extLst>
      <p:ext uri="{BB962C8B-B14F-4D97-AF65-F5344CB8AC3E}">
        <p14:creationId xmlns:p14="http://schemas.microsoft.com/office/powerpoint/2010/main" val="28482419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OFCCP Final Rule:  What’s Not Changing</a:t>
            </a:r>
            <a:endParaRPr lang="en-US" sz="2800" b="1" dirty="0"/>
          </a:p>
        </p:txBody>
      </p:sp>
      <p:sp>
        <p:nvSpPr>
          <p:cNvPr id="3" name="Content Placeholder 2"/>
          <p:cNvSpPr>
            <a:spLocks noGrp="1"/>
          </p:cNvSpPr>
          <p:nvPr>
            <p:ph idx="1"/>
          </p:nvPr>
        </p:nvSpPr>
        <p:spPr/>
        <p:txBody>
          <a:bodyPr>
            <a:normAutofit lnSpcReduction="10000"/>
          </a:bodyPr>
          <a:lstStyle/>
          <a:p>
            <a:endParaRPr lang="en-US" altLang="en-US" sz="2400" b="1" dirty="0" smtClean="0"/>
          </a:p>
          <a:p>
            <a:r>
              <a:rPr lang="en-US" altLang="en-US" sz="2400" b="1" dirty="0" smtClean="0"/>
              <a:t>No </a:t>
            </a:r>
            <a:r>
              <a:rPr lang="en-US" altLang="en-US" sz="2400" b="1" dirty="0"/>
              <a:t>new outreach or employment </a:t>
            </a:r>
            <a:r>
              <a:rPr lang="en-US" altLang="en-US" sz="2400" b="1" dirty="0" smtClean="0"/>
              <a:t>goals</a:t>
            </a:r>
          </a:p>
          <a:p>
            <a:pPr marL="0" indent="0">
              <a:buNone/>
            </a:pPr>
            <a:endParaRPr lang="en-US" altLang="en-US" sz="2400" b="1" dirty="0"/>
          </a:p>
          <a:p>
            <a:r>
              <a:rPr lang="en-US" altLang="en-US" sz="2400" b="1" dirty="0"/>
              <a:t>Contractor compliance measured by statistical and non-statistical data to ensure applicants and employees treated without regard to protected bases, including sexual orientation and gender </a:t>
            </a:r>
            <a:r>
              <a:rPr lang="en-US" altLang="en-US" sz="2400" b="1" dirty="0" smtClean="0"/>
              <a:t>identity.</a:t>
            </a:r>
          </a:p>
          <a:p>
            <a:pPr marL="0" indent="0">
              <a:buNone/>
            </a:pPr>
            <a:endParaRPr lang="en-US" altLang="en-US" sz="2400" b="1" dirty="0"/>
          </a:p>
          <a:p>
            <a:r>
              <a:rPr lang="en-US" altLang="en-US" sz="2400" b="1" dirty="0"/>
              <a:t>Contractors not required to collect employee or applicant data related to sexual orientation or gender identity.</a:t>
            </a:r>
          </a:p>
          <a:p>
            <a:pPr lvl="1"/>
            <a:r>
              <a:rPr lang="en-US" altLang="en-US" sz="2400" b="1" dirty="0"/>
              <a:t>Invitation to </a:t>
            </a:r>
            <a:r>
              <a:rPr lang="en-US" altLang="en-US" sz="2400" b="1" dirty="0" smtClean="0"/>
              <a:t>self-identify </a:t>
            </a:r>
            <a:r>
              <a:rPr lang="en-US" altLang="en-US" sz="2400" b="1" dirty="0"/>
              <a:t>not required.</a:t>
            </a:r>
          </a:p>
          <a:p>
            <a:endParaRPr lang="en-US" altLang="en-US" sz="2400" dirty="0"/>
          </a:p>
          <a:p>
            <a:endParaRPr lang="en-US" dirty="0"/>
          </a:p>
        </p:txBody>
      </p:sp>
    </p:spTree>
    <p:extLst>
      <p:ext uri="{BB962C8B-B14F-4D97-AF65-F5344CB8AC3E}">
        <p14:creationId xmlns:p14="http://schemas.microsoft.com/office/powerpoint/2010/main" val="25982950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OFCCP Final Rule:  Other Key Points</a:t>
            </a:r>
            <a:endParaRPr lang="en-US" sz="2800" b="1" dirty="0"/>
          </a:p>
        </p:txBody>
      </p:sp>
      <p:sp>
        <p:nvSpPr>
          <p:cNvPr id="3" name="Content Placeholder 2"/>
          <p:cNvSpPr>
            <a:spLocks noGrp="1"/>
          </p:cNvSpPr>
          <p:nvPr>
            <p:ph idx="1"/>
          </p:nvPr>
        </p:nvSpPr>
        <p:spPr/>
        <p:txBody>
          <a:bodyPr/>
          <a:lstStyle/>
          <a:p>
            <a:r>
              <a:rPr lang="en-US" altLang="en-US" sz="2400" b="1" dirty="0"/>
              <a:t>No change to the religious exemption found at 41 CFR 60-1.5(a)5</a:t>
            </a:r>
            <a:r>
              <a:rPr lang="en-US" altLang="en-US" sz="2400" b="1" dirty="0" smtClean="0"/>
              <a:t>.</a:t>
            </a:r>
          </a:p>
          <a:p>
            <a:pPr marL="0" indent="0">
              <a:buNone/>
            </a:pPr>
            <a:endParaRPr lang="en-US" altLang="en-US" sz="2400" b="1" dirty="0"/>
          </a:p>
          <a:p>
            <a:r>
              <a:rPr lang="en-US" altLang="en-US" sz="2400" b="1" dirty="0"/>
              <a:t>OFCCP Directive 2014-02 on gender identity as a form of sex discrimination </a:t>
            </a:r>
            <a:r>
              <a:rPr lang="en-US" altLang="en-US" sz="2400" b="1" dirty="0" smtClean="0"/>
              <a:t>remains in </a:t>
            </a:r>
            <a:r>
              <a:rPr lang="en-US" altLang="en-US" sz="2400" b="1" dirty="0"/>
              <a:t>effect.</a:t>
            </a:r>
          </a:p>
          <a:p>
            <a:pPr lvl="1"/>
            <a:r>
              <a:rPr lang="en-US" altLang="en-US" sz="2400" b="1" dirty="0"/>
              <a:t>Contractors covered by Executive Order 11246 prior to amendment by Executive Order 13672 </a:t>
            </a:r>
            <a:r>
              <a:rPr lang="en-US" altLang="en-US" sz="2400" b="1" dirty="0" smtClean="0"/>
              <a:t>already prohibited </a:t>
            </a:r>
            <a:r>
              <a:rPr lang="en-US" altLang="en-US" sz="2400" b="1" dirty="0"/>
              <a:t>from discriminating on basis of gender identity or transgender status</a:t>
            </a:r>
            <a:r>
              <a:rPr lang="en-US" altLang="en-US" sz="2400" b="1" dirty="0" smtClean="0"/>
              <a:t>.</a:t>
            </a:r>
          </a:p>
          <a:p>
            <a:pPr marL="457200" lvl="1" indent="0">
              <a:buNone/>
            </a:pPr>
            <a:endParaRPr lang="en-US" altLang="en-US" sz="2400" b="1" dirty="0"/>
          </a:p>
          <a:p>
            <a:r>
              <a:rPr lang="en-US" altLang="en-US" sz="2400" b="1" dirty="0"/>
              <a:t>Resource page: www.dol.gov/ofccp/LGBT</a:t>
            </a:r>
          </a:p>
          <a:p>
            <a:endParaRPr lang="en-US" dirty="0"/>
          </a:p>
        </p:txBody>
      </p:sp>
    </p:spTree>
    <p:extLst>
      <p:ext uri="{BB962C8B-B14F-4D97-AF65-F5344CB8AC3E}">
        <p14:creationId xmlns:p14="http://schemas.microsoft.com/office/powerpoint/2010/main" val="22271967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Regulatory Agenda Overview</a:t>
            </a:r>
            <a:endParaRPr lang="en-US" b="1" dirty="0"/>
          </a:p>
        </p:txBody>
      </p:sp>
      <p:sp>
        <p:nvSpPr>
          <p:cNvPr id="3" name="Content Placeholder 2"/>
          <p:cNvSpPr>
            <a:spLocks noGrp="1"/>
          </p:cNvSpPr>
          <p:nvPr>
            <p:ph idx="1"/>
          </p:nvPr>
        </p:nvSpPr>
        <p:spPr/>
        <p:txBody>
          <a:bodyPr>
            <a:normAutofit fontScale="85000" lnSpcReduction="10000"/>
          </a:bodyPr>
          <a:lstStyle/>
          <a:p>
            <a:pPr>
              <a:buFont typeface="Wingdings" pitchFamily="2" charset="2"/>
              <a:buChar char="§"/>
            </a:pPr>
            <a:r>
              <a:rPr lang="en-US" b="1" dirty="0" smtClean="0"/>
              <a:t>Final Rules</a:t>
            </a:r>
          </a:p>
          <a:p>
            <a:pPr lvl="1">
              <a:buFont typeface="Wingdings" pitchFamily="2" charset="2"/>
              <a:buChar char="§"/>
            </a:pPr>
            <a:r>
              <a:rPr lang="en-US" b="1" dirty="0" smtClean="0"/>
              <a:t>Section 503</a:t>
            </a:r>
          </a:p>
          <a:p>
            <a:pPr lvl="1">
              <a:buFont typeface="Wingdings" pitchFamily="2" charset="2"/>
              <a:buChar char="§"/>
            </a:pPr>
            <a:r>
              <a:rPr lang="en-US" b="1" dirty="0" smtClean="0"/>
              <a:t>Vietnam-Era Veterans Readjustment and Assistance Act (VEVRAA)</a:t>
            </a:r>
          </a:p>
          <a:p>
            <a:pPr lvl="1">
              <a:buFont typeface="Wingdings" pitchFamily="2" charset="2"/>
              <a:buChar char="§"/>
            </a:pPr>
            <a:r>
              <a:rPr lang="en-US" b="1" dirty="0" smtClean="0"/>
              <a:t>Sexual Orientation and Gender Identity Discrimination</a:t>
            </a:r>
          </a:p>
          <a:p>
            <a:pPr>
              <a:buFont typeface="Wingdings" pitchFamily="2" charset="2"/>
              <a:buChar char="§"/>
            </a:pPr>
            <a:endParaRPr lang="en-US" b="1" dirty="0"/>
          </a:p>
          <a:p>
            <a:pPr>
              <a:buFont typeface="Wingdings" pitchFamily="2" charset="2"/>
              <a:buChar char="§"/>
            </a:pPr>
            <a:r>
              <a:rPr lang="en-US" b="1" dirty="0" smtClean="0"/>
              <a:t>NPRMs</a:t>
            </a:r>
          </a:p>
          <a:p>
            <a:pPr lvl="1">
              <a:buFont typeface="Wingdings" pitchFamily="2" charset="2"/>
              <a:buChar char="§"/>
            </a:pPr>
            <a:r>
              <a:rPr lang="en-US" b="1" dirty="0" smtClean="0"/>
              <a:t>Non-Discrimination </a:t>
            </a:r>
            <a:r>
              <a:rPr lang="en-US" b="1" dirty="0"/>
              <a:t>A</a:t>
            </a:r>
            <a:r>
              <a:rPr lang="en-US" b="1" dirty="0" smtClean="0"/>
              <a:t>gainst Employees Who Discuss, Disclose, or Inquire About Wages</a:t>
            </a:r>
          </a:p>
          <a:p>
            <a:pPr lvl="1">
              <a:buFont typeface="Wingdings" pitchFamily="2" charset="2"/>
              <a:buChar char="§"/>
            </a:pPr>
            <a:r>
              <a:rPr lang="en-US" b="1" dirty="0" smtClean="0"/>
              <a:t>Equal Pay Report</a:t>
            </a:r>
          </a:p>
          <a:p>
            <a:pPr lvl="1">
              <a:buFont typeface="Wingdings" pitchFamily="2" charset="2"/>
              <a:buChar char="§"/>
            </a:pPr>
            <a:r>
              <a:rPr lang="en-US" b="1" dirty="0" smtClean="0"/>
              <a:t>Sex Discrimination Rules Update</a:t>
            </a:r>
          </a:p>
          <a:p>
            <a:pPr lvl="1">
              <a:buFont typeface="Wingdings" pitchFamily="2" charset="2"/>
              <a:buChar char="§"/>
            </a:pPr>
            <a:endParaRPr lang="en-US" b="1" dirty="0"/>
          </a:p>
        </p:txBody>
      </p:sp>
      <p:sp>
        <p:nvSpPr>
          <p:cNvPr id="4" name="Date Placeholder 3"/>
          <p:cNvSpPr>
            <a:spLocks noGrp="1"/>
          </p:cNvSpPr>
          <p:nvPr>
            <p:ph type="dt" sz="half" idx="10"/>
          </p:nvPr>
        </p:nvSpPr>
        <p:spPr/>
        <p:txBody>
          <a:bodyPr/>
          <a:lstStyle/>
          <a:p>
            <a:r>
              <a:rPr lang="en-US" dirty="0" smtClean="0"/>
              <a:t>Slide </a:t>
            </a:r>
            <a:fld id="{6041085B-7D8B-457A-9B11-8383BD22B571}" type="slidenum">
              <a:rPr lang="en-US" smtClean="0"/>
              <a:t>2</a:t>
            </a:fld>
            <a:endParaRPr lang="en-US" dirty="0"/>
          </a:p>
        </p:txBody>
      </p:sp>
    </p:spTree>
    <p:extLst>
      <p:ext uri="{BB962C8B-B14F-4D97-AF65-F5344CB8AC3E}">
        <p14:creationId xmlns:p14="http://schemas.microsoft.com/office/powerpoint/2010/main" val="12902511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Complaint Investigations</a:t>
            </a:r>
            <a:endParaRPr lang="en-US" b="1" dirty="0"/>
          </a:p>
        </p:txBody>
      </p:sp>
      <p:sp>
        <p:nvSpPr>
          <p:cNvPr id="3" name="Content Placeholder 2"/>
          <p:cNvSpPr>
            <a:spLocks noGrp="1"/>
          </p:cNvSpPr>
          <p:nvPr>
            <p:ph idx="1"/>
          </p:nvPr>
        </p:nvSpPr>
        <p:spPr/>
        <p:txBody>
          <a:bodyPr/>
          <a:lstStyle/>
          <a:p>
            <a:pPr marL="0" indent="0">
              <a:buNone/>
            </a:pPr>
            <a:endParaRPr lang="en-US" b="1" dirty="0" smtClean="0"/>
          </a:p>
          <a:p>
            <a:pPr marL="400050" lvl="1" indent="0">
              <a:buNone/>
            </a:pPr>
            <a:r>
              <a:rPr lang="en-US" b="1" dirty="0" smtClean="0"/>
              <a:t>Will </a:t>
            </a:r>
            <a:r>
              <a:rPr lang="en-US" b="1" dirty="0"/>
              <a:t>OFCCP accept individual complaints of discrimination based on sexual orientation and gender identity?</a:t>
            </a:r>
          </a:p>
          <a:p>
            <a:pPr marL="0" indent="0">
              <a:buNone/>
            </a:pPr>
            <a:endParaRPr lang="en-US" dirty="0"/>
          </a:p>
          <a:p>
            <a:pPr marL="0" indent="0" algn="ctr">
              <a:buNone/>
            </a:pPr>
            <a:r>
              <a:rPr lang="en-US" sz="4400" b="1" i="1" dirty="0" smtClean="0"/>
              <a:t>Yes!</a:t>
            </a:r>
            <a:endParaRPr lang="en-US" sz="4400" b="1" dirty="0"/>
          </a:p>
          <a:p>
            <a:endParaRPr lang="en-US" dirty="0"/>
          </a:p>
        </p:txBody>
      </p:sp>
    </p:spTree>
    <p:extLst>
      <p:ext uri="{BB962C8B-B14F-4D97-AF65-F5344CB8AC3E}">
        <p14:creationId xmlns:p14="http://schemas.microsoft.com/office/powerpoint/2010/main" val="42419000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Compensation Enforcement</a:t>
            </a:r>
            <a:endParaRPr lang="en-US" b="1" dirty="0"/>
          </a:p>
        </p:txBody>
      </p:sp>
      <p:sp>
        <p:nvSpPr>
          <p:cNvPr id="3" name="Content Placeholder 2"/>
          <p:cNvSpPr>
            <a:spLocks noGrp="1"/>
          </p:cNvSpPr>
          <p:nvPr>
            <p:ph idx="1"/>
          </p:nvPr>
        </p:nvSpPr>
        <p:spPr/>
        <p:txBody>
          <a:bodyPr>
            <a:normAutofit lnSpcReduction="10000"/>
          </a:bodyPr>
          <a:lstStyle/>
          <a:p>
            <a:endParaRPr lang="en-US" dirty="0" smtClean="0"/>
          </a:p>
          <a:p>
            <a:r>
              <a:rPr lang="en-US" b="1" dirty="0" smtClean="0"/>
              <a:t>Rescission of 2006 Guidance (“Compensation </a:t>
            </a:r>
            <a:r>
              <a:rPr lang="en-US" b="1" dirty="0"/>
              <a:t>Standards and Voluntary </a:t>
            </a:r>
            <a:r>
              <a:rPr lang="en-US" b="1" dirty="0" smtClean="0"/>
              <a:t>Guidelines”)</a:t>
            </a:r>
            <a:endParaRPr lang="en-US" b="1" dirty="0"/>
          </a:p>
          <a:p>
            <a:r>
              <a:rPr lang="en-US" b="1" dirty="0" smtClean="0"/>
              <a:t>DIR 2013-03:  Procedures </a:t>
            </a:r>
            <a:r>
              <a:rPr lang="en-US" b="1" dirty="0"/>
              <a:t>for Reviewing Contractor Compensation Systems and </a:t>
            </a:r>
            <a:r>
              <a:rPr lang="en-US" b="1" dirty="0" smtClean="0"/>
              <a:t>Practices</a:t>
            </a:r>
          </a:p>
          <a:p>
            <a:r>
              <a:rPr lang="en-US" b="1" dirty="0" smtClean="0"/>
              <a:t>More Robust Compensation Enforcement</a:t>
            </a:r>
          </a:p>
          <a:p>
            <a:r>
              <a:rPr lang="en-US" b="1" dirty="0" smtClean="0"/>
              <a:t>NPRMs</a:t>
            </a:r>
            <a:endParaRPr lang="en-US" b="1" dirty="0"/>
          </a:p>
          <a:p>
            <a:endParaRPr lang="en-US" dirty="0"/>
          </a:p>
        </p:txBody>
      </p:sp>
    </p:spTree>
    <p:extLst>
      <p:ext uri="{BB962C8B-B14F-4D97-AF65-F5344CB8AC3E}">
        <p14:creationId xmlns:p14="http://schemas.microsoft.com/office/powerpoint/2010/main" val="40361731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CRIMINAL BACKGROUND RESTRICTIONS</a:t>
            </a:r>
            <a:endParaRPr lang="en-US" sz="2800" b="1" dirty="0"/>
          </a:p>
        </p:txBody>
      </p:sp>
      <p:sp>
        <p:nvSpPr>
          <p:cNvPr id="3" name="Content Placeholder 2"/>
          <p:cNvSpPr>
            <a:spLocks noGrp="1"/>
          </p:cNvSpPr>
          <p:nvPr>
            <p:ph idx="1"/>
          </p:nvPr>
        </p:nvSpPr>
        <p:spPr/>
        <p:txBody>
          <a:bodyPr/>
          <a:lstStyle/>
          <a:p>
            <a:endParaRPr lang="en-US" dirty="0" smtClean="0"/>
          </a:p>
          <a:p>
            <a:r>
              <a:rPr lang="en-US" dirty="0" smtClean="0"/>
              <a:t>DIR. 2013-02:  Complying </a:t>
            </a:r>
            <a:r>
              <a:rPr lang="en-US" dirty="0"/>
              <a:t>with Nondiscrimination Provisions: Criminal Record Restrictions and Discrimination Based on Race and National </a:t>
            </a:r>
            <a:r>
              <a:rPr lang="en-US" dirty="0" smtClean="0"/>
              <a:t>Origin</a:t>
            </a:r>
          </a:p>
          <a:p>
            <a:pPr marL="0" indent="0">
              <a:buNone/>
            </a:pPr>
            <a:r>
              <a:rPr lang="en-US" dirty="0" smtClean="0"/>
              <a:t> </a:t>
            </a:r>
          </a:p>
          <a:p>
            <a:r>
              <a:rPr lang="en-US" dirty="0">
                <a:hlinkClick r:id="rId3"/>
              </a:rPr>
              <a:t>http://</a:t>
            </a:r>
            <a:r>
              <a:rPr lang="en-US" dirty="0" smtClean="0">
                <a:hlinkClick r:id="rId3"/>
              </a:rPr>
              <a:t>www.dol.gov/ofccp/regs/compliance/directives/Dir306_508c.pdf</a:t>
            </a:r>
            <a:endParaRPr lang="en-US" dirty="0" smtClean="0"/>
          </a:p>
          <a:p>
            <a:endParaRPr lang="en-US" dirty="0"/>
          </a:p>
          <a:p>
            <a:endParaRPr lang="en-US" dirty="0"/>
          </a:p>
        </p:txBody>
      </p:sp>
    </p:spTree>
    <p:extLst>
      <p:ext uri="{BB962C8B-B14F-4D97-AF65-F5344CB8AC3E}">
        <p14:creationId xmlns:p14="http://schemas.microsoft.com/office/powerpoint/2010/main" val="4398788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38200"/>
            <a:ext cx="7772400" cy="5410200"/>
          </a:xfrm>
        </p:spPr>
        <p:txBody>
          <a:bodyPr>
            <a:normAutofit fontScale="90000"/>
          </a:bodyPr>
          <a:lstStyle/>
          <a:p>
            <a:r>
              <a:rPr lang="en-US" b="1" dirty="0" smtClean="0"/>
              <a:t/>
            </a:r>
            <a:br>
              <a:rPr lang="en-US" b="1" dirty="0" smtClean="0"/>
            </a:br>
            <a:r>
              <a:rPr lang="en-US" b="1" dirty="0" smtClean="0"/>
              <a:t/>
            </a:r>
            <a:br>
              <a:rPr lang="en-US" b="1" dirty="0" smtClean="0"/>
            </a:br>
            <a:r>
              <a:rPr lang="en-US" b="1" dirty="0"/>
              <a:t/>
            </a:r>
            <a:br>
              <a:rPr lang="en-US" b="1" dirty="0"/>
            </a:br>
            <a:r>
              <a:rPr lang="en-US" b="1" dirty="0" smtClean="0"/>
              <a:t/>
            </a:r>
            <a:br>
              <a:rPr lang="en-US" b="1" dirty="0" smtClean="0"/>
            </a:br>
            <a:r>
              <a:rPr lang="en-US" b="1" dirty="0"/>
              <a:t/>
            </a:r>
            <a:br>
              <a:rPr lang="en-US" b="1" dirty="0"/>
            </a:br>
            <a:r>
              <a:rPr lang="en-US" b="1" dirty="0" smtClean="0"/>
              <a:t/>
            </a:r>
            <a:br>
              <a:rPr lang="en-US" b="1" dirty="0" smtClean="0"/>
            </a:br>
            <a:r>
              <a:rPr lang="en-US" b="1" dirty="0"/>
              <a:t/>
            </a:r>
            <a:br>
              <a:rPr lang="en-US" b="1" dirty="0"/>
            </a:br>
            <a:r>
              <a:rPr lang="en-US" sz="3600" b="1" dirty="0" smtClean="0"/>
              <a:t>Patricia A. Shiu, Director</a:t>
            </a:r>
            <a:br>
              <a:rPr lang="en-US" sz="3600" b="1" dirty="0" smtClean="0"/>
            </a:br>
            <a:endParaRPr lang="en-US" sz="3600" b="1" dirty="0"/>
          </a:p>
        </p:txBody>
      </p:sp>
      <p:sp>
        <p:nvSpPr>
          <p:cNvPr id="4" name="Date Placeholder 3"/>
          <p:cNvSpPr>
            <a:spLocks noGrp="1"/>
          </p:cNvSpPr>
          <p:nvPr>
            <p:ph type="dt" sz="half" idx="4294967295"/>
          </p:nvPr>
        </p:nvSpPr>
        <p:spPr>
          <a:xfrm>
            <a:off x="5357813" y="6249988"/>
            <a:ext cx="3786187" cy="365125"/>
          </a:xfrm>
        </p:spPr>
        <p:txBody>
          <a:bodyPr/>
          <a:lstStyle/>
          <a:p>
            <a:r>
              <a:rPr lang="en-US" dirty="0" smtClean="0"/>
              <a:t>Slide </a:t>
            </a:r>
            <a:fld id="{97A242CE-3923-46BC-A465-68BA72C10937}" type="slidenum">
              <a:rPr lang="en-US" smtClean="0"/>
              <a:t>23</a:t>
            </a:fld>
            <a:endParaRPr lang="en-US" dirty="0" smtClean="0"/>
          </a:p>
        </p:txBody>
      </p:sp>
      <p:sp>
        <p:nvSpPr>
          <p:cNvPr id="5" name="Footer Placeholder 4"/>
          <p:cNvSpPr>
            <a:spLocks noGrp="1"/>
          </p:cNvSpPr>
          <p:nvPr>
            <p:ph type="ftr" sz="quarter" idx="4294967295"/>
          </p:nvPr>
        </p:nvSpPr>
        <p:spPr>
          <a:xfrm>
            <a:off x="0" y="6249988"/>
            <a:ext cx="3786188" cy="365125"/>
          </a:xfrm>
        </p:spPr>
        <p:txBody>
          <a:bodyPr/>
          <a:lstStyle/>
          <a:p>
            <a:r>
              <a:rPr lang="en-US" dirty="0" smtClean="0"/>
              <a:t>U.S. Department of Labor/OFCCP</a:t>
            </a:r>
            <a:endParaRPr lang="en-US" dirty="0"/>
          </a:p>
        </p:txBody>
      </p:sp>
    </p:spTree>
    <p:extLst>
      <p:ext uri="{BB962C8B-B14F-4D97-AF65-F5344CB8AC3E}">
        <p14:creationId xmlns:p14="http://schemas.microsoft.com/office/powerpoint/2010/main" val="285486877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2"/>
          <p:cNvSpPr txBox="1">
            <a:spLocks noChangeArrowheads="1"/>
          </p:cNvSpPr>
          <p:nvPr/>
        </p:nvSpPr>
        <p:spPr bwMode="auto">
          <a:xfrm>
            <a:off x="2419350" y="749374"/>
            <a:ext cx="6076950" cy="19620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20000"/>
              </a:spcBef>
              <a:spcAft>
                <a:spcPct val="0"/>
              </a:spcAft>
              <a:buChar char="•"/>
              <a:defRPr sz="2800">
                <a:solidFill>
                  <a:schemeClr val="tx1"/>
                </a:solidFill>
                <a:latin typeface="Times New Roman" pitchFamily="18" charset="0"/>
                <a:cs typeface="Arial" charset="0"/>
              </a:defRPr>
            </a:lvl6pPr>
            <a:lvl7pPr marL="2971800" indent="-228600" eaLnBrk="0" fontAlgn="base" hangingPunct="0">
              <a:spcBef>
                <a:spcPct val="20000"/>
              </a:spcBef>
              <a:spcAft>
                <a:spcPct val="0"/>
              </a:spcAft>
              <a:buChar char="•"/>
              <a:defRPr sz="2800">
                <a:solidFill>
                  <a:schemeClr val="tx1"/>
                </a:solidFill>
                <a:latin typeface="Times New Roman" pitchFamily="18" charset="0"/>
                <a:cs typeface="Arial" charset="0"/>
              </a:defRPr>
            </a:lvl7pPr>
            <a:lvl8pPr marL="3429000" indent="-228600" eaLnBrk="0" fontAlgn="base" hangingPunct="0">
              <a:spcBef>
                <a:spcPct val="20000"/>
              </a:spcBef>
              <a:spcAft>
                <a:spcPct val="0"/>
              </a:spcAft>
              <a:buChar char="•"/>
              <a:defRPr sz="2800">
                <a:solidFill>
                  <a:schemeClr val="tx1"/>
                </a:solidFill>
                <a:latin typeface="Times New Roman" pitchFamily="18" charset="0"/>
                <a:cs typeface="Arial" charset="0"/>
              </a:defRPr>
            </a:lvl8pPr>
            <a:lvl9pPr marL="3886200" indent="-228600" eaLnBrk="0" fontAlgn="base" hangingPunct="0">
              <a:spcBef>
                <a:spcPct val="20000"/>
              </a:spcBef>
              <a:spcAft>
                <a:spcPct val="0"/>
              </a:spcAft>
              <a:buChar char="•"/>
              <a:defRPr sz="2800">
                <a:solidFill>
                  <a:schemeClr val="tx1"/>
                </a:solidFill>
                <a:latin typeface="Times New Roman" pitchFamily="18" charset="0"/>
                <a:cs typeface="Arial" charset="0"/>
              </a:defRPr>
            </a:lvl9pPr>
          </a:lstStyle>
          <a:p>
            <a:pPr eaLnBrk="1" fontAlgn="base" hangingPunct="1">
              <a:lnSpc>
                <a:spcPct val="90000"/>
              </a:lnSpc>
              <a:spcBef>
                <a:spcPct val="0"/>
              </a:spcBef>
              <a:spcAft>
                <a:spcPct val="0"/>
              </a:spcAft>
              <a:buClr>
                <a:srgbClr val="5F5F5F"/>
              </a:buClr>
            </a:pPr>
            <a:r>
              <a:rPr lang="en-US" altLang="en-US" sz="4500" b="1" dirty="0" smtClean="0">
                <a:solidFill>
                  <a:srgbClr val="FF0000"/>
                </a:solidFill>
                <a:latin typeface="Arial" charset="0"/>
              </a:rPr>
              <a:t>Hot Topics in Government Contracting</a:t>
            </a:r>
            <a:endParaRPr lang="en-US" altLang="en-US" sz="4500" dirty="0" smtClean="0">
              <a:solidFill>
                <a:srgbClr val="FF0000"/>
              </a:solidFill>
            </a:endParaRPr>
          </a:p>
        </p:txBody>
      </p:sp>
      <p:sp>
        <p:nvSpPr>
          <p:cNvPr id="3075" name="Rectangle 3"/>
          <p:cNvSpPr>
            <a:spLocks noChangeArrowheads="1"/>
          </p:cNvSpPr>
          <p:nvPr/>
        </p:nvSpPr>
        <p:spPr bwMode="auto">
          <a:xfrm>
            <a:off x="2419350" y="3081338"/>
            <a:ext cx="6396038" cy="1224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20000"/>
              </a:spcBef>
              <a:spcAft>
                <a:spcPct val="0"/>
              </a:spcAft>
              <a:buChar char="•"/>
              <a:defRPr sz="2800">
                <a:solidFill>
                  <a:schemeClr val="tx1"/>
                </a:solidFill>
                <a:latin typeface="Times New Roman" pitchFamily="18" charset="0"/>
                <a:cs typeface="Arial" charset="0"/>
              </a:defRPr>
            </a:lvl6pPr>
            <a:lvl7pPr marL="2971800" indent="-228600" eaLnBrk="0" fontAlgn="base" hangingPunct="0">
              <a:spcBef>
                <a:spcPct val="20000"/>
              </a:spcBef>
              <a:spcAft>
                <a:spcPct val="0"/>
              </a:spcAft>
              <a:buChar char="•"/>
              <a:defRPr sz="2800">
                <a:solidFill>
                  <a:schemeClr val="tx1"/>
                </a:solidFill>
                <a:latin typeface="Times New Roman" pitchFamily="18" charset="0"/>
                <a:cs typeface="Arial" charset="0"/>
              </a:defRPr>
            </a:lvl7pPr>
            <a:lvl8pPr marL="3429000" indent="-228600" eaLnBrk="0" fontAlgn="base" hangingPunct="0">
              <a:spcBef>
                <a:spcPct val="20000"/>
              </a:spcBef>
              <a:spcAft>
                <a:spcPct val="0"/>
              </a:spcAft>
              <a:buChar char="•"/>
              <a:defRPr sz="2800">
                <a:solidFill>
                  <a:schemeClr val="tx1"/>
                </a:solidFill>
                <a:latin typeface="Times New Roman" pitchFamily="18" charset="0"/>
                <a:cs typeface="Arial" charset="0"/>
              </a:defRPr>
            </a:lvl8pPr>
            <a:lvl9pPr marL="3886200" indent="-228600" eaLnBrk="0" fontAlgn="base" hangingPunct="0">
              <a:spcBef>
                <a:spcPct val="20000"/>
              </a:spcBef>
              <a:spcAft>
                <a:spcPct val="0"/>
              </a:spcAft>
              <a:buChar char="•"/>
              <a:defRPr sz="2800">
                <a:solidFill>
                  <a:schemeClr val="tx1"/>
                </a:solidFill>
                <a:latin typeface="Times New Roman" pitchFamily="18" charset="0"/>
                <a:cs typeface="Arial" charset="0"/>
              </a:defRPr>
            </a:lvl9pPr>
          </a:lstStyle>
          <a:p>
            <a:pPr eaLnBrk="1" fontAlgn="base" hangingPunct="1">
              <a:lnSpc>
                <a:spcPct val="90000"/>
              </a:lnSpc>
              <a:spcBef>
                <a:spcPct val="0"/>
              </a:spcBef>
              <a:spcAft>
                <a:spcPct val="55000"/>
              </a:spcAft>
              <a:buClr>
                <a:srgbClr val="5F5F5F"/>
              </a:buClr>
            </a:pPr>
            <a:r>
              <a:rPr lang="en-US" altLang="en-US" sz="1400" b="1" dirty="0" smtClean="0">
                <a:solidFill>
                  <a:srgbClr val="000000"/>
                </a:solidFill>
                <a:latin typeface="Arial" charset="0"/>
              </a:rPr>
              <a:t>March 27, 2015</a:t>
            </a:r>
          </a:p>
          <a:p>
            <a:pPr eaLnBrk="1" fontAlgn="base" hangingPunct="1">
              <a:spcBef>
                <a:spcPct val="20000"/>
              </a:spcBef>
              <a:spcAft>
                <a:spcPct val="25000"/>
              </a:spcAft>
            </a:pPr>
            <a:r>
              <a:rPr lang="en-US" altLang="en-US" sz="1300" dirty="0" smtClean="0">
                <a:solidFill>
                  <a:srgbClr val="788B9C"/>
                </a:solidFill>
                <a:latin typeface="Arial" charset="0"/>
              </a:rPr>
              <a:t>Partner | </a:t>
            </a:r>
            <a:r>
              <a:rPr lang="en-US" altLang="en-US" sz="1300" b="1" dirty="0" smtClean="0">
                <a:solidFill>
                  <a:srgbClr val="788B9C"/>
                </a:solidFill>
                <a:latin typeface="Arial" charset="0"/>
              </a:rPr>
              <a:t>John Furfaro</a:t>
            </a:r>
            <a:endParaRPr lang="en-US" altLang="en-US" sz="1300" dirty="0" smtClean="0">
              <a:solidFill>
                <a:srgbClr val="788B9C"/>
              </a:solidFill>
              <a:latin typeface="Arial" charset="0"/>
            </a:endParaRPr>
          </a:p>
          <a:p>
            <a:pPr eaLnBrk="1" fontAlgn="base" hangingPunct="1">
              <a:spcBef>
                <a:spcPct val="20000"/>
              </a:spcBef>
              <a:spcAft>
                <a:spcPct val="25000"/>
              </a:spcAft>
            </a:pPr>
            <a:r>
              <a:rPr lang="en-US" altLang="en-US" sz="1300" dirty="0" smtClean="0">
                <a:solidFill>
                  <a:srgbClr val="788B9C"/>
                </a:solidFill>
                <a:latin typeface="Arial" charset="0"/>
              </a:rPr>
              <a:t>Counsel | </a:t>
            </a:r>
            <a:r>
              <a:rPr lang="en-US" altLang="en-US" sz="1300" b="1" dirty="0" err="1" smtClean="0">
                <a:solidFill>
                  <a:srgbClr val="788B9C"/>
                </a:solidFill>
                <a:latin typeface="Arial" charset="0"/>
              </a:rPr>
              <a:t>Risa</a:t>
            </a:r>
            <a:r>
              <a:rPr lang="en-US" altLang="en-US" sz="1300" b="1" dirty="0" smtClean="0">
                <a:solidFill>
                  <a:srgbClr val="788B9C"/>
                </a:solidFill>
                <a:latin typeface="Arial" charset="0"/>
              </a:rPr>
              <a:t> Salins</a:t>
            </a:r>
          </a:p>
          <a:p>
            <a:pPr eaLnBrk="1" fontAlgn="base" hangingPunct="1">
              <a:spcBef>
                <a:spcPct val="20000"/>
              </a:spcBef>
              <a:spcAft>
                <a:spcPct val="25000"/>
              </a:spcAft>
            </a:pPr>
            <a:r>
              <a:rPr lang="en-US" altLang="en-US" sz="1300" dirty="0" smtClean="0">
                <a:solidFill>
                  <a:srgbClr val="788B9C"/>
                </a:solidFill>
                <a:latin typeface="Arial" charset="0"/>
              </a:rPr>
              <a:t>Law Clerk </a:t>
            </a:r>
            <a:r>
              <a:rPr lang="en-US" altLang="en-US" sz="1300" dirty="0">
                <a:solidFill>
                  <a:srgbClr val="788B9C"/>
                </a:solidFill>
                <a:latin typeface="Arial" charset="0"/>
              </a:rPr>
              <a:t>| </a:t>
            </a:r>
            <a:r>
              <a:rPr lang="en-US" altLang="en-US" sz="1300" b="1" dirty="0" smtClean="0">
                <a:solidFill>
                  <a:srgbClr val="788B9C"/>
                </a:solidFill>
                <a:latin typeface="Arial" charset="0"/>
              </a:rPr>
              <a:t>Tatum Ji</a:t>
            </a:r>
            <a:endParaRPr lang="en-US" altLang="en-US" sz="1300" b="1" dirty="0">
              <a:solidFill>
                <a:srgbClr val="788B9C"/>
              </a:solidFill>
              <a:latin typeface="Arial" charset="0"/>
            </a:endParaRPr>
          </a:p>
        </p:txBody>
      </p:sp>
      <p:sp>
        <p:nvSpPr>
          <p:cNvPr id="3076" name="Text Box 4"/>
          <p:cNvSpPr txBox="1">
            <a:spLocks noChangeArrowheads="1"/>
          </p:cNvSpPr>
          <p:nvPr/>
        </p:nvSpPr>
        <p:spPr bwMode="auto">
          <a:xfrm>
            <a:off x="822325" y="1492250"/>
            <a:ext cx="1106488" cy="4738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20000"/>
              </a:spcBef>
              <a:spcAft>
                <a:spcPct val="0"/>
              </a:spcAft>
              <a:buChar char="•"/>
              <a:defRPr sz="2800">
                <a:solidFill>
                  <a:schemeClr val="tx1"/>
                </a:solidFill>
                <a:latin typeface="Times New Roman" pitchFamily="18" charset="0"/>
                <a:cs typeface="Arial" charset="0"/>
              </a:defRPr>
            </a:lvl6pPr>
            <a:lvl7pPr marL="2971800" indent="-228600" eaLnBrk="0" fontAlgn="base" hangingPunct="0">
              <a:spcBef>
                <a:spcPct val="20000"/>
              </a:spcBef>
              <a:spcAft>
                <a:spcPct val="0"/>
              </a:spcAft>
              <a:buChar char="•"/>
              <a:defRPr sz="2800">
                <a:solidFill>
                  <a:schemeClr val="tx1"/>
                </a:solidFill>
                <a:latin typeface="Times New Roman" pitchFamily="18" charset="0"/>
                <a:cs typeface="Arial" charset="0"/>
              </a:defRPr>
            </a:lvl7pPr>
            <a:lvl8pPr marL="3429000" indent="-228600" eaLnBrk="0" fontAlgn="base" hangingPunct="0">
              <a:spcBef>
                <a:spcPct val="20000"/>
              </a:spcBef>
              <a:spcAft>
                <a:spcPct val="0"/>
              </a:spcAft>
              <a:buChar char="•"/>
              <a:defRPr sz="2800">
                <a:solidFill>
                  <a:schemeClr val="tx1"/>
                </a:solidFill>
                <a:latin typeface="Times New Roman" pitchFamily="18" charset="0"/>
                <a:cs typeface="Arial" charset="0"/>
              </a:defRPr>
            </a:lvl8pPr>
            <a:lvl9pPr marL="3886200" indent="-228600" eaLnBrk="0" fontAlgn="base" hangingPunct="0">
              <a:spcBef>
                <a:spcPct val="20000"/>
              </a:spcBef>
              <a:spcAft>
                <a:spcPct val="0"/>
              </a:spcAft>
              <a:buChar char="•"/>
              <a:defRPr sz="2800">
                <a:solidFill>
                  <a:schemeClr val="tx1"/>
                </a:solidFill>
                <a:latin typeface="Times New Roman" pitchFamily="18" charset="0"/>
                <a:cs typeface="Arial" charset="0"/>
              </a:defRPr>
            </a:lvl9pPr>
          </a:lstStyle>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Beijing</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Boston</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Brussels</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Chicago</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Frankfurt</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Hong Kong</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Houston</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London</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Los Angeles</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Moscow</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Munich</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New York</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Palo Alto</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Paris</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São Paulo</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Shanghai</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Singapore</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Sydney</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Tokyo</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Toronto</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Vienna</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Washington, D.C. </a:t>
            </a:r>
          </a:p>
          <a:p>
            <a:pPr algn="r" eaLnBrk="1" fontAlgn="base" hangingPunct="1">
              <a:lnSpc>
                <a:spcPct val="165000"/>
              </a:lnSpc>
              <a:spcBef>
                <a:spcPct val="0"/>
              </a:spcBef>
              <a:spcAft>
                <a:spcPct val="25000"/>
              </a:spcAft>
            </a:pPr>
            <a:r>
              <a:rPr lang="en-US" altLang="en-US" sz="1100" baseline="30000" smtClean="0">
                <a:solidFill>
                  <a:srgbClr val="DDDDDD"/>
                </a:solidFill>
                <a:latin typeface="Arial" charset="0"/>
              </a:rPr>
              <a:t>Wilmington</a:t>
            </a:r>
          </a:p>
        </p:txBody>
      </p:sp>
      <p:sp>
        <p:nvSpPr>
          <p:cNvPr id="3077" name="Text Box 9"/>
          <p:cNvSpPr txBox="1">
            <a:spLocks noChangeArrowheads="1"/>
          </p:cNvSpPr>
          <p:nvPr/>
        </p:nvSpPr>
        <p:spPr bwMode="auto">
          <a:xfrm>
            <a:off x="2419350" y="5846217"/>
            <a:ext cx="6134100" cy="384721"/>
          </a:xfrm>
          <a:prstGeom prst="rect">
            <a:avLst/>
          </a:prstGeom>
          <a:solidFill>
            <a:srgbClr val="B2B2B2"/>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20000"/>
              </a:spcBef>
              <a:spcAft>
                <a:spcPct val="0"/>
              </a:spcAft>
              <a:buChar char="•"/>
              <a:defRPr sz="2800">
                <a:solidFill>
                  <a:schemeClr val="tx1"/>
                </a:solidFill>
                <a:latin typeface="Times New Roman" pitchFamily="18" charset="0"/>
                <a:cs typeface="Arial" charset="0"/>
              </a:defRPr>
            </a:lvl6pPr>
            <a:lvl7pPr marL="2971800" indent="-228600" eaLnBrk="0" fontAlgn="base" hangingPunct="0">
              <a:spcBef>
                <a:spcPct val="20000"/>
              </a:spcBef>
              <a:spcAft>
                <a:spcPct val="0"/>
              </a:spcAft>
              <a:buChar char="•"/>
              <a:defRPr sz="2800">
                <a:solidFill>
                  <a:schemeClr val="tx1"/>
                </a:solidFill>
                <a:latin typeface="Times New Roman" pitchFamily="18" charset="0"/>
                <a:cs typeface="Arial" charset="0"/>
              </a:defRPr>
            </a:lvl7pPr>
            <a:lvl8pPr marL="3429000" indent="-228600" eaLnBrk="0" fontAlgn="base" hangingPunct="0">
              <a:spcBef>
                <a:spcPct val="20000"/>
              </a:spcBef>
              <a:spcAft>
                <a:spcPct val="0"/>
              </a:spcAft>
              <a:buChar char="•"/>
              <a:defRPr sz="2800">
                <a:solidFill>
                  <a:schemeClr val="tx1"/>
                </a:solidFill>
                <a:latin typeface="Times New Roman" pitchFamily="18" charset="0"/>
                <a:cs typeface="Arial" charset="0"/>
              </a:defRPr>
            </a:lvl8pPr>
            <a:lvl9pPr marL="3886200" indent="-228600" eaLnBrk="0" fontAlgn="base" hangingPunct="0">
              <a:spcBef>
                <a:spcPct val="20000"/>
              </a:spcBef>
              <a:spcAft>
                <a:spcPct val="0"/>
              </a:spcAft>
              <a:buChar char="•"/>
              <a:defRPr sz="2800">
                <a:solidFill>
                  <a:schemeClr val="tx1"/>
                </a:solidFill>
                <a:latin typeface="Times New Roman" pitchFamily="18" charset="0"/>
                <a:cs typeface="Arial" charset="0"/>
              </a:defRPr>
            </a:lvl9pPr>
          </a:lstStyle>
          <a:p>
            <a:pPr eaLnBrk="1" fontAlgn="base" hangingPunct="1">
              <a:spcBef>
                <a:spcPct val="50000"/>
              </a:spcBef>
              <a:spcAft>
                <a:spcPct val="0"/>
              </a:spcAft>
            </a:pPr>
            <a:r>
              <a:rPr lang="en-US" sz="950" dirty="0">
                <a:solidFill>
                  <a:srgbClr val="000000"/>
                </a:solidFill>
                <a:latin typeface="Arial" panose="020B0604020202020204" pitchFamily="34" charset="0"/>
                <a:cs typeface="Arial" panose="020B0604020202020204" pitchFamily="34" charset="0"/>
              </a:rPr>
              <a:t>This presentation is provided by Skadden, Arps, Slate, Meagher &amp; Flom LLP and its affiliates for educational and informational purposes only and is not intended and should not be construed as legal </a:t>
            </a:r>
            <a:r>
              <a:rPr lang="en-US" sz="950" dirty="0" smtClean="0">
                <a:solidFill>
                  <a:srgbClr val="000000"/>
                </a:solidFill>
                <a:latin typeface="Arial" panose="020B0604020202020204" pitchFamily="34" charset="0"/>
                <a:cs typeface="Arial" panose="020B0604020202020204" pitchFamily="34" charset="0"/>
              </a:rPr>
              <a:t>advice.</a:t>
            </a:r>
            <a:endParaRPr lang="en-US" altLang="en-US" sz="950" dirty="0" smtClean="0">
              <a:solidFill>
                <a:srgbClr val="3A465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176075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TOPICS</a:t>
            </a:r>
            <a:endParaRPr lang="en-US" dirty="0"/>
          </a:p>
        </p:txBody>
      </p:sp>
      <p:sp>
        <p:nvSpPr>
          <p:cNvPr id="3" name="Text Placeholder 2"/>
          <p:cNvSpPr>
            <a:spLocks noGrp="1"/>
          </p:cNvSpPr>
          <p:nvPr>
            <p:ph type="body" sz="quarter" idx="13"/>
          </p:nvPr>
        </p:nvSpPr>
        <p:spPr/>
        <p:txBody>
          <a:bodyPr/>
          <a:lstStyle/>
          <a:p>
            <a:r>
              <a:rPr lang="en-US" dirty="0" smtClean="0"/>
              <a:t>Federal Contracting </a:t>
            </a:r>
          </a:p>
          <a:p>
            <a:r>
              <a:rPr lang="en-US" dirty="0" err="1" smtClean="0"/>
              <a:t>VEVRAA</a:t>
            </a:r>
            <a:r>
              <a:rPr lang="en-US" dirty="0" smtClean="0"/>
              <a:t> and Section 503</a:t>
            </a:r>
          </a:p>
          <a:p>
            <a:r>
              <a:rPr lang="en-US" dirty="0" smtClean="0"/>
              <a:t>Fair Pay and Safe Workplaces</a:t>
            </a:r>
          </a:p>
          <a:p>
            <a:r>
              <a:rPr lang="en-US" dirty="0" err="1" smtClean="0"/>
              <a:t>LGBT</a:t>
            </a:r>
            <a:r>
              <a:rPr lang="en-US" dirty="0" smtClean="0"/>
              <a:t> Protection</a:t>
            </a:r>
          </a:p>
          <a:p>
            <a:r>
              <a:rPr lang="en-US" dirty="0" smtClean="0"/>
              <a:t>Minimum Wage</a:t>
            </a:r>
          </a:p>
          <a:p>
            <a:r>
              <a:rPr lang="en-US" dirty="0" smtClean="0"/>
              <a:t>New Scheduling Letter and Itemized Listing </a:t>
            </a:r>
          </a:p>
          <a:p>
            <a:r>
              <a:rPr lang="en-US" dirty="0" smtClean="0"/>
              <a:t>Proposed Rule – Equal Pay Report</a:t>
            </a:r>
          </a:p>
          <a:p>
            <a:r>
              <a:rPr lang="en-US" dirty="0" smtClean="0"/>
              <a:t>Proposed Rule – Pay Transparency</a:t>
            </a:r>
          </a:p>
          <a:p>
            <a:r>
              <a:rPr lang="en-US" dirty="0" smtClean="0"/>
              <a:t>Proposed Rule – Sex Discrimination</a:t>
            </a:r>
            <a:endParaRPr lang="en-US" dirty="0"/>
          </a:p>
        </p:txBody>
      </p:sp>
    </p:spTree>
    <p:extLst>
      <p:ext uri="{BB962C8B-B14F-4D97-AF65-F5344CB8AC3E}">
        <p14:creationId xmlns:p14="http://schemas.microsoft.com/office/powerpoint/2010/main" val="3754846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Federal contracting</a:t>
            </a:r>
            <a:endParaRPr lang="en-US" dirty="0"/>
          </a:p>
        </p:txBody>
      </p:sp>
    </p:spTree>
    <p:extLst>
      <p:ext uri="{BB962C8B-B14F-4D97-AF65-F5344CB8AC3E}">
        <p14:creationId xmlns:p14="http://schemas.microsoft.com/office/powerpoint/2010/main" val="216496645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Federal Contracting Basics</a:t>
            </a:r>
            <a:endParaRPr lang="en-US" dirty="0"/>
          </a:p>
        </p:txBody>
      </p:sp>
      <p:sp>
        <p:nvSpPr>
          <p:cNvPr id="5" name="Text Placeholder 4"/>
          <p:cNvSpPr>
            <a:spLocks noGrp="1"/>
          </p:cNvSpPr>
          <p:nvPr>
            <p:ph type="body" sz="quarter" idx="10"/>
          </p:nvPr>
        </p:nvSpPr>
        <p:spPr/>
        <p:txBody>
          <a:bodyPr/>
          <a:lstStyle/>
          <a:p>
            <a:pPr lvl="1"/>
            <a:r>
              <a:rPr lang="en-US" sz="2400" dirty="0" smtClean="0"/>
              <a:t>Companies contracting with the federal government or receiving subcontracts from primary contractors are required to comply with executive orders </a:t>
            </a:r>
            <a:br>
              <a:rPr lang="en-US" sz="2400" dirty="0" smtClean="0"/>
            </a:br>
            <a:endParaRPr lang="en-US" sz="2400" dirty="0" smtClean="0"/>
          </a:p>
          <a:p>
            <a:pPr lvl="2"/>
            <a:r>
              <a:rPr lang="en-US" dirty="0" smtClean="0"/>
              <a:t>Federal contract is any agreement between a Federal department or agency and any person for the purchase, sale, or use of goods or services</a:t>
            </a:r>
            <a:br>
              <a:rPr lang="en-US" dirty="0" smtClean="0"/>
            </a:br>
            <a:endParaRPr lang="en-US" dirty="0" smtClean="0"/>
          </a:p>
          <a:p>
            <a:pPr lvl="2"/>
            <a:r>
              <a:rPr lang="en-US" dirty="0" smtClean="0"/>
              <a:t>Federal subcontract is an agreement with a Federal contractor either for the furnishing of supplies or services or for the use of real or personal property, which is </a:t>
            </a:r>
            <a:r>
              <a:rPr lang="en-US" u="sng" dirty="0" smtClean="0"/>
              <a:t>necessary</a:t>
            </a:r>
            <a:r>
              <a:rPr lang="en-US" dirty="0" smtClean="0"/>
              <a:t> to the performance of the Federal contract, or under which any portion of the Federal contractor’s obligation is performed, undertaken, or assumed</a:t>
            </a:r>
            <a:br>
              <a:rPr lang="en-US" dirty="0" smtClean="0"/>
            </a:br>
            <a:endParaRPr lang="en-US" dirty="0" smtClean="0"/>
          </a:p>
          <a:p>
            <a:pPr lvl="2"/>
            <a:r>
              <a:rPr lang="en-US" dirty="0"/>
              <a:t>Approximately 225,000 contractor establishments nationwide</a:t>
            </a:r>
          </a:p>
          <a:p>
            <a:pPr marL="283464" lvl="2" indent="0">
              <a:buNone/>
            </a:pPr>
            <a:endParaRPr lang="en-US" dirty="0" smtClean="0"/>
          </a:p>
        </p:txBody>
      </p:sp>
    </p:spTree>
    <p:extLst>
      <p:ext uri="{BB962C8B-B14F-4D97-AF65-F5344CB8AC3E}">
        <p14:creationId xmlns:p14="http://schemas.microsoft.com/office/powerpoint/2010/main" val="14760215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Federal Contracting Basics</a:t>
            </a:r>
            <a:endParaRPr lang="en-US" dirty="0"/>
          </a:p>
        </p:txBody>
      </p:sp>
      <p:sp>
        <p:nvSpPr>
          <p:cNvPr id="3" name="Text Placeholder 2"/>
          <p:cNvSpPr>
            <a:spLocks noGrp="1"/>
          </p:cNvSpPr>
          <p:nvPr>
            <p:ph type="body" sz="quarter" idx="10"/>
          </p:nvPr>
        </p:nvSpPr>
        <p:spPr/>
        <p:txBody>
          <a:bodyPr/>
          <a:lstStyle/>
          <a:p>
            <a:pPr marL="617220" lvl="1" indent="-342900"/>
            <a:r>
              <a:rPr lang="en-US" sz="2400" dirty="0" smtClean="0"/>
              <a:t>Exemptions</a:t>
            </a:r>
          </a:p>
          <a:p>
            <a:pPr marL="854964" lvl="2" indent="-342900"/>
            <a:r>
              <a:rPr lang="en-US" dirty="0" smtClean="0"/>
              <a:t>Contracts and subcontracts for less than $10,000</a:t>
            </a:r>
          </a:p>
          <a:p>
            <a:pPr marL="854964" lvl="2" indent="-342900"/>
            <a:r>
              <a:rPr lang="en-US" dirty="0" smtClean="0"/>
              <a:t>Contracts involving work performed outside the United States</a:t>
            </a:r>
          </a:p>
          <a:p>
            <a:pPr marL="854964" lvl="2" indent="-342900"/>
            <a:r>
              <a:rPr lang="en-US" dirty="0" smtClean="0"/>
              <a:t>Contracts with State or local governments</a:t>
            </a:r>
          </a:p>
          <a:p>
            <a:pPr marL="854964" lvl="2" indent="-342900"/>
            <a:r>
              <a:rPr lang="en-US" dirty="0" smtClean="0"/>
              <a:t>Contracts with religious corporations, associations, and educational institutions</a:t>
            </a:r>
          </a:p>
          <a:p>
            <a:pPr marL="854964" lvl="2" indent="-342900"/>
            <a:r>
              <a:rPr lang="en-US" dirty="0" smtClean="0"/>
              <a:t>Contracts involving work on or near an Indian reservation</a:t>
            </a:r>
            <a:br>
              <a:rPr lang="en-US" dirty="0" smtClean="0"/>
            </a:br>
            <a:endParaRPr lang="en-US" dirty="0" smtClean="0"/>
          </a:p>
          <a:p>
            <a:pPr lvl="2" indent="0">
              <a:buNone/>
            </a:pPr>
            <a:endParaRPr lang="en-US" sz="1800" dirty="0" smtClean="0"/>
          </a:p>
          <a:p>
            <a:pPr marL="342900" indent="-342900"/>
            <a:endParaRPr lang="en-US" sz="2000" dirty="0"/>
          </a:p>
          <a:p>
            <a:pPr marL="342900" indent="-342900"/>
            <a:endParaRPr lang="en-US" dirty="0"/>
          </a:p>
        </p:txBody>
      </p:sp>
    </p:spTree>
    <p:extLst>
      <p:ext uri="{BB962C8B-B14F-4D97-AF65-F5344CB8AC3E}">
        <p14:creationId xmlns:p14="http://schemas.microsoft.com/office/powerpoint/2010/main" val="1308697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Federal Contracting Basics</a:t>
            </a:r>
            <a:endParaRPr lang="en-US" dirty="0"/>
          </a:p>
        </p:txBody>
      </p:sp>
      <p:sp>
        <p:nvSpPr>
          <p:cNvPr id="3" name="Text Placeholder 2"/>
          <p:cNvSpPr>
            <a:spLocks noGrp="1"/>
          </p:cNvSpPr>
          <p:nvPr>
            <p:ph type="body" sz="quarter" idx="10"/>
          </p:nvPr>
        </p:nvSpPr>
        <p:spPr/>
        <p:txBody>
          <a:bodyPr/>
          <a:lstStyle/>
          <a:p>
            <a:pPr marL="617220" lvl="1" indent="-342900"/>
            <a:r>
              <a:rPr lang="en-US" sz="2400" dirty="0" smtClean="0"/>
              <a:t>Executive Order 11246</a:t>
            </a:r>
          </a:p>
          <a:p>
            <a:pPr marL="854964" lvl="2" indent="-342900"/>
            <a:r>
              <a:rPr lang="en-US" dirty="0" smtClean="0"/>
              <a:t>Prohibits discrimination on the basis of race, color, religion, sex, or national origin</a:t>
            </a:r>
          </a:p>
          <a:p>
            <a:pPr marL="1092708" lvl="3" indent="-342900"/>
            <a:r>
              <a:rPr lang="en-US" dirty="0" smtClean="0"/>
              <a:t>Sexual orientation and gender identity were added on July 21, 2014</a:t>
            </a:r>
          </a:p>
          <a:p>
            <a:pPr marL="854964" lvl="2" indent="-342900"/>
            <a:r>
              <a:rPr lang="en-US" dirty="0" smtClean="0"/>
              <a:t>Requires:</a:t>
            </a:r>
          </a:p>
          <a:p>
            <a:pPr marL="1092708" lvl="3" indent="-342900"/>
            <a:r>
              <a:rPr lang="en-US" dirty="0"/>
              <a:t>P</a:t>
            </a:r>
            <a:r>
              <a:rPr lang="en-US" dirty="0" smtClean="0"/>
              <a:t>osting </a:t>
            </a:r>
            <a:r>
              <a:rPr lang="en-US" dirty="0" err="1"/>
              <a:t>E</a:t>
            </a:r>
            <a:r>
              <a:rPr lang="en-US" dirty="0" err="1" smtClean="0"/>
              <a:t>O</a:t>
            </a:r>
            <a:r>
              <a:rPr lang="en-US" dirty="0" smtClean="0"/>
              <a:t> posters</a:t>
            </a:r>
          </a:p>
          <a:p>
            <a:pPr marL="1092708" lvl="3" indent="-342900"/>
            <a:r>
              <a:rPr lang="en-US" dirty="0" smtClean="0"/>
              <a:t>Including </a:t>
            </a:r>
            <a:r>
              <a:rPr lang="en-US" dirty="0" err="1" smtClean="0"/>
              <a:t>EO</a:t>
            </a:r>
            <a:r>
              <a:rPr lang="en-US" dirty="0" smtClean="0"/>
              <a:t> in employer’s advertising</a:t>
            </a:r>
          </a:p>
          <a:p>
            <a:pPr marL="1092708" lvl="3" indent="-342900"/>
            <a:r>
              <a:rPr lang="en-US" dirty="0" smtClean="0"/>
              <a:t>Keeping books and records </a:t>
            </a:r>
          </a:p>
          <a:p>
            <a:pPr marL="1092708" lvl="3" indent="-342900"/>
            <a:r>
              <a:rPr lang="en-US" dirty="0" smtClean="0"/>
              <a:t>Permitting </a:t>
            </a:r>
            <a:r>
              <a:rPr lang="en-US" dirty="0" err="1" smtClean="0"/>
              <a:t>OFCCP</a:t>
            </a:r>
            <a:r>
              <a:rPr lang="en-US" dirty="0" smtClean="0"/>
              <a:t> to access books and records during investigation or compliance evaluation</a:t>
            </a:r>
          </a:p>
          <a:p>
            <a:pPr marL="854964" lvl="2" indent="-342900"/>
            <a:r>
              <a:rPr lang="en-US" dirty="0" smtClean="0"/>
              <a:t>Annual filing of </a:t>
            </a:r>
            <a:r>
              <a:rPr lang="en-US" dirty="0" err="1" smtClean="0"/>
              <a:t>EEO</a:t>
            </a:r>
            <a:r>
              <a:rPr lang="en-US" dirty="0" smtClean="0"/>
              <a:t>-1 report</a:t>
            </a:r>
          </a:p>
          <a:p>
            <a:pPr marL="854964" lvl="2" indent="-342900"/>
            <a:r>
              <a:rPr lang="en-US" dirty="0" smtClean="0"/>
              <a:t>Contractors with 50 or more employees and a contract of more than $50,000 must also implement affirmative action plans</a:t>
            </a:r>
          </a:p>
          <a:p>
            <a:pPr marL="854964" lvl="2" indent="-342900"/>
            <a:endParaRPr lang="en-US" sz="1800" dirty="0" smtClean="0"/>
          </a:p>
          <a:p>
            <a:pPr marL="342900" indent="-342900"/>
            <a:endParaRPr lang="en-US" sz="2000" dirty="0"/>
          </a:p>
          <a:p>
            <a:pPr marL="342900" indent="-342900"/>
            <a:endParaRPr lang="en-US" dirty="0"/>
          </a:p>
        </p:txBody>
      </p:sp>
    </p:spTree>
    <p:extLst>
      <p:ext uri="{BB962C8B-B14F-4D97-AF65-F5344CB8AC3E}">
        <p14:creationId xmlns:p14="http://schemas.microsoft.com/office/powerpoint/2010/main" val="365136976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b="1" dirty="0" smtClean="0"/>
              <a:t>Section 503</a:t>
            </a:r>
            <a:endParaRPr lang="en-US" b="1" dirty="0"/>
          </a:p>
        </p:txBody>
      </p:sp>
      <p:sp>
        <p:nvSpPr>
          <p:cNvPr id="2" name="Content Placeholder 1"/>
          <p:cNvSpPr>
            <a:spLocks noGrp="1"/>
          </p:cNvSpPr>
          <p:nvPr>
            <p:ph idx="1"/>
          </p:nvPr>
        </p:nvSpPr>
        <p:spPr>
          <a:xfrm>
            <a:off x="838200" y="1828800"/>
            <a:ext cx="7408333" cy="3687763"/>
          </a:xfrm>
        </p:spPr>
        <p:txBody>
          <a:bodyPr>
            <a:noAutofit/>
          </a:bodyPr>
          <a:lstStyle/>
          <a:p>
            <a:pPr marL="0" indent="0">
              <a:buNone/>
            </a:pPr>
            <a:r>
              <a:rPr lang="en-US" sz="3000" b="1" dirty="0" smtClean="0"/>
              <a:t>Section 503 prohibits employment discrimination on the basis of disability by Federal government contractors and subcontractors.  Section 503 also requires that covered contractors take affirmative action to employ and advance in employment qualified individuals with disabilities.</a:t>
            </a:r>
            <a:endParaRPr lang="en-US" sz="3000" b="1" dirty="0"/>
          </a:p>
        </p:txBody>
      </p:sp>
      <p:sp>
        <p:nvSpPr>
          <p:cNvPr id="3" name="Date Placeholder 2"/>
          <p:cNvSpPr>
            <a:spLocks noGrp="1"/>
          </p:cNvSpPr>
          <p:nvPr>
            <p:ph type="dt" sz="half" idx="10"/>
          </p:nvPr>
        </p:nvSpPr>
        <p:spPr/>
        <p:txBody>
          <a:bodyPr/>
          <a:lstStyle/>
          <a:p>
            <a:r>
              <a:rPr lang="en-US" dirty="0" smtClean="0"/>
              <a:t>Slide </a:t>
            </a:r>
            <a:fld id="{7F39FF01-B24B-4C87-B344-D8224784A4FB}" type="slidenum">
              <a:rPr lang="en-US" smtClean="0"/>
              <a:t>3</a:t>
            </a:fld>
            <a:endParaRPr lang="en-US" dirty="0"/>
          </a:p>
        </p:txBody>
      </p:sp>
    </p:spTree>
    <p:extLst>
      <p:ext uri="{BB962C8B-B14F-4D97-AF65-F5344CB8AC3E}">
        <p14:creationId xmlns:p14="http://schemas.microsoft.com/office/powerpoint/2010/main" val="138672914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2"/>
            </a:pPr>
            <a:r>
              <a:rPr lang="en-US" dirty="0" err="1" smtClean="0"/>
              <a:t>VEVRAA</a:t>
            </a:r>
            <a:r>
              <a:rPr lang="en-US" dirty="0" smtClean="0"/>
              <a:t> and Section 503</a:t>
            </a:r>
            <a:endParaRPr lang="en-US" dirty="0"/>
          </a:p>
        </p:txBody>
      </p:sp>
    </p:spTree>
    <p:extLst>
      <p:ext uri="{BB962C8B-B14F-4D97-AF65-F5344CB8AC3E}">
        <p14:creationId xmlns:p14="http://schemas.microsoft.com/office/powerpoint/2010/main" val="38533120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Vietnam Era Veterans’ Readjustment Assistance Act (</a:t>
            </a:r>
            <a:r>
              <a:rPr lang="en-US" sz="2400" dirty="0" err="1" smtClean="0"/>
              <a:t>VEVRAA</a:t>
            </a:r>
            <a:r>
              <a:rPr lang="en-US" sz="2400" dirty="0" smtClean="0"/>
              <a:t>)</a:t>
            </a:r>
          </a:p>
          <a:p>
            <a:pPr lvl="2"/>
            <a:r>
              <a:rPr lang="en-US" dirty="0" smtClean="0"/>
              <a:t>Applies to federal contracts of $100,000 or more</a:t>
            </a:r>
          </a:p>
          <a:p>
            <a:pPr lvl="2"/>
            <a:r>
              <a:rPr lang="en-US" dirty="0" smtClean="0"/>
              <a:t>Prohibits discrimination against “covered veterans”</a:t>
            </a:r>
          </a:p>
          <a:p>
            <a:pPr lvl="2"/>
            <a:r>
              <a:rPr lang="en-US" dirty="0" smtClean="0"/>
              <a:t>Requires job listing with an appropriate job listing service (e.g. state workforce agency job bank)</a:t>
            </a:r>
          </a:p>
          <a:p>
            <a:pPr lvl="3"/>
            <a:r>
              <a:rPr lang="en-US" dirty="0" smtClean="0"/>
              <a:t>Except for top management positions, positions that are to be filled internally, and positions that will last three days or less</a:t>
            </a:r>
          </a:p>
          <a:p>
            <a:pPr lvl="2"/>
            <a:r>
              <a:rPr lang="en-US" dirty="0" smtClean="0"/>
              <a:t>Requires reasonable accommodations unless doing so would create an undue hardship </a:t>
            </a:r>
          </a:p>
          <a:p>
            <a:pPr lvl="2"/>
            <a:r>
              <a:rPr lang="en-US" dirty="0" smtClean="0"/>
              <a:t>Requires affirmative action plan</a:t>
            </a:r>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15363483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Section 503 of the Rehabilitation Act of 1973 (Section 503)</a:t>
            </a:r>
          </a:p>
          <a:p>
            <a:pPr lvl="2"/>
            <a:r>
              <a:rPr lang="en-US" dirty="0" smtClean="0"/>
              <a:t>Applies to federal contracts of $15,000 or more</a:t>
            </a:r>
          </a:p>
          <a:p>
            <a:pPr lvl="2"/>
            <a:r>
              <a:rPr lang="en-US" dirty="0" smtClean="0"/>
              <a:t>Prohibits discrimination against individuals with disabilities </a:t>
            </a:r>
          </a:p>
          <a:p>
            <a:pPr lvl="2"/>
            <a:r>
              <a:rPr lang="en-US" dirty="0" smtClean="0"/>
              <a:t>Federal contracts of $50,000 or more must have an affirmative action program</a:t>
            </a:r>
          </a:p>
          <a:p>
            <a:pPr lvl="2"/>
            <a:endParaRPr lang="en-US" dirty="0" smtClean="0"/>
          </a:p>
          <a:p>
            <a:pPr lvl="2"/>
            <a:endParaRPr lang="en-US" dirty="0"/>
          </a:p>
        </p:txBody>
      </p:sp>
    </p:spTree>
    <p:extLst>
      <p:ext uri="{BB962C8B-B14F-4D97-AF65-F5344CB8AC3E}">
        <p14:creationId xmlns:p14="http://schemas.microsoft.com/office/powerpoint/2010/main" val="84014531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Numerical Goals</a:t>
            </a:r>
          </a:p>
          <a:p>
            <a:pPr lvl="2"/>
            <a:r>
              <a:rPr lang="en-US" dirty="0" err="1" smtClean="0"/>
              <a:t>VEVRAA</a:t>
            </a:r>
            <a:endParaRPr lang="en-US" dirty="0" smtClean="0"/>
          </a:p>
          <a:p>
            <a:pPr lvl="3"/>
            <a:r>
              <a:rPr lang="en-US" dirty="0" smtClean="0"/>
              <a:t>Hiring benchmark with </a:t>
            </a:r>
            <a:r>
              <a:rPr lang="en-US" dirty="0" err="1" smtClean="0"/>
              <a:t>OFCCP’s</a:t>
            </a:r>
            <a:r>
              <a:rPr lang="en-US" dirty="0" smtClean="0"/>
              <a:t> </a:t>
            </a:r>
            <a:r>
              <a:rPr lang="en-US" dirty="0" err="1" smtClean="0"/>
              <a:t>VEVRAA</a:t>
            </a:r>
            <a:r>
              <a:rPr lang="en-US" dirty="0" smtClean="0"/>
              <a:t> Benchmark Database</a:t>
            </a:r>
          </a:p>
          <a:p>
            <a:pPr lvl="4"/>
            <a:r>
              <a:rPr lang="en-US" dirty="0" smtClean="0"/>
              <a:t>Periodically calculate percentage of all new hires who are considered “veterans” under the regulations;</a:t>
            </a:r>
          </a:p>
          <a:p>
            <a:pPr lvl="4"/>
            <a:r>
              <a:rPr lang="en-US" dirty="0" smtClean="0"/>
              <a:t>Compare that percentage to a particular benchmark;</a:t>
            </a:r>
          </a:p>
          <a:p>
            <a:pPr lvl="4"/>
            <a:r>
              <a:rPr lang="en-US" dirty="0" smtClean="0"/>
              <a:t>Regularly assess the effectiveness of the contractors’ efforts to hire veterans; and</a:t>
            </a:r>
          </a:p>
          <a:p>
            <a:pPr lvl="4"/>
            <a:r>
              <a:rPr lang="en-US" dirty="0" smtClean="0"/>
              <a:t>Take appropriate, positive action to effectively attract and hire veterans</a:t>
            </a:r>
          </a:p>
          <a:p>
            <a:pPr lvl="3"/>
            <a:r>
              <a:rPr lang="en-US" dirty="0" smtClean="0"/>
              <a:t>Which Benchmark? </a:t>
            </a:r>
          </a:p>
          <a:p>
            <a:pPr lvl="4"/>
            <a:r>
              <a:rPr lang="en-US" dirty="0" smtClean="0"/>
              <a:t>Based on the national percentage of veterans in the civilian labor force, as annually determined by the </a:t>
            </a:r>
            <a:r>
              <a:rPr lang="en-US" dirty="0" err="1" smtClean="0"/>
              <a:t>OFCCP</a:t>
            </a:r>
            <a:r>
              <a:rPr lang="en-US" dirty="0" smtClean="0"/>
              <a:t> (currently set at 7.2%)</a:t>
            </a:r>
          </a:p>
          <a:p>
            <a:pPr lvl="4"/>
            <a:r>
              <a:rPr lang="en-US" dirty="0" smtClean="0"/>
              <a:t>Calculate contractor’s own benchmarks in accordance with </a:t>
            </a:r>
            <a:r>
              <a:rPr lang="en-US" dirty="0" err="1" smtClean="0"/>
              <a:t>OFCCP</a:t>
            </a:r>
            <a:r>
              <a:rPr lang="en-US" dirty="0" smtClean="0"/>
              <a:t> guidelines</a:t>
            </a:r>
          </a:p>
          <a:p>
            <a:pPr lvl="4"/>
            <a:r>
              <a:rPr lang="en-US" dirty="0" smtClean="0"/>
              <a:t>Expectation is most contractors will use the </a:t>
            </a:r>
            <a:r>
              <a:rPr lang="en-US" dirty="0" err="1" smtClean="0"/>
              <a:t>OFCCP’s</a:t>
            </a:r>
            <a:r>
              <a:rPr lang="en-US" dirty="0" smtClean="0"/>
              <a:t> national benchmark</a:t>
            </a:r>
          </a:p>
          <a:p>
            <a:pPr lvl="2"/>
            <a:endParaRPr lang="en-US" dirty="0" smtClean="0"/>
          </a:p>
          <a:p>
            <a:pPr lvl="2"/>
            <a:endParaRPr lang="en-US" dirty="0"/>
          </a:p>
        </p:txBody>
      </p:sp>
    </p:spTree>
    <p:extLst>
      <p:ext uri="{BB962C8B-B14F-4D97-AF65-F5344CB8AC3E}">
        <p14:creationId xmlns:p14="http://schemas.microsoft.com/office/powerpoint/2010/main" val="32450171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Numerical </a:t>
            </a:r>
            <a:r>
              <a:rPr lang="en-US" sz="2400" dirty="0"/>
              <a:t>Goals</a:t>
            </a:r>
          </a:p>
          <a:p>
            <a:pPr lvl="2"/>
            <a:r>
              <a:rPr lang="en-US" dirty="0" smtClean="0"/>
              <a:t>Section 503 </a:t>
            </a:r>
          </a:p>
          <a:p>
            <a:pPr lvl="3"/>
            <a:r>
              <a:rPr lang="en-US" dirty="0" smtClean="0"/>
              <a:t>“Utilization goal” of 7% for employment of qualified individuals with disabilities for each of the contractor’s job groups as they are established in the </a:t>
            </a:r>
            <a:r>
              <a:rPr lang="en-US" dirty="0" err="1" smtClean="0"/>
              <a:t>EO</a:t>
            </a:r>
            <a:r>
              <a:rPr lang="en-US" dirty="0" smtClean="0"/>
              <a:t> 11246 job groups</a:t>
            </a:r>
          </a:p>
          <a:p>
            <a:pPr lvl="4"/>
            <a:r>
              <a:rPr lang="en-US" dirty="0" smtClean="0"/>
              <a:t>Contractors with 100 employees or less may apply the 7% goal to their entire workforce, rather than the </a:t>
            </a:r>
            <a:r>
              <a:rPr lang="en-US" dirty="0" err="1" smtClean="0"/>
              <a:t>EO</a:t>
            </a:r>
            <a:r>
              <a:rPr lang="en-US" dirty="0" smtClean="0"/>
              <a:t> 11246 job groups</a:t>
            </a:r>
          </a:p>
          <a:p>
            <a:pPr lvl="3"/>
            <a:r>
              <a:rPr lang="en-US" dirty="0" smtClean="0"/>
              <a:t>What happens if contractor fails to meet the 7% goal?</a:t>
            </a:r>
          </a:p>
          <a:p>
            <a:pPr lvl="4"/>
            <a:r>
              <a:rPr lang="en-US" dirty="0" smtClean="0"/>
              <a:t>No specific violation, fine, penalty, or sanction</a:t>
            </a:r>
          </a:p>
          <a:p>
            <a:pPr lvl="4"/>
            <a:r>
              <a:rPr lang="en-US" dirty="0" smtClean="0"/>
              <a:t>Contractor must take steps to re-assess existing personnel processes, outreach and recruitment efforts, and results of affirmative action programs</a:t>
            </a:r>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38750675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Self-Identification </a:t>
            </a:r>
          </a:p>
          <a:p>
            <a:pPr lvl="2"/>
            <a:r>
              <a:rPr lang="en-US" dirty="0" err="1" smtClean="0"/>
              <a:t>VEVRAA</a:t>
            </a:r>
            <a:r>
              <a:rPr lang="en-US" dirty="0" smtClean="0"/>
              <a:t> and Section 503</a:t>
            </a:r>
          </a:p>
          <a:p>
            <a:pPr lvl="3"/>
            <a:r>
              <a:rPr lang="en-US" dirty="0" smtClean="0"/>
              <a:t>Must solicit job applicants to self-identify as a veteran or individual with a disability</a:t>
            </a:r>
          </a:p>
          <a:p>
            <a:pPr lvl="3"/>
            <a:r>
              <a:rPr lang="en-US" dirty="0" smtClean="0"/>
              <a:t>Contractors may extend the invitation at the same time the contractor collects demographic data pursuant to Executive Order 11246 and after the contractor has excluded applicants following a basic qualification screen</a:t>
            </a:r>
          </a:p>
          <a:p>
            <a:pPr lvl="2"/>
            <a:r>
              <a:rPr lang="en-US" dirty="0" smtClean="0"/>
              <a:t>Section 503</a:t>
            </a:r>
          </a:p>
          <a:p>
            <a:pPr lvl="3"/>
            <a:r>
              <a:rPr lang="en-US" dirty="0" smtClean="0"/>
              <a:t>Mandatory self-identification form extended to existing employees every five years, beginning on the first year the contractor is subject to Section 503</a:t>
            </a:r>
          </a:p>
          <a:p>
            <a:pPr lvl="3"/>
            <a:r>
              <a:rPr lang="en-US" dirty="0" smtClean="0"/>
              <a:t>Must remind employees at least once between each five year invitation that they may choose to update their disability status at any time</a:t>
            </a:r>
          </a:p>
          <a:p>
            <a:pPr marL="283464" lvl="2" indent="0">
              <a:buNone/>
            </a:pPr>
            <a:endParaRPr lang="en-US" dirty="0" smtClean="0"/>
          </a:p>
          <a:p>
            <a:pPr lvl="2"/>
            <a:endParaRPr lang="en-US" dirty="0"/>
          </a:p>
        </p:txBody>
      </p:sp>
    </p:spTree>
    <p:extLst>
      <p:ext uri="{BB962C8B-B14F-4D97-AF65-F5344CB8AC3E}">
        <p14:creationId xmlns:p14="http://schemas.microsoft.com/office/powerpoint/2010/main" val="1705618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Data Collection</a:t>
            </a:r>
          </a:p>
          <a:p>
            <a:pPr lvl="2"/>
            <a:r>
              <a:rPr lang="en-US" sz="1700" dirty="0" smtClean="0"/>
              <a:t>For applicants: </a:t>
            </a:r>
          </a:p>
          <a:p>
            <a:pPr lvl="3"/>
            <a:r>
              <a:rPr lang="en-US" sz="1700" dirty="0" smtClean="0"/>
              <a:t>Total number of applicants for employment; and</a:t>
            </a:r>
          </a:p>
          <a:p>
            <a:pPr lvl="3"/>
            <a:r>
              <a:rPr lang="en-US" sz="1700" dirty="0" smtClean="0"/>
              <a:t>Total number of applicants who are protected veterans or are known individuals with disabilities</a:t>
            </a:r>
          </a:p>
          <a:p>
            <a:pPr lvl="2"/>
            <a:r>
              <a:rPr lang="en-US" sz="1700" dirty="0" smtClean="0"/>
              <a:t>For hires:</a:t>
            </a:r>
          </a:p>
          <a:p>
            <a:pPr lvl="3"/>
            <a:r>
              <a:rPr lang="en-US" sz="1700" dirty="0" smtClean="0"/>
              <a:t>Total number of applicants hired; and</a:t>
            </a:r>
          </a:p>
          <a:p>
            <a:pPr lvl="3"/>
            <a:r>
              <a:rPr lang="en-US" sz="1700" dirty="0" smtClean="0"/>
              <a:t>Total number of applicants hired who are protected veterans or are known individuals with disabilities</a:t>
            </a:r>
          </a:p>
          <a:p>
            <a:pPr lvl="2"/>
            <a:r>
              <a:rPr lang="en-US" sz="1900" dirty="0" smtClean="0"/>
              <a:t>Total number of job openings, and the number of jobs filled</a:t>
            </a:r>
            <a:br>
              <a:rPr lang="en-US" sz="1900" dirty="0" smtClean="0"/>
            </a:br>
            <a:endParaRPr lang="en-US" sz="1900" dirty="0" smtClean="0"/>
          </a:p>
          <a:p>
            <a:pPr marL="283464" lvl="2" indent="0">
              <a:buNone/>
            </a:pPr>
            <a:endParaRPr lang="en-US" dirty="0" smtClean="0"/>
          </a:p>
          <a:p>
            <a:pPr marL="283464" lvl="2" indent="0">
              <a:buNone/>
            </a:pPr>
            <a:endParaRPr lang="en-US" dirty="0" smtClean="0"/>
          </a:p>
          <a:p>
            <a:pPr lvl="2"/>
            <a:endParaRPr lang="en-US" dirty="0"/>
          </a:p>
        </p:txBody>
      </p:sp>
    </p:spTree>
    <p:extLst>
      <p:ext uri="{BB962C8B-B14F-4D97-AF65-F5344CB8AC3E}">
        <p14:creationId xmlns:p14="http://schemas.microsoft.com/office/powerpoint/2010/main" val="10760882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1900" dirty="0" smtClean="0"/>
              <a:t>“Jobs filled” versus people “hired”</a:t>
            </a:r>
            <a:br>
              <a:rPr lang="en-US" sz="1900" dirty="0" smtClean="0"/>
            </a:br>
            <a:endParaRPr lang="en-US" sz="1900" dirty="0" smtClean="0"/>
          </a:p>
          <a:p>
            <a:pPr lvl="2"/>
            <a:r>
              <a:rPr lang="en-US" sz="1900" dirty="0" smtClean="0"/>
              <a:t>“Jobs filled” refers to all jobs filled by any means, whether competitively or non-competitively (e.g. merit promotion) and takes into account both new hires and those employees who were placed into new positions via promotions or reassignments</a:t>
            </a:r>
            <a:br>
              <a:rPr lang="en-US" sz="1900" dirty="0" smtClean="0"/>
            </a:br>
            <a:endParaRPr lang="en-US" sz="1900" dirty="0" smtClean="0"/>
          </a:p>
          <a:p>
            <a:pPr lvl="2"/>
            <a:r>
              <a:rPr lang="en-US" sz="1900" dirty="0" smtClean="0"/>
              <a:t>“Hired” refers solely to those applicants who are hired through a competitive process, including promotions</a:t>
            </a:r>
          </a:p>
          <a:p>
            <a:pPr marL="283464" lvl="2" indent="0">
              <a:buNone/>
            </a:pPr>
            <a:endParaRPr lang="en-US" dirty="0" smtClean="0"/>
          </a:p>
          <a:p>
            <a:pPr marL="283464" lvl="2" indent="0">
              <a:buNone/>
            </a:pPr>
            <a:endParaRPr lang="en-US" dirty="0" smtClean="0"/>
          </a:p>
          <a:p>
            <a:pPr lvl="2"/>
            <a:endParaRPr lang="en-US" dirty="0"/>
          </a:p>
        </p:txBody>
      </p:sp>
    </p:spTree>
    <p:extLst>
      <p:ext uri="{BB962C8B-B14F-4D97-AF65-F5344CB8AC3E}">
        <p14:creationId xmlns:p14="http://schemas.microsoft.com/office/powerpoint/2010/main" val="101418856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Issues to Consider</a:t>
            </a:r>
          </a:p>
          <a:p>
            <a:pPr lvl="2"/>
            <a:r>
              <a:rPr lang="en-US" dirty="0" smtClean="0"/>
              <a:t>Failure to meet a utilization goal or hiring benchmark may trigger full-blown audit </a:t>
            </a:r>
          </a:p>
          <a:p>
            <a:pPr lvl="2"/>
            <a:r>
              <a:rPr lang="en-US" dirty="0" smtClean="0"/>
              <a:t>Identifying an individual</a:t>
            </a:r>
          </a:p>
          <a:p>
            <a:pPr lvl="3"/>
            <a:r>
              <a:rPr lang="en-US" dirty="0" smtClean="0"/>
              <a:t>Asking for self-identification may run into the Americans with Disabilities Act’s (ADA) prohibition on discriminating against applicants and employees on the basis of a disability</a:t>
            </a:r>
          </a:p>
          <a:p>
            <a:pPr lvl="4"/>
            <a:r>
              <a:rPr lang="en-US" dirty="0" smtClean="0"/>
              <a:t>Equal Employment Opportunity Commission (</a:t>
            </a:r>
            <a:r>
              <a:rPr lang="en-US" dirty="0" err="1" smtClean="0"/>
              <a:t>EEOC</a:t>
            </a:r>
            <a:r>
              <a:rPr lang="en-US" dirty="0" smtClean="0"/>
              <a:t>) has stated that a pre-offer requirement is not a violation of the ADA</a:t>
            </a:r>
          </a:p>
          <a:p>
            <a:pPr lvl="3"/>
            <a:r>
              <a:rPr lang="en-US" dirty="0" smtClean="0"/>
              <a:t>May incentivize employers to identify an individual as having a disability in order to meet the utilization goal</a:t>
            </a:r>
          </a:p>
          <a:p>
            <a:pPr lvl="3"/>
            <a:r>
              <a:rPr lang="en-US" dirty="0" smtClean="0"/>
              <a:t>Section 503 Self-Identification Form lists examples of disabilities and may discourage individuals whose disability is not listed from self-identifying</a:t>
            </a:r>
          </a:p>
          <a:p>
            <a:pPr marL="283464" lvl="2" indent="0">
              <a:buNone/>
            </a:pPr>
            <a:endParaRPr lang="en-US" dirty="0" smtClean="0"/>
          </a:p>
          <a:p>
            <a:pPr lvl="2"/>
            <a:endParaRPr lang="en-US" dirty="0" smtClean="0"/>
          </a:p>
          <a:p>
            <a:pPr lvl="2"/>
            <a:endParaRPr lang="en-US" dirty="0" smtClean="0"/>
          </a:p>
          <a:p>
            <a:pPr lvl="2"/>
            <a:endParaRPr lang="en-US" dirty="0" smtClean="0"/>
          </a:p>
          <a:p>
            <a:pPr marL="283464" lvl="2" indent="0">
              <a:buNone/>
            </a:pPr>
            <a:endParaRPr lang="en-US" dirty="0" smtClean="0"/>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23516912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300" i="1" dirty="0" smtClean="0"/>
              <a:t>Associated Builders &amp; Contractors, Inc. v. </a:t>
            </a:r>
            <a:r>
              <a:rPr lang="en-US" sz="2300" i="1" dirty="0" err="1" smtClean="0"/>
              <a:t>Shiu</a:t>
            </a:r>
            <a:r>
              <a:rPr lang="en-US" sz="2300" i="1" dirty="0" smtClean="0"/>
              <a:t> </a:t>
            </a:r>
            <a:r>
              <a:rPr lang="en-US" sz="2300" dirty="0" smtClean="0"/>
              <a:t>(D.C. Cir. 2014</a:t>
            </a:r>
            <a:r>
              <a:rPr lang="en-US" sz="2400" dirty="0" smtClean="0"/>
              <a:t>)</a:t>
            </a:r>
            <a:endParaRPr lang="en-US" sz="2400" i="1" dirty="0" smtClean="0"/>
          </a:p>
          <a:p>
            <a:pPr lvl="2"/>
            <a:r>
              <a:rPr lang="en-US" dirty="0" smtClean="0"/>
              <a:t>Trade association (ABC) representing construction firms challenged </a:t>
            </a:r>
            <a:r>
              <a:rPr lang="en-US" dirty="0" err="1" smtClean="0"/>
              <a:t>OFCCP’s</a:t>
            </a:r>
            <a:r>
              <a:rPr lang="en-US" dirty="0" smtClean="0"/>
              <a:t> new Section 503 regulations, alleging </a:t>
            </a:r>
            <a:r>
              <a:rPr lang="en-US" dirty="0"/>
              <a:t>F</a:t>
            </a:r>
            <a:r>
              <a:rPr lang="en-US" dirty="0" smtClean="0"/>
              <a:t>inal </a:t>
            </a:r>
            <a:r>
              <a:rPr lang="en-US" dirty="0"/>
              <a:t>R</a:t>
            </a:r>
            <a:r>
              <a:rPr lang="en-US" dirty="0" smtClean="0"/>
              <a:t>ule is beyond the </a:t>
            </a:r>
            <a:r>
              <a:rPr lang="en-US" dirty="0" err="1" smtClean="0"/>
              <a:t>OFCCP’s</a:t>
            </a:r>
            <a:r>
              <a:rPr lang="en-US" dirty="0" smtClean="0"/>
              <a:t> statutory authority and is arbitrary and capricious </a:t>
            </a:r>
          </a:p>
          <a:p>
            <a:pPr lvl="2"/>
            <a:r>
              <a:rPr lang="en-US" dirty="0" smtClean="0"/>
              <a:t>D.C. Circuit </a:t>
            </a:r>
            <a:r>
              <a:rPr lang="en-US" u="sng" dirty="0" smtClean="0"/>
              <a:t>disagreed</a:t>
            </a:r>
            <a:r>
              <a:rPr lang="en-US" dirty="0" smtClean="0"/>
              <a:t>:</a:t>
            </a:r>
          </a:p>
          <a:p>
            <a:pPr lvl="3"/>
            <a:r>
              <a:rPr lang="en-US" dirty="0" smtClean="0"/>
              <a:t>Just because </a:t>
            </a:r>
            <a:r>
              <a:rPr lang="en-US" dirty="0" err="1" smtClean="0"/>
              <a:t>OFCCP</a:t>
            </a:r>
            <a:r>
              <a:rPr lang="en-US" dirty="0" smtClean="0"/>
              <a:t> did not make use of its “full panoply of powers with the earlier regulations, powers are not lost by being allowed to lie dormant”</a:t>
            </a:r>
          </a:p>
          <a:p>
            <a:pPr lvl="3"/>
            <a:r>
              <a:rPr lang="en-US" dirty="0" err="1" smtClean="0"/>
              <a:t>OFCCP</a:t>
            </a:r>
            <a:r>
              <a:rPr lang="en-US" dirty="0" smtClean="0"/>
              <a:t> had no obligation to make a particularized finding of disparity between employment of nondisabled individuals and individuals with disabilities with respect to federal contractors</a:t>
            </a:r>
          </a:p>
          <a:p>
            <a:pPr lvl="3"/>
            <a:r>
              <a:rPr lang="en-US" dirty="0" err="1" smtClean="0"/>
              <a:t>OFCCP</a:t>
            </a:r>
            <a:r>
              <a:rPr lang="en-US" dirty="0" smtClean="0"/>
              <a:t> provided a reasoned explanation and connection between the problem of low workforce participation of individuals with disabilities and the regulatory solution of a more refined data collection requirement</a:t>
            </a:r>
          </a:p>
          <a:p>
            <a:pPr marL="521208" lvl="3" indent="0">
              <a:buNone/>
            </a:pPr>
            <a:endParaRPr lang="en-US" dirty="0" smtClean="0"/>
          </a:p>
          <a:p>
            <a:pPr marL="521208" lvl="3" indent="0">
              <a:buNone/>
            </a:pPr>
            <a:endParaRPr lang="en-US" dirty="0" smtClean="0"/>
          </a:p>
          <a:p>
            <a:pPr lvl="2"/>
            <a:endParaRPr lang="en-US" dirty="0" smtClean="0"/>
          </a:p>
          <a:p>
            <a:pPr lvl="2"/>
            <a:endParaRPr lang="en-US" dirty="0" smtClean="0"/>
          </a:p>
          <a:p>
            <a:pPr lvl="2"/>
            <a:endParaRPr lang="en-US" dirty="0" smtClean="0"/>
          </a:p>
          <a:p>
            <a:pPr marL="283464" lvl="2" indent="0">
              <a:buNone/>
            </a:pPr>
            <a:endParaRPr lang="en-US" dirty="0" smtClean="0"/>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52782348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Why the Changes?</a:t>
            </a:r>
            <a:endParaRPr lang="en-US" b="1" dirty="0"/>
          </a:p>
        </p:txBody>
      </p:sp>
      <p:sp>
        <p:nvSpPr>
          <p:cNvPr id="3" name="Content Placeholder 2"/>
          <p:cNvSpPr>
            <a:spLocks noGrp="1"/>
          </p:cNvSpPr>
          <p:nvPr>
            <p:ph idx="1"/>
          </p:nvPr>
        </p:nvSpPr>
        <p:spPr>
          <a:xfrm>
            <a:off x="914400" y="1828800"/>
            <a:ext cx="7408333" cy="4038600"/>
          </a:xfrm>
        </p:spPr>
        <p:txBody>
          <a:bodyPr>
            <a:noAutofit/>
          </a:bodyPr>
          <a:lstStyle/>
          <a:p>
            <a:pPr lvl="1">
              <a:buFont typeface="Wingdings" pitchFamily="2" charset="2"/>
              <a:buChar char="§"/>
            </a:pPr>
            <a:r>
              <a:rPr lang="en-US" sz="2600" b="1" dirty="0" smtClean="0"/>
              <a:t>Framework unchanged since the 1970’s.</a:t>
            </a:r>
          </a:p>
          <a:p>
            <a:pPr lvl="1">
              <a:buFont typeface="Wingdings" pitchFamily="2" charset="2"/>
              <a:buChar char="§"/>
            </a:pPr>
            <a:r>
              <a:rPr lang="en-US" sz="2600" b="1" dirty="0" smtClean="0"/>
              <a:t>Unemployment rate of Individuals with Disabilities (IWDs) remains significantly higher.</a:t>
            </a:r>
          </a:p>
          <a:p>
            <a:pPr lvl="1">
              <a:buFont typeface="Wingdings" pitchFamily="2" charset="2"/>
              <a:buChar char="§"/>
            </a:pPr>
            <a:r>
              <a:rPr lang="en-US" sz="2600" b="1" dirty="0" smtClean="0"/>
              <a:t>To implement </a:t>
            </a:r>
            <a:r>
              <a:rPr lang="en-US" sz="2600" b="1" dirty="0"/>
              <a:t>changes </a:t>
            </a:r>
            <a:r>
              <a:rPr lang="en-US" sz="2600" b="1" dirty="0" smtClean="0"/>
              <a:t>made by </a:t>
            </a:r>
            <a:r>
              <a:rPr lang="en-US" sz="2600" b="1" dirty="0"/>
              <a:t>the ADA Amendments Act </a:t>
            </a:r>
            <a:r>
              <a:rPr lang="en-US" sz="2600" b="1" dirty="0" smtClean="0"/>
              <a:t>(ADAAA) of </a:t>
            </a:r>
            <a:r>
              <a:rPr lang="en-US" sz="2600" b="1" dirty="0"/>
              <a:t>2008.</a:t>
            </a:r>
          </a:p>
          <a:p>
            <a:pPr lvl="1">
              <a:buFont typeface="Wingdings" pitchFamily="2" charset="2"/>
              <a:buChar char="§"/>
            </a:pPr>
            <a:r>
              <a:rPr lang="en-US" sz="2600" b="1" dirty="0" smtClean="0"/>
              <a:t>Revisions enhance contractor accountability for compliance and ultimately increase employment opportunities.</a:t>
            </a:r>
          </a:p>
        </p:txBody>
      </p:sp>
      <p:sp>
        <p:nvSpPr>
          <p:cNvPr id="4" name="Date Placeholder 3"/>
          <p:cNvSpPr>
            <a:spLocks noGrp="1"/>
          </p:cNvSpPr>
          <p:nvPr>
            <p:ph type="dt" sz="half" idx="10"/>
          </p:nvPr>
        </p:nvSpPr>
        <p:spPr/>
        <p:txBody>
          <a:bodyPr/>
          <a:lstStyle/>
          <a:p>
            <a:r>
              <a:rPr lang="en-US" dirty="0" smtClean="0"/>
              <a:t>Slide </a:t>
            </a:r>
            <a:fld id="{089ACB63-3B10-4239-B827-8036C2D51E8F}" type="slidenum">
              <a:rPr lang="en-US" smtClean="0"/>
              <a:t>4</a:t>
            </a:fld>
            <a:endParaRPr lang="en-US" dirty="0"/>
          </a:p>
        </p:txBody>
      </p:sp>
    </p:spTree>
    <p:extLst>
      <p:ext uri="{BB962C8B-B14F-4D97-AF65-F5344CB8AC3E}">
        <p14:creationId xmlns:p14="http://schemas.microsoft.com/office/powerpoint/2010/main" val="169242454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smtClean="0"/>
              <a:t>Compliance</a:t>
            </a:r>
          </a:p>
          <a:p>
            <a:pPr marL="626364" lvl="2" indent="-342900">
              <a:buFont typeface="+mj-lt"/>
              <a:buAutoNum type="arabicPeriod"/>
            </a:pPr>
            <a:r>
              <a:rPr lang="en-US" sz="1800" dirty="0" smtClean="0"/>
              <a:t>Invite applicants to voluntarily self-identify</a:t>
            </a:r>
          </a:p>
          <a:p>
            <a:pPr marL="626364" lvl="2" indent="-342900">
              <a:buFont typeface="+mj-lt"/>
              <a:buAutoNum type="arabicPeriod"/>
            </a:pPr>
            <a:r>
              <a:rPr lang="en-US" sz="1800" dirty="0" smtClean="0"/>
              <a:t>Conduct an initial self-identification survey of existing employees</a:t>
            </a:r>
          </a:p>
          <a:p>
            <a:pPr marL="626364" lvl="2" indent="-342900">
              <a:buFont typeface="+mj-lt"/>
              <a:buAutoNum type="arabicPeriod"/>
            </a:pPr>
            <a:r>
              <a:rPr lang="en-US" sz="1800" dirty="0" smtClean="0"/>
              <a:t>Include </a:t>
            </a:r>
            <a:r>
              <a:rPr lang="en-US" sz="1800" dirty="0" err="1" smtClean="0"/>
              <a:t>EO</a:t>
            </a:r>
            <a:r>
              <a:rPr lang="en-US" sz="1800" dirty="0" smtClean="0"/>
              <a:t> policy statement in Affirmative Action Plan showing managerial support</a:t>
            </a:r>
          </a:p>
          <a:p>
            <a:pPr marL="626364" lvl="2" indent="-342900">
              <a:buFont typeface="+mj-lt"/>
              <a:buAutoNum type="arabicPeriod"/>
            </a:pPr>
            <a:r>
              <a:rPr lang="en-US" sz="1800" dirty="0" smtClean="0"/>
              <a:t>Ensure applicants and employees have equal access to personnel processes, including those implemented using electronic means</a:t>
            </a:r>
          </a:p>
          <a:p>
            <a:pPr marL="626364" lvl="2" indent="-342900">
              <a:buFont typeface="+mj-lt"/>
              <a:buAutoNum type="arabicPeriod"/>
            </a:pPr>
            <a:r>
              <a:rPr lang="en-US" sz="1800" dirty="0" smtClean="0"/>
              <a:t>Assess and document the effectiveness of outreach and recruitment efforts</a:t>
            </a:r>
          </a:p>
          <a:p>
            <a:pPr marL="626364" lvl="2" indent="-342900">
              <a:buFont typeface="+mj-lt"/>
              <a:buAutoNum type="arabicPeriod"/>
            </a:pPr>
            <a:r>
              <a:rPr lang="en-US" sz="1800" dirty="0" smtClean="0"/>
              <a:t>Document actions taken to comply with the audit and reporting system obligations</a:t>
            </a:r>
          </a:p>
          <a:p>
            <a:pPr marL="626364" lvl="2" indent="-342900">
              <a:buFont typeface="+mj-lt"/>
              <a:buAutoNum type="arabicPeriod"/>
            </a:pPr>
            <a:r>
              <a:rPr lang="en-US" sz="1800" dirty="0" smtClean="0"/>
              <a:t>Train employees engaged in key personnel activities</a:t>
            </a:r>
          </a:p>
          <a:p>
            <a:pPr marL="626364" lvl="2" indent="-342900">
              <a:buFont typeface="+mj-lt"/>
              <a:buAutoNum type="arabicPeriod"/>
            </a:pPr>
            <a:r>
              <a:rPr lang="en-US" sz="1800" dirty="0" smtClean="0"/>
              <a:t>Conduct data analysis by calculating data related to applicants and hires</a:t>
            </a:r>
          </a:p>
          <a:p>
            <a:pPr marL="626364" lvl="2" indent="-342900">
              <a:buFont typeface="+mj-lt"/>
              <a:buAutoNum type="arabicPeriod"/>
            </a:pPr>
            <a:r>
              <a:rPr lang="en-US" sz="1800" dirty="0" smtClean="0"/>
              <a:t>Conduct annual workforce assessment and apply the numerical goals </a:t>
            </a:r>
          </a:p>
          <a:p>
            <a:pPr marL="626364" lvl="2" indent="-342900">
              <a:buFont typeface="+mj-lt"/>
              <a:buAutoNum type="arabicPeriod"/>
            </a:pPr>
            <a:r>
              <a:rPr lang="en-US" sz="1800" dirty="0" smtClean="0"/>
              <a:t>Develop action plans to resolve any problems identified</a:t>
            </a:r>
          </a:p>
          <a:p>
            <a:pPr lvl="2"/>
            <a:endParaRPr lang="en-US" dirty="0" smtClean="0"/>
          </a:p>
          <a:p>
            <a:pPr lvl="2"/>
            <a:endParaRPr lang="en-US" dirty="0" smtClean="0"/>
          </a:p>
          <a:p>
            <a:pPr lvl="2"/>
            <a:endParaRPr lang="en-US" dirty="0" smtClean="0"/>
          </a:p>
          <a:p>
            <a:pPr marL="283464" lvl="2" indent="0">
              <a:buNone/>
            </a:pPr>
            <a:endParaRPr lang="en-US" dirty="0" smtClean="0"/>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202944267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VEVRAA</a:t>
            </a:r>
            <a:r>
              <a:rPr lang="en-US" dirty="0" smtClean="0"/>
              <a:t> and Section 503</a:t>
            </a:r>
            <a:endParaRPr lang="en-US" dirty="0"/>
          </a:p>
        </p:txBody>
      </p:sp>
      <p:sp>
        <p:nvSpPr>
          <p:cNvPr id="5" name="Text Placeholder 4"/>
          <p:cNvSpPr>
            <a:spLocks noGrp="1"/>
          </p:cNvSpPr>
          <p:nvPr>
            <p:ph type="body" sz="quarter" idx="10"/>
          </p:nvPr>
        </p:nvSpPr>
        <p:spPr/>
        <p:txBody>
          <a:bodyPr/>
          <a:lstStyle/>
          <a:p>
            <a:pPr lvl="1"/>
            <a:r>
              <a:rPr lang="en-US" sz="2400" dirty="0" err="1" smtClean="0"/>
              <a:t>VEVRAA</a:t>
            </a:r>
            <a:r>
              <a:rPr lang="en-US" sz="2400" dirty="0"/>
              <a:t> </a:t>
            </a:r>
            <a:r>
              <a:rPr lang="en-US" sz="2400" dirty="0" smtClean="0"/>
              <a:t>– Newly Reduced Reporting Requirements</a:t>
            </a:r>
          </a:p>
          <a:p>
            <a:pPr lvl="3"/>
            <a:r>
              <a:rPr lang="en-US" sz="1700" dirty="0" smtClean="0"/>
              <a:t>VETS-100 Report phased out</a:t>
            </a:r>
          </a:p>
          <a:p>
            <a:pPr lvl="3"/>
            <a:r>
              <a:rPr lang="en-US" sz="1700" dirty="0" smtClean="0"/>
              <a:t>New VETS-4212 Report requires reporting of specified information based on the contractor’s veterans workforce in the aggregate, rather than for each category of veterans</a:t>
            </a:r>
          </a:p>
          <a:p>
            <a:pPr lvl="4"/>
            <a:r>
              <a:rPr lang="en-US" sz="1700" dirty="0" smtClean="0"/>
              <a:t>“Reduces the required reporting elements by almost half, from 82 to 42.” </a:t>
            </a:r>
            <a:r>
              <a:rPr lang="en-US" sz="1500" dirty="0" smtClean="0"/>
              <a:t>– Thomas E. Perez</a:t>
            </a:r>
            <a:r>
              <a:rPr lang="en-US" sz="1500" i="1" dirty="0" smtClean="0"/>
              <a:t>, </a:t>
            </a:r>
            <a:r>
              <a:rPr lang="en-US" sz="1500" dirty="0" smtClean="0"/>
              <a:t>Secretary of Labor </a:t>
            </a:r>
            <a:r>
              <a:rPr lang="en-US" sz="1500" i="1" dirty="0" smtClean="0"/>
              <a:t>- VETS News Release </a:t>
            </a:r>
            <a:r>
              <a:rPr lang="en-US" sz="1500" dirty="0" smtClean="0"/>
              <a:t>(9/26/2014)</a:t>
            </a:r>
          </a:p>
          <a:p>
            <a:pPr marL="795528" lvl="4" indent="0">
              <a:buNone/>
            </a:pPr>
            <a:endParaRPr lang="en-US" sz="1400" dirty="0" smtClean="0"/>
          </a:p>
          <a:p>
            <a:pPr lvl="2"/>
            <a:endParaRPr lang="en-US" dirty="0" smtClean="0"/>
          </a:p>
          <a:p>
            <a:pPr lvl="2"/>
            <a:endParaRPr lang="en-US" dirty="0" smtClean="0"/>
          </a:p>
          <a:p>
            <a:pPr marL="283464" lvl="2" indent="0">
              <a:buNone/>
            </a:pPr>
            <a:endParaRPr lang="en-US" dirty="0" smtClean="0"/>
          </a:p>
          <a:p>
            <a:pPr marL="283464" lvl="2" indent="0">
              <a:buNone/>
            </a:pPr>
            <a:endParaRPr lang="en-US" dirty="0" smtClean="0"/>
          </a:p>
          <a:p>
            <a:pPr lvl="3"/>
            <a:endParaRPr lang="en-US" dirty="0" smtClean="0"/>
          </a:p>
          <a:p>
            <a:pPr lvl="2"/>
            <a:endParaRPr lang="en-US" dirty="0" smtClean="0"/>
          </a:p>
          <a:p>
            <a:pPr lvl="2"/>
            <a:endParaRPr lang="en-US" dirty="0"/>
          </a:p>
        </p:txBody>
      </p:sp>
    </p:spTree>
    <p:extLst>
      <p:ext uri="{BB962C8B-B14F-4D97-AF65-F5344CB8AC3E}">
        <p14:creationId xmlns:p14="http://schemas.microsoft.com/office/powerpoint/2010/main" val="10874904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3"/>
            </a:pPr>
            <a:r>
              <a:rPr lang="en-US" dirty="0" smtClean="0"/>
              <a:t>Fair pay and safe workplaces </a:t>
            </a:r>
            <a:endParaRPr lang="en-US" dirty="0"/>
          </a:p>
        </p:txBody>
      </p:sp>
    </p:spTree>
    <p:extLst>
      <p:ext uri="{BB962C8B-B14F-4D97-AF65-F5344CB8AC3E}">
        <p14:creationId xmlns:p14="http://schemas.microsoft.com/office/powerpoint/2010/main" val="19907472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Fair Pay and Safe Workplaces</a:t>
            </a:r>
            <a:endParaRPr lang="en-US" dirty="0"/>
          </a:p>
        </p:txBody>
      </p:sp>
      <p:sp>
        <p:nvSpPr>
          <p:cNvPr id="5" name="Text Placeholder 4"/>
          <p:cNvSpPr>
            <a:spLocks noGrp="1"/>
          </p:cNvSpPr>
          <p:nvPr>
            <p:ph type="body" sz="quarter" idx="10"/>
          </p:nvPr>
        </p:nvSpPr>
        <p:spPr/>
        <p:txBody>
          <a:bodyPr/>
          <a:lstStyle/>
          <a:p>
            <a:pPr lvl="1"/>
            <a:r>
              <a:rPr lang="en-US" sz="2400" dirty="0" smtClean="0"/>
              <a:t>Applies to:</a:t>
            </a:r>
            <a:endParaRPr lang="en-US" sz="2400" dirty="0"/>
          </a:p>
          <a:p>
            <a:pPr lvl="2"/>
            <a:r>
              <a:rPr lang="en-US" dirty="0" smtClean="0"/>
              <a:t>Federal procurement contracts valued at $500,000 or more</a:t>
            </a:r>
          </a:p>
          <a:p>
            <a:pPr lvl="2"/>
            <a:r>
              <a:rPr lang="en-US" dirty="0" smtClean="0"/>
              <a:t>Subcontractors whose contracts exceed $500,000 or more </a:t>
            </a:r>
            <a:r>
              <a:rPr lang="en-US" i="1" dirty="0" smtClean="0"/>
              <a:t>and </a:t>
            </a:r>
            <a:r>
              <a:rPr lang="en-US" dirty="0" smtClean="0"/>
              <a:t>whose services are not for “commercially available off-the-shelf items”</a:t>
            </a:r>
          </a:p>
          <a:p>
            <a:pPr lvl="3"/>
            <a:r>
              <a:rPr lang="en-US" dirty="0" smtClean="0"/>
              <a:t>Prime contractors must impose on covered subcontractors the duty to disclose and take under consideration a subcontractor’s violations when awarding a subcontract</a:t>
            </a:r>
          </a:p>
          <a:p>
            <a:pPr lvl="2"/>
            <a:r>
              <a:rPr lang="en-US" dirty="0" smtClean="0"/>
              <a:t>Special restrictions for Federal contracts exceeding $1 million or more </a:t>
            </a:r>
            <a:br>
              <a:rPr lang="en-US" dirty="0" smtClean="0"/>
            </a:br>
            <a:endParaRPr lang="en-US" dirty="0" smtClean="0"/>
          </a:p>
          <a:p>
            <a:pPr lvl="1"/>
            <a:r>
              <a:rPr lang="en-US" dirty="0" smtClean="0"/>
              <a:t>Does not apply to new solicitations until the Federal Acquisition Regulation Council issues a final rule (estimated to occur in 2016)</a:t>
            </a:r>
            <a:endParaRPr lang="en-US" dirty="0"/>
          </a:p>
        </p:txBody>
      </p:sp>
    </p:spTree>
    <p:extLst>
      <p:ext uri="{BB962C8B-B14F-4D97-AF65-F5344CB8AC3E}">
        <p14:creationId xmlns:p14="http://schemas.microsoft.com/office/powerpoint/2010/main" val="107222062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Fair Pay and Safe Workplaces</a:t>
            </a:r>
            <a:endParaRPr lang="en-US" dirty="0"/>
          </a:p>
        </p:txBody>
      </p:sp>
      <p:sp>
        <p:nvSpPr>
          <p:cNvPr id="5" name="Text Placeholder 4"/>
          <p:cNvSpPr>
            <a:spLocks noGrp="1"/>
          </p:cNvSpPr>
          <p:nvPr>
            <p:ph type="body" sz="quarter" idx="10"/>
          </p:nvPr>
        </p:nvSpPr>
        <p:spPr/>
        <p:txBody>
          <a:bodyPr/>
          <a:lstStyle/>
          <a:p>
            <a:pPr lvl="1"/>
            <a:r>
              <a:rPr lang="en-US" sz="2400" dirty="0" smtClean="0"/>
              <a:t>New requirements:</a:t>
            </a:r>
            <a:endParaRPr lang="en-US" sz="2400" dirty="0"/>
          </a:p>
          <a:p>
            <a:pPr lvl="2"/>
            <a:r>
              <a:rPr lang="en-US" dirty="0" smtClean="0"/>
              <a:t>Report “subject violations” occurring within three years prior to bidding</a:t>
            </a:r>
          </a:p>
          <a:p>
            <a:pPr lvl="4"/>
            <a:r>
              <a:rPr lang="en-US" dirty="0" smtClean="0"/>
              <a:t>Administrative merits determination</a:t>
            </a:r>
          </a:p>
          <a:p>
            <a:pPr lvl="4"/>
            <a:r>
              <a:rPr lang="en-US" dirty="0" smtClean="0"/>
              <a:t>Arbitral award or decision</a:t>
            </a:r>
          </a:p>
          <a:p>
            <a:pPr lvl="4"/>
            <a:r>
              <a:rPr lang="en-US" dirty="0" smtClean="0"/>
              <a:t>Civil judgments for any violation of 14 specific labor laws or equivalent State laws</a:t>
            </a:r>
          </a:p>
          <a:p>
            <a:pPr lvl="2"/>
            <a:r>
              <a:rPr lang="en-US" dirty="0" smtClean="0"/>
              <a:t>After the bidding process</a:t>
            </a:r>
          </a:p>
          <a:p>
            <a:pPr lvl="3"/>
            <a:r>
              <a:rPr lang="en-US" dirty="0" smtClean="0"/>
              <a:t>Ongoing obligation to report any subject violations every six months</a:t>
            </a:r>
          </a:p>
          <a:p>
            <a:pPr lvl="2"/>
            <a:r>
              <a:rPr lang="en-US" dirty="0" smtClean="0"/>
              <a:t>Include a provision in the contract requiring contractors to provide employees for whom they are required to maintain wage records with a document each pay period showing hours worked, overtime, pay and any additions or deductions from pay</a:t>
            </a:r>
          </a:p>
          <a:p>
            <a:pPr lvl="2"/>
            <a:r>
              <a:rPr lang="en-US" dirty="0" smtClean="0"/>
              <a:t>Independent contractors must be advised of their classification status</a:t>
            </a:r>
          </a:p>
          <a:p>
            <a:pPr lvl="2"/>
            <a:r>
              <a:rPr lang="en-US" dirty="0" smtClean="0"/>
              <a:t>If contract is for $1 million or more, pre-dispute or arbitration agreements are prohibited for Title VII claims or sexual assault or harassment claims</a:t>
            </a:r>
          </a:p>
          <a:p>
            <a:pPr marL="283464" lvl="2" indent="0">
              <a:buNone/>
            </a:pPr>
            <a:endParaRPr lang="en-US" dirty="0" smtClean="0"/>
          </a:p>
          <a:p>
            <a:pPr lvl="3"/>
            <a:endParaRPr lang="en-US" dirty="0"/>
          </a:p>
        </p:txBody>
      </p:sp>
    </p:spTree>
    <p:extLst>
      <p:ext uri="{BB962C8B-B14F-4D97-AF65-F5344CB8AC3E}">
        <p14:creationId xmlns:p14="http://schemas.microsoft.com/office/powerpoint/2010/main" val="1621105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Fair Pay and Safe Workplaces</a:t>
            </a:r>
            <a:endParaRPr lang="en-US" dirty="0"/>
          </a:p>
        </p:txBody>
      </p:sp>
      <p:sp>
        <p:nvSpPr>
          <p:cNvPr id="5" name="Text Placeholder 4"/>
          <p:cNvSpPr>
            <a:spLocks noGrp="1"/>
          </p:cNvSpPr>
          <p:nvPr>
            <p:ph type="body" sz="quarter" idx="10"/>
          </p:nvPr>
        </p:nvSpPr>
        <p:spPr/>
        <p:txBody>
          <a:bodyPr/>
          <a:lstStyle/>
          <a:p>
            <a:pPr lvl="1"/>
            <a:r>
              <a:rPr lang="en-US" sz="2400" dirty="0" smtClean="0"/>
              <a:t>Will contractors be required to report settlements?</a:t>
            </a:r>
          </a:p>
          <a:p>
            <a:pPr lvl="2"/>
            <a:r>
              <a:rPr lang="en-US" dirty="0" smtClean="0"/>
              <a:t>Unclear; based on the language in the Executive Order, it is unlikely that “violations” will include voluntary settlements</a:t>
            </a:r>
          </a:p>
          <a:p>
            <a:pPr lvl="3"/>
            <a:r>
              <a:rPr lang="en-US" dirty="0" smtClean="0"/>
              <a:t>Currently, only “administrative merits determination, arbitral award or decision, or civil judgment”</a:t>
            </a:r>
          </a:p>
          <a:p>
            <a:pPr lvl="2"/>
            <a:r>
              <a:rPr lang="en-US" dirty="0" smtClean="0"/>
              <a:t>White House’s Fact Sheet states that one purpose of the action is “to encourage companies to settle existing disputes, like paying back wages.” </a:t>
            </a:r>
            <a:r>
              <a:rPr lang="en-US" sz="1500" dirty="0" smtClean="0"/>
              <a:t>– Office of the Press Secretary - </a:t>
            </a:r>
            <a:r>
              <a:rPr lang="en-US" sz="1500" i="1" dirty="0" smtClean="0"/>
              <a:t>Fact Sheet: Fair Pay and Safe Workplaces Executive Order </a:t>
            </a:r>
            <a:r>
              <a:rPr lang="en-US" sz="1500" dirty="0" smtClean="0"/>
              <a:t>(July 31, 2014)</a:t>
            </a:r>
          </a:p>
          <a:p>
            <a:pPr lvl="2"/>
            <a:endParaRPr lang="en-US" dirty="0"/>
          </a:p>
          <a:p>
            <a:pPr marL="283464" lvl="2" indent="0">
              <a:buNone/>
            </a:pPr>
            <a:endParaRPr lang="en-US" dirty="0" smtClean="0"/>
          </a:p>
          <a:p>
            <a:pPr marL="283464" lvl="2" indent="0">
              <a:buNone/>
            </a:pPr>
            <a:endParaRPr lang="en-US" dirty="0" smtClean="0"/>
          </a:p>
          <a:p>
            <a:pPr lvl="3"/>
            <a:endParaRPr lang="en-US" dirty="0"/>
          </a:p>
        </p:txBody>
      </p:sp>
    </p:spTree>
    <p:extLst>
      <p:ext uri="{BB962C8B-B14F-4D97-AF65-F5344CB8AC3E}">
        <p14:creationId xmlns:p14="http://schemas.microsoft.com/office/powerpoint/2010/main" val="70929659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Fair Pay and Safe Workplaces</a:t>
            </a:r>
            <a:endParaRPr lang="en-US" dirty="0"/>
          </a:p>
        </p:txBody>
      </p:sp>
      <p:sp>
        <p:nvSpPr>
          <p:cNvPr id="5" name="Text Placeholder 4"/>
          <p:cNvSpPr>
            <a:spLocks noGrp="1"/>
          </p:cNvSpPr>
          <p:nvPr>
            <p:ph type="body" sz="quarter" idx="10"/>
          </p:nvPr>
        </p:nvSpPr>
        <p:spPr/>
        <p:txBody>
          <a:bodyPr/>
          <a:lstStyle/>
          <a:p>
            <a:pPr lvl="1"/>
            <a:r>
              <a:rPr lang="en-US" dirty="0" smtClean="0"/>
              <a:t>Pre-dispute or arbitration agreements are restricted:</a:t>
            </a:r>
          </a:p>
          <a:p>
            <a:pPr lvl="2"/>
            <a:r>
              <a:rPr lang="en-US" dirty="0" smtClean="0"/>
              <a:t>If contract is for $1 million or more and agreement is for Title VII claims or sexual assault or harassment claims</a:t>
            </a:r>
          </a:p>
          <a:p>
            <a:pPr lvl="1"/>
            <a:r>
              <a:rPr lang="en-US" dirty="0" smtClean="0"/>
              <a:t>Does not apply if:</a:t>
            </a:r>
          </a:p>
          <a:p>
            <a:pPr lvl="2"/>
            <a:r>
              <a:rPr lang="en-US" dirty="0" smtClean="0"/>
              <a:t>Contract or subcontract is for commercial items;</a:t>
            </a:r>
          </a:p>
          <a:p>
            <a:pPr lvl="2"/>
            <a:r>
              <a:rPr lang="en-US" dirty="0" smtClean="0"/>
              <a:t>Employees are covered by collective bargaining agreements; or</a:t>
            </a:r>
          </a:p>
          <a:p>
            <a:pPr lvl="2"/>
            <a:r>
              <a:rPr lang="en-US" dirty="0" smtClean="0"/>
              <a:t>Employees or independent contractors entered into valid arbitration agreements before the contractor or subcontractor bid on a covered contract – unless the contractor is permitted to change the terms of the arbitration agreement, or the agreement is renegotiated</a:t>
            </a:r>
          </a:p>
          <a:p>
            <a:pPr marL="283464" lvl="2" indent="0">
              <a:buNone/>
            </a:pPr>
            <a:endParaRPr lang="en-US" dirty="0" smtClean="0"/>
          </a:p>
          <a:p>
            <a:pPr lvl="3"/>
            <a:endParaRPr lang="en-US" dirty="0"/>
          </a:p>
        </p:txBody>
      </p:sp>
    </p:spTree>
    <p:extLst>
      <p:ext uri="{BB962C8B-B14F-4D97-AF65-F5344CB8AC3E}">
        <p14:creationId xmlns:p14="http://schemas.microsoft.com/office/powerpoint/2010/main" val="5913365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Fair Pay and Safe Workplaces</a:t>
            </a:r>
            <a:endParaRPr lang="en-US" dirty="0"/>
          </a:p>
        </p:txBody>
      </p:sp>
      <p:sp>
        <p:nvSpPr>
          <p:cNvPr id="5" name="Text Placeholder 4"/>
          <p:cNvSpPr>
            <a:spLocks noGrp="1"/>
          </p:cNvSpPr>
          <p:nvPr>
            <p:ph type="body" sz="quarter" idx="10"/>
          </p:nvPr>
        </p:nvSpPr>
        <p:spPr/>
        <p:txBody>
          <a:bodyPr/>
          <a:lstStyle/>
          <a:p>
            <a:pPr lvl="1"/>
            <a:r>
              <a:rPr lang="en-US" dirty="0" smtClean="0"/>
              <a:t>Issues to Consider</a:t>
            </a:r>
          </a:p>
          <a:p>
            <a:pPr lvl="2"/>
            <a:r>
              <a:rPr lang="en-US" dirty="0" smtClean="0"/>
              <a:t>Survey of an entire company and all of its subcontractors on a six-month basis may be onerous for larger contractors who have numerous subcontractors</a:t>
            </a:r>
          </a:p>
          <a:p>
            <a:pPr lvl="2"/>
            <a:r>
              <a:rPr lang="en-US" dirty="0" smtClean="0"/>
              <a:t>Requires the creation of a Labor Compliance Advisor role in governmental agencies “to provide consistent guidance on whether contractors’ actions rise to the level of a lack of integrity or business ethics” and take this information into consideration when awarding contracts </a:t>
            </a:r>
          </a:p>
          <a:p>
            <a:pPr lvl="2"/>
            <a:r>
              <a:rPr lang="en-US" dirty="0" smtClean="0"/>
              <a:t>Disqualification of contractors even where there is no finding of a willful violation</a:t>
            </a:r>
          </a:p>
          <a:p>
            <a:pPr lvl="2"/>
            <a:endParaRPr lang="en-US" dirty="0" smtClean="0"/>
          </a:p>
          <a:p>
            <a:pPr lvl="3"/>
            <a:endParaRPr lang="en-US" dirty="0"/>
          </a:p>
        </p:txBody>
      </p:sp>
    </p:spTree>
    <p:extLst>
      <p:ext uri="{BB962C8B-B14F-4D97-AF65-F5344CB8AC3E}">
        <p14:creationId xmlns:p14="http://schemas.microsoft.com/office/powerpoint/2010/main" val="36900297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4"/>
            </a:pPr>
            <a:r>
              <a:rPr lang="en-US" dirty="0" err="1" smtClean="0"/>
              <a:t>LGBT</a:t>
            </a:r>
            <a:r>
              <a:rPr lang="en-US" dirty="0" smtClean="0"/>
              <a:t> Protections</a:t>
            </a:r>
            <a:endParaRPr lang="en-US" dirty="0"/>
          </a:p>
        </p:txBody>
      </p:sp>
    </p:spTree>
    <p:extLst>
      <p:ext uri="{BB962C8B-B14F-4D97-AF65-F5344CB8AC3E}">
        <p14:creationId xmlns:p14="http://schemas.microsoft.com/office/powerpoint/2010/main" val="149492045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LGBT</a:t>
            </a:r>
            <a:r>
              <a:rPr lang="en-US" dirty="0" smtClean="0"/>
              <a:t> Protections</a:t>
            </a:r>
            <a:endParaRPr lang="en-US" dirty="0"/>
          </a:p>
        </p:txBody>
      </p:sp>
      <p:sp>
        <p:nvSpPr>
          <p:cNvPr id="5" name="Text Placeholder 4"/>
          <p:cNvSpPr>
            <a:spLocks noGrp="1"/>
          </p:cNvSpPr>
          <p:nvPr>
            <p:ph type="body" sz="quarter" idx="10"/>
          </p:nvPr>
        </p:nvSpPr>
        <p:spPr/>
        <p:txBody>
          <a:bodyPr/>
          <a:lstStyle/>
          <a:p>
            <a:pPr lvl="1"/>
            <a:r>
              <a:rPr lang="en-US" dirty="0" smtClean="0"/>
              <a:t> Executive Order 13672</a:t>
            </a:r>
          </a:p>
          <a:p>
            <a:pPr lvl="2"/>
            <a:r>
              <a:rPr lang="en-US" dirty="0" smtClean="0"/>
              <a:t>Amends Executive Order 11246 by expressly adding sexual orientation and gender identity to the list of protected classes</a:t>
            </a:r>
          </a:p>
          <a:p>
            <a:pPr lvl="2"/>
            <a:r>
              <a:rPr lang="en-US" dirty="0" smtClean="0"/>
              <a:t>Only applies to contracts entered into on or after July 21, 2014</a:t>
            </a:r>
          </a:p>
          <a:p>
            <a:pPr lvl="2"/>
            <a:endParaRPr lang="en-US" dirty="0"/>
          </a:p>
          <a:p>
            <a:pPr lvl="1"/>
            <a:r>
              <a:rPr lang="en-US" dirty="0" smtClean="0"/>
              <a:t>Directive 2014-02</a:t>
            </a:r>
          </a:p>
          <a:p>
            <a:pPr lvl="2"/>
            <a:r>
              <a:rPr lang="en-US" dirty="0" smtClean="0"/>
              <a:t>Issued by </a:t>
            </a:r>
            <a:r>
              <a:rPr lang="en-US" dirty="0" err="1" smtClean="0"/>
              <a:t>OFCCP</a:t>
            </a:r>
            <a:r>
              <a:rPr lang="en-US" dirty="0" smtClean="0"/>
              <a:t> interpreting the longstanding prohibition against sex discrimination in Executive Order 11246 to include discrimination on the basis of gender identity and transgender status</a:t>
            </a:r>
          </a:p>
          <a:p>
            <a:pPr lvl="3"/>
            <a:r>
              <a:rPr lang="en-US" dirty="0" err="1" smtClean="0"/>
              <a:t>OFCCP</a:t>
            </a:r>
            <a:r>
              <a:rPr lang="en-US" dirty="0" smtClean="0"/>
              <a:t> believes consistent with the </a:t>
            </a:r>
            <a:r>
              <a:rPr lang="en-US" dirty="0" err="1" smtClean="0"/>
              <a:t>EEOC’s</a:t>
            </a:r>
            <a:r>
              <a:rPr lang="en-US" dirty="0" smtClean="0"/>
              <a:t> decision in </a:t>
            </a:r>
            <a:r>
              <a:rPr lang="en-US" i="1" dirty="0" smtClean="0"/>
              <a:t>Macy v. Holder</a:t>
            </a:r>
            <a:r>
              <a:rPr lang="en-US" dirty="0" smtClean="0"/>
              <a:t>, Appeal No. 0120120821 (Apr. 20, 2012)</a:t>
            </a:r>
          </a:p>
          <a:p>
            <a:pPr lvl="2"/>
            <a:r>
              <a:rPr lang="en-US" dirty="0" smtClean="0"/>
              <a:t>Applies to contracts that pre-date July 21, 2014</a:t>
            </a:r>
            <a:endParaRPr lang="en-US" dirty="0"/>
          </a:p>
          <a:p>
            <a:pPr lvl="2"/>
            <a:endParaRPr lang="en-US" dirty="0"/>
          </a:p>
        </p:txBody>
      </p:sp>
    </p:spTree>
    <p:extLst>
      <p:ext uri="{BB962C8B-B14F-4D97-AF65-F5344CB8AC3E}">
        <p14:creationId xmlns:p14="http://schemas.microsoft.com/office/powerpoint/2010/main" val="8818522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800" b="1" dirty="0" smtClean="0"/>
              <a:t>General Information –</a:t>
            </a:r>
            <a:br>
              <a:rPr lang="en-US" sz="2800" b="1" dirty="0" smtClean="0"/>
            </a:br>
            <a:r>
              <a:rPr lang="en-US" sz="2800" b="1" dirty="0" smtClean="0"/>
              <a:t>Section 503 Regulations</a:t>
            </a:r>
            <a:endParaRPr lang="en-US" sz="2800" b="1" dirty="0"/>
          </a:p>
        </p:txBody>
      </p:sp>
      <p:sp>
        <p:nvSpPr>
          <p:cNvPr id="3" name="Content Placeholder 2"/>
          <p:cNvSpPr>
            <a:spLocks noGrp="1"/>
          </p:cNvSpPr>
          <p:nvPr>
            <p:ph idx="1"/>
          </p:nvPr>
        </p:nvSpPr>
        <p:spPr/>
        <p:txBody>
          <a:bodyPr>
            <a:normAutofit fontScale="85000" lnSpcReduction="20000"/>
          </a:bodyPr>
          <a:lstStyle/>
          <a:p>
            <a:pPr>
              <a:buFont typeface="Wingdings" pitchFamily="2" charset="2"/>
              <a:buChar char="§"/>
            </a:pPr>
            <a:r>
              <a:rPr lang="en-US" sz="2800" b="1" dirty="0" smtClean="0"/>
              <a:t>Effective on March 24, 2014 </a:t>
            </a:r>
          </a:p>
          <a:p>
            <a:pPr lvl="1">
              <a:buFont typeface="Wingdings" pitchFamily="2" charset="2"/>
              <a:buChar char="§"/>
            </a:pPr>
            <a:r>
              <a:rPr lang="en-US" sz="2400" b="1" dirty="0" smtClean="0"/>
              <a:t>Phased-in compliance with some provisions</a:t>
            </a:r>
          </a:p>
          <a:p>
            <a:pPr marL="0" indent="0">
              <a:buNone/>
            </a:pPr>
            <a:endParaRPr lang="en-US" sz="2800" b="1" dirty="0" smtClean="0"/>
          </a:p>
          <a:p>
            <a:pPr>
              <a:buFont typeface="Wingdings" pitchFamily="2" charset="2"/>
              <a:buChar char="§"/>
            </a:pPr>
            <a:r>
              <a:rPr lang="en-US" sz="2800" b="1" dirty="0" smtClean="0"/>
              <a:t>OFCCP’s Section 503 regulations Web </a:t>
            </a:r>
            <a:r>
              <a:rPr lang="en-US" sz="2800" b="1" dirty="0"/>
              <a:t>page: </a:t>
            </a:r>
            <a:r>
              <a:rPr lang="en-US" sz="2800" b="1" dirty="0" smtClean="0">
                <a:hlinkClick r:id="rId3"/>
              </a:rPr>
              <a:t>www.dol.gov/ofccp/regs/compliance/section503.htm</a:t>
            </a:r>
            <a:endParaRPr lang="en-US" sz="2800" b="1" dirty="0" smtClean="0"/>
          </a:p>
          <a:p>
            <a:pPr lvl="1">
              <a:buFont typeface="Wingdings" pitchFamily="2" charset="2"/>
              <a:buChar char="§"/>
            </a:pPr>
            <a:r>
              <a:rPr lang="en-US" sz="2400" b="1" dirty="0"/>
              <a:t>New Regulations</a:t>
            </a:r>
          </a:p>
          <a:p>
            <a:pPr lvl="1">
              <a:buFont typeface="Wingdings" pitchFamily="2" charset="2"/>
              <a:buChar char="§"/>
            </a:pPr>
            <a:r>
              <a:rPr lang="en-US" sz="2400" b="1" dirty="0"/>
              <a:t>Frequently Asked Questions</a:t>
            </a:r>
          </a:p>
          <a:p>
            <a:pPr lvl="1">
              <a:buFont typeface="Wingdings" pitchFamily="2" charset="2"/>
              <a:buChar char="§"/>
            </a:pPr>
            <a:r>
              <a:rPr lang="en-US" sz="2400" b="1" dirty="0"/>
              <a:t>Contractor Resources</a:t>
            </a:r>
          </a:p>
          <a:p>
            <a:pPr lvl="1">
              <a:buFont typeface="Wingdings" pitchFamily="2" charset="2"/>
              <a:buChar char="§"/>
            </a:pPr>
            <a:r>
              <a:rPr lang="en-US" sz="2400" b="1" dirty="0" smtClean="0"/>
              <a:t>Side-By-Side </a:t>
            </a:r>
            <a:r>
              <a:rPr lang="en-US" sz="2400" b="1" dirty="0"/>
              <a:t>Charts of the Changes</a:t>
            </a:r>
          </a:p>
          <a:p>
            <a:pPr lvl="1">
              <a:buFont typeface="Wingdings" pitchFamily="2" charset="2"/>
              <a:buChar char="§"/>
            </a:pPr>
            <a:r>
              <a:rPr lang="en-US" sz="2400" b="1" dirty="0"/>
              <a:t>Webinar Slides and Recordings</a:t>
            </a:r>
          </a:p>
          <a:p>
            <a:pPr>
              <a:buFont typeface="Wingdings" pitchFamily="2" charset="2"/>
              <a:buChar char="§"/>
            </a:pPr>
            <a:endParaRPr lang="en-US" sz="2800" b="1" dirty="0"/>
          </a:p>
          <a:p>
            <a:pPr>
              <a:buFont typeface="Wingdings" pitchFamily="2" charset="2"/>
              <a:buChar char="§"/>
            </a:pPr>
            <a:r>
              <a:rPr lang="en-US" sz="2800" b="1" dirty="0" smtClean="0"/>
              <a:t>Help Desk: (800) 397-6251 </a:t>
            </a:r>
          </a:p>
          <a:p>
            <a:pPr marL="1554480" lvl="5" indent="0">
              <a:buNone/>
            </a:pPr>
            <a:r>
              <a:rPr lang="en-US" sz="2800" b="1" dirty="0" smtClean="0"/>
              <a:t>  </a:t>
            </a:r>
            <a:r>
              <a:rPr lang="en-US" sz="2800" b="1" dirty="0" smtClean="0">
                <a:latin typeface="Times New Roman" panose="02020603050405020304" pitchFamily="18" charset="0"/>
                <a:cs typeface="Times New Roman" panose="02020603050405020304" pitchFamily="18" charset="0"/>
              </a:rPr>
              <a:t>TTY: (877) 889-5627</a:t>
            </a:r>
          </a:p>
          <a:p>
            <a:endParaRPr lang="en-US" dirty="0"/>
          </a:p>
        </p:txBody>
      </p:sp>
      <p:sp>
        <p:nvSpPr>
          <p:cNvPr id="4" name="Date Placeholder 3"/>
          <p:cNvSpPr>
            <a:spLocks noGrp="1"/>
          </p:cNvSpPr>
          <p:nvPr>
            <p:ph type="dt" sz="half" idx="10"/>
          </p:nvPr>
        </p:nvSpPr>
        <p:spPr/>
        <p:txBody>
          <a:bodyPr/>
          <a:lstStyle/>
          <a:p>
            <a:r>
              <a:rPr lang="en-US" dirty="0" smtClean="0"/>
              <a:t>Slide </a:t>
            </a:r>
            <a:fld id="{7CC283A0-9CA6-458D-A881-64B56773F110}" type="slidenum">
              <a:rPr lang="en-US" smtClean="0"/>
              <a:t>5</a:t>
            </a:fld>
            <a:endParaRPr lang="en-US" dirty="0"/>
          </a:p>
        </p:txBody>
      </p:sp>
    </p:spTree>
    <p:extLst>
      <p:ext uri="{BB962C8B-B14F-4D97-AF65-F5344CB8AC3E}">
        <p14:creationId xmlns:p14="http://schemas.microsoft.com/office/powerpoint/2010/main" val="72472481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LGBT</a:t>
            </a:r>
            <a:r>
              <a:rPr lang="en-US" dirty="0" smtClean="0"/>
              <a:t> Protections</a:t>
            </a:r>
            <a:endParaRPr lang="en-US" dirty="0"/>
          </a:p>
        </p:txBody>
      </p:sp>
      <p:sp>
        <p:nvSpPr>
          <p:cNvPr id="5" name="Text Placeholder 4"/>
          <p:cNvSpPr>
            <a:spLocks noGrp="1"/>
          </p:cNvSpPr>
          <p:nvPr>
            <p:ph type="body" sz="quarter" idx="10"/>
          </p:nvPr>
        </p:nvSpPr>
        <p:spPr/>
        <p:txBody>
          <a:bodyPr/>
          <a:lstStyle/>
          <a:p>
            <a:pPr lvl="1"/>
            <a:r>
              <a:rPr lang="en-US" dirty="0" err="1" smtClean="0"/>
              <a:t>OFCCP</a:t>
            </a:r>
            <a:r>
              <a:rPr lang="en-US" dirty="0" smtClean="0"/>
              <a:t> </a:t>
            </a:r>
            <a:r>
              <a:rPr lang="en-US" dirty="0"/>
              <a:t>did not release a notice of proposed rulemaking before </a:t>
            </a:r>
            <a:r>
              <a:rPr lang="en-US" dirty="0" smtClean="0"/>
              <a:t>promulgating </a:t>
            </a:r>
            <a:r>
              <a:rPr lang="en-US" dirty="0" err="1" smtClean="0"/>
              <a:t>EO</a:t>
            </a:r>
            <a:r>
              <a:rPr lang="en-US" dirty="0" smtClean="0"/>
              <a:t> 13672:</a:t>
            </a:r>
            <a:endParaRPr lang="en-US" dirty="0"/>
          </a:p>
          <a:p>
            <a:pPr lvl="2"/>
            <a:r>
              <a:rPr lang="en-US" dirty="0"/>
              <a:t>“Where an executive order is very clear about the steps the department needs to take and leaves no discretion regarding how to proceed, agencies may publish final rules without notice and </a:t>
            </a:r>
            <a:r>
              <a:rPr lang="en-US" dirty="0" smtClean="0"/>
              <a:t>comment.”</a:t>
            </a:r>
            <a:r>
              <a:rPr lang="en-US" dirty="0"/>
              <a:t/>
            </a:r>
            <a:br>
              <a:rPr lang="en-US" dirty="0"/>
            </a:br>
            <a:endParaRPr lang="en-US" dirty="0"/>
          </a:p>
          <a:p>
            <a:pPr lvl="2"/>
            <a:endParaRPr lang="en-US" dirty="0"/>
          </a:p>
        </p:txBody>
      </p:sp>
    </p:spTree>
    <p:extLst>
      <p:ext uri="{BB962C8B-B14F-4D97-AF65-F5344CB8AC3E}">
        <p14:creationId xmlns:p14="http://schemas.microsoft.com/office/powerpoint/2010/main" val="7442430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LGBT</a:t>
            </a:r>
            <a:r>
              <a:rPr lang="en-US" dirty="0" smtClean="0"/>
              <a:t> Protections</a:t>
            </a:r>
            <a:endParaRPr lang="en-US" dirty="0"/>
          </a:p>
        </p:txBody>
      </p:sp>
      <p:sp>
        <p:nvSpPr>
          <p:cNvPr id="5" name="Text Placeholder 4"/>
          <p:cNvSpPr>
            <a:spLocks noGrp="1"/>
          </p:cNvSpPr>
          <p:nvPr>
            <p:ph type="body" sz="quarter" idx="10"/>
          </p:nvPr>
        </p:nvSpPr>
        <p:spPr/>
        <p:txBody>
          <a:bodyPr/>
          <a:lstStyle/>
          <a:p>
            <a:pPr lvl="1"/>
            <a:r>
              <a:rPr lang="en-US" dirty="0" smtClean="0"/>
              <a:t>Compliance</a:t>
            </a:r>
          </a:p>
          <a:p>
            <a:pPr marL="626364" lvl="2" indent="-342900">
              <a:buFont typeface="+mj-lt"/>
              <a:buAutoNum type="arabicPeriod"/>
            </a:pPr>
            <a:r>
              <a:rPr lang="en-US" sz="1700" dirty="0" smtClean="0"/>
              <a:t>Ensure existing policies are not based on sex-based stereotypes</a:t>
            </a:r>
          </a:p>
          <a:p>
            <a:pPr marL="626364" lvl="2" indent="-342900">
              <a:buFont typeface="+mj-lt"/>
              <a:buAutoNum type="arabicPeriod"/>
            </a:pPr>
            <a:r>
              <a:rPr lang="en-US" sz="1700" dirty="0" smtClean="0"/>
              <a:t>Include “sexual orientation and gender identity” as protected traits in the equal opportunity language used in job solicitations (or, continue to use the phrase “Equal Opportunity Employer”)</a:t>
            </a:r>
          </a:p>
          <a:p>
            <a:pPr marL="626364" lvl="2" indent="-342900">
              <a:buFont typeface="+mj-lt"/>
              <a:buAutoNum type="arabicPeriod"/>
            </a:pPr>
            <a:r>
              <a:rPr lang="en-US" sz="1700" dirty="0" smtClean="0"/>
              <a:t>Post updated required notices including sexual orientation and gender identity as a protected class, or by reference</a:t>
            </a:r>
          </a:p>
          <a:p>
            <a:pPr marL="626364" lvl="2" indent="-342900">
              <a:buFont typeface="+mj-lt"/>
              <a:buAutoNum type="arabicPeriod"/>
            </a:pPr>
            <a:r>
              <a:rPr lang="en-US" sz="1700" dirty="0" smtClean="0"/>
              <a:t>Include sexual orientation and gender identity in new or modified subcontracts and purchase orders</a:t>
            </a:r>
          </a:p>
          <a:p>
            <a:pPr marL="626364" lvl="2" indent="-342900">
              <a:buFont typeface="+mj-lt"/>
              <a:buAutoNum type="arabicPeriod"/>
            </a:pPr>
            <a:r>
              <a:rPr lang="en-US" sz="1700" dirty="0" smtClean="0"/>
              <a:t>Ensure that facilities provided for employees are not segregated on the basis of sexual orientation and gender identity</a:t>
            </a:r>
          </a:p>
          <a:p>
            <a:pPr marL="521208" lvl="3" indent="0">
              <a:buNone/>
            </a:pPr>
            <a:endParaRPr lang="en-US" dirty="0" smtClean="0"/>
          </a:p>
          <a:p>
            <a:pPr marL="45720" lvl="1" indent="0">
              <a:buNone/>
            </a:pPr>
            <a:endParaRPr lang="en-US" dirty="0" smtClean="0"/>
          </a:p>
          <a:p>
            <a:pPr lvl="1"/>
            <a:endParaRPr lang="en-US" dirty="0"/>
          </a:p>
        </p:txBody>
      </p:sp>
    </p:spTree>
    <p:extLst>
      <p:ext uri="{BB962C8B-B14F-4D97-AF65-F5344CB8AC3E}">
        <p14:creationId xmlns:p14="http://schemas.microsoft.com/office/powerpoint/2010/main" val="181377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err="1" smtClean="0"/>
              <a:t>LGBT</a:t>
            </a:r>
            <a:r>
              <a:rPr lang="en-US" dirty="0" smtClean="0"/>
              <a:t> Protections</a:t>
            </a:r>
            <a:endParaRPr lang="en-US" dirty="0"/>
          </a:p>
        </p:txBody>
      </p:sp>
      <p:sp>
        <p:nvSpPr>
          <p:cNvPr id="5" name="Text Placeholder 4"/>
          <p:cNvSpPr>
            <a:spLocks noGrp="1"/>
          </p:cNvSpPr>
          <p:nvPr>
            <p:ph type="body" sz="quarter" idx="10"/>
          </p:nvPr>
        </p:nvSpPr>
        <p:spPr/>
        <p:txBody>
          <a:bodyPr/>
          <a:lstStyle/>
          <a:p>
            <a:pPr lvl="1"/>
            <a:r>
              <a:rPr lang="en-US" dirty="0" smtClean="0"/>
              <a:t>What </a:t>
            </a:r>
            <a:r>
              <a:rPr lang="en-US" dirty="0" err="1" smtClean="0"/>
              <a:t>EO</a:t>
            </a:r>
            <a:r>
              <a:rPr lang="en-US" dirty="0" smtClean="0"/>
              <a:t> 13672 does </a:t>
            </a:r>
            <a:r>
              <a:rPr lang="en-US" u="sng" dirty="0" smtClean="0"/>
              <a:t>not</a:t>
            </a:r>
            <a:r>
              <a:rPr lang="en-US" dirty="0" smtClean="0"/>
              <a:t> do:</a:t>
            </a:r>
          </a:p>
          <a:p>
            <a:pPr lvl="2"/>
            <a:r>
              <a:rPr lang="en-US" dirty="0" smtClean="0"/>
              <a:t>No hiring goal provisions</a:t>
            </a:r>
          </a:p>
          <a:p>
            <a:pPr lvl="2"/>
            <a:r>
              <a:rPr lang="en-US" dirty="0" smtClean="0"/>
              <a:t>No data collection or analysis obligations</a:t>
            </a:r>
          </a:p>
          <a:p>
            <a:pPr lvl="2"/>
            <a:r>
              <a:rPr lang="en-US" dirty="0" smtClean="0"/>
              <a:t>No requirement for self-identification</a:t>
            </a:r>
          </a:p>
          <a:p>
            <a:pPr lvl="2"/>
            <a:r>
              <a:rPr lang="en-US" dirty="0" smtClean="0"/>
              <a:t>No change to </a:t>
            </a:r>
            <a:r>
              <a:rPr lang="en-US" dirty="0" err="1" smtClean="0"/>
              <a:t>EO</a:t>
            </a:r>
            <a:r>
              <a:rPr lang="en-US" dirty="0" smtClean="0"/>
              <a:t> 11246 Section 204(c)’s exemption for religious organizations – federal contractors who are religious corporations, associations, educational institutions or societies may still favor individuals of a particular religion when making employment decisions</a:t>
            </a:r>
          </a:p>
          <a:p>
            <a:pPr marL="45720" lvl="1" indent="0">
              <a:buNone/>
            </a:pPr>
            <a:endParaRPr lang="en-US" dirty="0" smtClean="0"/>
          </a:p>
          <a:p>
            <a:pPr lvl="1"/>
            <a:endParaRPr lang="en-US" dirty="0"/>
          </a:p>
        </p:txBody>
      </p:sp>
    </p:spTree>
    <p:extLst>
      <p:ext uri="{BB962C8B-B14F-4D97-AF65-F5344CB8AC3E}">
        <p14:creationId xmlns:p14="http://schemas.microsoft.com/office/powerpoint/2010/main" val="18832742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5"/>
            </a:pPr>
            <a:r>
              <a:rPr lang="en-US" dirty="0" smtClean="0"/>
              <a:t>Minimum wage</a:t>
            </a:r>
            <a:endParaRPr lang="en-US" dirty="0"/>
          </a:p>
        </p:txBody>
      </p:sp>
    </p:spTree>
    <p:extLst>
      <p:ext uri="{BB962C8B-B14F-4D97-AF65-F5344CB8AC3E}">
        <p14:creationId xmlns:p14="http://schemas.microsoft.com/office/powerpoint/2010/main" val="25889954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Minimum Wage</a:t>
            </a:r>
            <a:endParaRPr lang="en-US" dirty="0"/>
          </a:p>
        </p:txBody>
      </p:sp>
      <p:sp>
        <p:nvSpPr>
          <p:cNvPr id="5" name="Text Placeholder 4"/>
          <p:cNvSpPr>
            <a:spLocks noGrp="1"/>
          </p:cNvSpPr>
          <p:nvPr>
            <p:ph type="body" sz="quarter" idx="10"/>
          </p:nvPr>
        </p:nvSpPr>
        <p:spPr/>
        <p:txBody>
          <a:bodyPr/>
          <a:lstStyle/>
          <a:p>
            <a:pPr lvl="1"/>
            <a:r>
              <a:rPr lang="en-US" dirty="0" smtClean="0"/>
              <a:t>Executive Order 13658</a:t>
            </a:r>
          </a:p>
          <a:p>
            <a:pPr lvl="2"/>
            <a:r>
              <a:rPr lang="en-US" dirty="0" smtClean="0"/>
              <a:t>Raises hourly wage from $7.25 to $10.10</a:t>
            </a:r>
          </a:p>
          <a:p>
            <a:pPr lvl="2"/>
            <a:r>
              <a:rPr lang="en-US" dirty="0" smtClean="0"/>
              <a:t>Applies to new contracts awarded on or after January 1, 2015 </a:t>
            </a:r>
            <a:r>
              <a:rPr lang="en-US" i="1" dirty="0" smtClean="0"/>
              <a:t>if</a:t>
            </a:r>
            <a:r>
              <a:rPr lang="en-US" dirty="0" smtClean="0"/>
              <a:t>:</a:t>
            </a:r>
          </a:p>
          <a:p>
            <a:pPr lvl="3"/>
            <a:r>
              <a:rPr lang="en-US" dirty="0" smtClean="0"/>
              <a:t>Contract is a procurement contract for construction covered by the DBA</a:t>
            </a:r>
          </a:p>
          <a:p>
            <a:pPr lvl="3"/>
            <a:r>
              <a:rPr lang="en-US" dirty="0"/>
              <a:t>C</a:t>
            </a:r>
            <a:r>
              <a:rPr lang="en-US" dirty="0" smtClean="0"/>
              <a:t>ontract for services covered by the Service Contract Act </a:t>
            </a:r>
          </a:p>
          <a:p>
            <a:pPr lvl="3"/>
            <a:r>
              <a:rPr lang="en-US" dirty="0"/>
              <a:t>C</a:t>
            </a:r>
            <a:r>
              <a:rPr lang="en-US" dirty="0" smtClean="0"/>
              <a:t>ontract for concessions </a:t>
            </a:r>
          </a:p>
          <a:p>
            <a:pPr lvl="3"/>
            <a:r>
              <a:rPr lang="en-US" dirty="0"/>
              <a:t>C</a:t>
            </a:r>
            <a:r>
              <a:rPr lang="en-US" dirty="0" smtClean="0"/>
              <a:t>ontract is in connection with federal property or lands and related to offering services for federal employees or the general public</a:t>
            </a:r>
          </a:p>
          <a:p>
            <a:pPr lvl="2"/>
            <a:r>
              <a:rPr lang="en-US" dirty="0" smtClean="0"/>
              <a:t>Employees who spend less than 20% of their workweek performing ancillary work in connection with a covered contract are excluded </a:t>
            </a:r>
            <a:r>
              <a:rPr lang="en-US" i="1" dirty="0" smtClean="0"/>
              <a:t>unless </a:t>
            </a:r>
            <a:r>
              <a:rPr lang="en-US" dirty="0" smtClean="0"/>
              <a:t>the worker directly performs work specifically called for by the contract</a:t>
            </a:r>
          </a:p>
          <a:p>
            <a:pPr lvl="2"/>
            <a:r>
              <a:rPr lang="en-US" dirty="0" smtClean="0"/>
              <a:t>Employers must provide notice to employees </a:t>
            </a:r>
            <a:endParaRPr lang="en-US" dirty="0"/>
          </a:p>
          <a:p>
            <a:pPr lvl="2"/>
            <a:endParaRPr lang="en-US" dirty="0"/>
          </a:p>
        </p:txBody>
      </p:sp>
    </p:spTree>
    <p:extLst>
      <p:ext uri="{BB962C8B-B14F-4D97-AF65-F5344CB8AC3E}">
        <p14:creationId xmlns:p14="http://schemas.microsoft.com/office/powerpoint/2010/main" val="404167679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Minimum Wage</a:t>
            </a:r>
            <a:endParaRPr lang="en-US" dirty="0"/>
          </a:p>
        </p:txBody>
      </p:sp>
      <p:sp>
        <p:nvSpPr>
          <p:cNvPr id="5" name="Text Placeholder 4"/>
          <p:cNvSpPr>
            <a:spLocks noGrp="1"/>
          </p:cNvSpPr>
          <p:nvPr>
            <p:ph type="body" sz="quarter" idx="10"/>
          </p:nvPr>
        </p:nvSpPr>
        <p:spPr/>
        <p:txBody>
          <a:bodyPr/>
          <a:lstStyle/>
          <a:p>
            <a:pPr lvl="1"/>
            <a:r>
              <a:rPr lang="en-US" sz="1700" dirty="0" smtClean="0"/>
              <a:t>“Ancillary work” exclusion</a:t>
            </a:r>
          </a:p>
          <a:p>
            <a:pPr lvl="2"/>
            <a:r>
              <a:rPr lang="en-US" sz="1700" dirty="0" smtClean="0"/>
              <a:t>If an employee spends less than 20% of hours worked in a particular workweek performing duties “in connection with” the federal contract, the employee is not covered by the minimum wage requirement</a:t>
            </a:r>
          </a:p>
          <a:p>
            <a:pPr lvl="3"/>
            <a:r>
              <a:rPr lang="en-US" sz="1700" dirty="0" smtClean="0"/>
              <a:t>E.g., security officer or payroll specialist at a construction site</a:t>
            </a:r>
          </a:p>
          <a:p>
            <a:pPr lvl="2"/>
            <a:r>
              <a:rPr lang="en-US" sz="1700" i="1" dirty="0" smtClean="0"/>
              <a:t>Unless</a:t>
            </a:r>
            <a:r>
              <a:rPr lang="en-US" sz="1700" dirty="0" smtClean="0"/>
              <a:t>, the employee directly performs </a:t>
            </a:r>
            <a:r>
              <a:rPr lang="en-US" sz="1700" u="sng" dirty="0" smtClean="0"/>
              <a:t>any</a:t>
            </a:r>
            <a:r>
              <a:rPr lang="en-US" sz="1700" dirty="0" smtClean="0"/>
              <a:t> specific work called for by the federal contract</a:t>
            </a:r>
          </a:p>
          <a:p>
            <a:pPr lvl="3"/>
            <a:r>
              <a:rPr lang="en-US" sz="1700" dirty="0" smtClean="0"/>
              <a:t>If the federal contract specifically calls for the performance of the employee’s duties, the employee must be paid the new minimum wage</a:t>
            </a:r>
            <a:br>
              <a:rPr lang="en-US" sz="1700" dirty="0" smtClean="0"/>
            </a:br>
            <a:endParaRPr lang="en-US" sz="1700" dirty="0" smtClean="0"/>
          </a:p>
          <a:p>
            <a:pPr lvl="1"/>
            <a:r>
              <a:rPr lang="en-US" sz="1700" dirty="0"/>
              <a:t>Ensuring application of the “ancillary work” exclusion</a:t>
            </a:r>
          </a:p>
          <a:p>
            <a:pPr marL="740664" lvl="2" indent="-457200">
              <a:buFont typeface="+mj-lt"/>
              <a:buAutoNum type="arabicPeriod"/>
            </a:pPr>
            <a:r>
              <a:rPr lang="en-US" sz="1700" dirty="0"/>
              <a:t>Clearly distinguish between employees performing “on” a covered contract and employees merely performing work “in connection” with a covered contract</a:t>
            </a:r>
          </a:p>
          <a:p>
            <a:pPr marL="740664" lvl="2" indent="-457200">
              <a:buFont typeface="+mj-lt"/>
              <a:buAutoNum type="arabicPeriod"/>
            </a:pPr>
            <a:r>
              <a:rPr lang="en-US" sz="1700" dirty="0"/>
              <a:t>For employees working “in connection with” a covered contract, keep specific records to ensure that those hours do not equal or exceed 20% of the employee’s workweek</a:t>
            </a:r>
          </a:p>
          <a:p>
            <a:pPr lvl="1"/>
            <a:endParaRPr lang="en-US" dirty="0" smtClean="0"/>
          </a:p>
          <a:p>
            <a:pPr marL="521208" lvl="3" indent="0">
              <a:buNone/>
            </a:pPr>
            <a:endParaRPr lang="en-US" dirty="0"/>
          </a:p>
          <a:p>
            <a:pPr lvl="2"/>
            <a:endParaRPr lang="en-US" dirty="0"/>
          </a:p>
        </p:txBody>
      </p:sp>
    </p:spTree>
    <p:extLst>
      <p:ext uri="{BB962C8B-B14F-4D97-AF65-F5344CB8AC3E}">
        <p14:creationId xmlns:p14="http://schemas.microsoft.com/office/powerpoint/2010/main" val="366643052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Minimum Wage</a:t>
            </a:r>
            <a:endParaRPr lang="en-US" dirty="0"/>
          </a:p>
        </p:txBody>
      </p:sp>
      <p:sp>
        <p:nvSpPr>
          <p:cNvPr id="5" name="Text Placeholder 4"/>
          <p:cNvSpPr>
            <a:spLocks noGrp="1"/>
          </p:cNvSpPr>
          <p:nvPr>
            <p:ph type="body" sz="quarter" idx="10"/>
          </p:nvPr>
        </p:nvSpPr>
        <p:spPr/>
        <p:txBody>
          <a:bodyPr/>
          <a:lstStyle/>
          <a:p>
            <a:pPr lvl="1"/>
            <a:r>
              <a:rPr lang="en-US" dirty="0" smtClean="0"/>
              <a:t>Tipped Employees</a:t>
            </a:r>
          </a:p>
          <a:p>
            <a:pPr lvl="2"/>
            <a:r>
              <a:rPr lang="en-US" dirty="0" smtClean="0"/>
              <a:t>January 1 – tipped employees must be paid an hourly cash wage of at least $4.90 per hour</a:t>
            </a:r>
          </a:p>
          <a:p>
            <a:pPr lvl="3"/>
            <a:r>
              <a:rPr lang="en-US" dirty="0" smtClean="0"/>
              <a:t>Will increase each year by 95 cents until the hourly rate paid equals 70% of the minimum hourly wage paid to other employees under the executive order for the previous year</a:t>
            </a:r>
          </a:p>
          <a:p>
            <a:pPr lvl="2"/>
            <a:r>
              <a:rPr lang="en-US" dirty="0" smtClean="0"/>
              <a:t>Contractor must make up the difference if tips do not total the minimum wage </a:t>
            </a:r>
          </a:p>
          <a:p>
            <a:pPr lvl="2"/>
            <a:r>
              <a:rPr lang="en-US" dirty="0" smtClean="0"/>
              <a:t>For overtime, tipped employee’s “regular rate of pay” for purposes of calculating overtime includes both cash wages and the amount of any tip credit taken; tips received in excess of the tip credit are not included in the regular rate</a:t>
            </a:r>
          </a:p>
          <a:p>
            <a:pPr lvl="2"/>
            <a:r>
              <a:rPr lang="en-US" dirty="0" smtClean="0"/>
              <a:t>To take a tip credit, contractor must provide specific notice to the tipped employees</a:t>
            </a:r>
          </a:p>
          <a:p>
            <a:pPr lvl="2"/>
            <a:endParaRPr lang="en-US" dirty="0" smtClean="0"/>
          </a:p>
          <a:p>
            <a:pPr lvl="3"/>
            <a:endParaRPr lang="en-US" dirty="0" smtClean="0"/>
          </a:p>
          <a:p>
            <a:pPr lvl="3"/>
            <a:endParaRPr lang="en-US" dirty="0"/>
          </a:p>
          <a:p>
            <a:pPr lvl="2"/>
            <a:endParaRPr lang="en-US" dirty="0"/>
          </a:p>
        </p:txBody>
      </p:sp>
    </p:spTree>
    <p:extLst>
      <p:ext uri="{BB962C8B-B14F-4D97-AF65-F5344CB8AC3E}">
        <p14:creationId xmlns:p14="http://schemas.microsoft.com/office/powerpoint/2010/main" val="33967264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Minimum Wage</a:t>
            </a:r>
            <a:endParaRPr lang="en-US" dirty="0"/>
          </a:p>
        </p:txBody>
      </p:sp>
      <p:sp>
        <p:nvSpPr>
          <p:cNvPr id="5" name="Text Placeholder 4"/>
          <p:cNvSpPr>
            <a:spLocks noGrp="1"/>
          </p:cNvSpPr>
          <p:nvPr>
            <p:ph type="body" sz="quarter" idx="10"/>
          </p:nvPr>
        </p:nvSpPr>
        <p:spPr/>
        <p:txBody>
          <a:bodyPr/>
          <a:lstStyle/>
          <a:p>
            <a:pPr lvl="1"/>
            <a:r>
              <a:rPr lang="en-US" dirty="0" smtClean="0"/>
              <a:t>Recordkeeping and Notice Requirements</a:t>
            </a:r>
          </a:p>
          <a:p>
            <a:pPr marL="740664" lvl="2" indent="-457200">
              <a:buFont typeface="+mj-lt"/>
              <a:buAutoNum type="arabicPeriod"/>
            </a:pPr>
            <a:r>
              <a:rPr lang="en-US" dirty="0" smtClean="0"/>
              <a:t>Maintain adequate records regarding each employee’s occupation, job classification, and total wages paid</a:t>
            </a:r>
          </a:p>
          <a:p>
            <a:pPr marL="740664" lvl="2" indent="-457200">
              <a:buFont typeface="+mj-lt"/>
              <a:buAutoNum type="arabicPeriod"/>
            </a:pPr>
            <a:r>
              <a:rPr lang="en-US" dirty="0" smtClean="0"/>
              <a:t>Post the new minimum wage rights and display poster providing information to support employees</a:t>
            </a:r>
          </a:p>
          <a:p>
            <a:pPr marL="45720" lvl="1" indent="0">
              <a:buNone/>
            </a:pPr>
            <a:endParaRPr lang="en-US" dirty="0" smtClean="0"/>
          </a:p>
          <a:p>
            <a:pPr lvl="1"/>
            <a:r>
              <a:rPr lang="en-US" dirty="0"/>
              <a:t>Penalties for Non-Compliance</a:t>
            </a:r>
          </a:p>
          <a:p>
            <a:pPr marL="740664" lvl="2" indent="-457200">
              <a:buFont typeface="+mj-lt"/>
              <a:buAutoNum type="arabicPeriod"/>
            </a:pPr>
            <a:r>
              <a:rPr lang="en-US" dirty="0"/>
              <a:t>Payment of back wages owed to employees;</a:t>
            </a:r>
          </a:p>
          <a:p>
            <a:pPr marL="740664" lvl="2" indent="-457200">
              <a:buFont typeface="+mj-lt"/>
              <a:buAutoNum type="arabicPeriod"/>
            </a:pPr>
            <a:r>
              <a:rPr lang="en-US" dirty="0"/>
              <a:t>Withholding of amounts due to the contractor in order to satisfy the contractor’s wage obligations; and/or</a:t>
            </a:r>
          </a:p>
          <a:p>
            <a:pPr marL="740664" lvl="2" indent="-457200">
              <a:buFont typeface="+mj-lt"/>
              <a:buAutoNum type="arabicPeriod"/>
            </a:pPr>
            <a:r>
              <a:rPr lang="en-US" dirty="0"/>
              <a:t>Debarment for a period of up to three years</a:t>
            </a:r>
          </a:p>
          <a:p>
            <a:pPr marL="45720" lvl="1" indent="0">
              <a:buNone/>
            </a:pPr>
            <a:endParaRPr lang="en-US" dirty="0" smtClean="0"/>
          </a:p>
          <a:p>
            <a:pPr lvl="2"/>
            <a:endParaRPr lang="en-US" dirty="0" smtClean="0"/>
          </a:p>
          <a:p>
            <a:pPr lvl="3"/>
            <a:endParaRPr lang="en-US" dirty="0" smtClean="0"/>
          </a:p>
          <a:p>
            <a:pPr lvl="3"/>
            <a:endParaRPr lang="en-US" dirty="0"/>
          </a:p>
          <a:p>
            <a:pPr lvl="2"/>
            <a:endParaRPr lang="en-US" dirty="0"/>
          </a:p>
        </p:txBody>
      </p:sp>
    </p:spTree>
    <p:extLst>
      <p:ext uri="{BB962C8B-B14F-4D97-AF65-F5344CB8AC3E}">
        <p14:creationId xmlns:p14="http://schemas.microsoft.com/office/powerpoint/2010/main" val="35897882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6"/>
            </a:pPr>
            <a:r>
              <a:rPr lang="en-US" dirty="0" smtClean="0"/>
              <a:t>New audit materials</a:t>
            </a:r>
            <a:endParaRPr lang="en-US" dirty="0"/>
          </a:p>
        </p:txBody>
      </p:sp>
    </p:spTree>
    <p:extLst>
      <p:ext uri="{BB962C8B-B14F-4D97-AF65-F5344CB8AC3E}">
        <p14:creationId xmlns:p14="http://schemas.microsoft.com/office/powerpoint/2010/main" val="30506571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New Audit Materials</a:t>
            </a:r>
            <a:endParaRPr lang="en-US" dirty="0"/>
          </a:p>
        </p:txBody>
      </p:sp>
      <p:sp>
        <p:nvSpPr>
          <p:cNvPr id="5" name="Text Placeholder 4"/>
          <p:cNvSpPr>
            <a:spLocks noGrp="1"/>
          </p:cNvSpPr>
          <p:nvPr>
            <p:ph type="body" sz="quarter" idx="10"/>
          </p:nvPr>
        </p:nvSpPr>
        <p:spPr/>
        <p:txBody>
          <a:bodyPr/>
          <a:lstStyle/>
          <a:p>
            <a:pPr lvl="1"/>
            <a:r>
              <a:rPr lang="en-US" dirty="0" smtClean="0"/>
              <a:t>Changes to scheduling letter</a:t>
            </a:r>
          </a:p>
          <a:p>
            <a:pPr lvl="2"/>
            <a:r>
              <a:rPr lang="en-US" dirty="0" smtClean="0"/>
              <a:t>Identifies whether contractor is being selected for routine compliance review or a corporate management compliance evaluation</a:t>
            </a:r>
            <a:br>
              <a:rPr lang="en-US" dirty="0" smtClean="0"/>
            </a:br>
            <a:endParaRPr lang="en-US" dirty="0" smtClean="0"/>
          </a:p>
          <a:p>
            <a:pPr lvl="2"/>
            <a:r>
              <a:rPr lang="en-US" dirty="0" smtClean="0"/>
              <a:t>Indicates whether </a:t>
            </a:r>
            <a:r>
              <a:rPr lang="en-US" dirty="0" err="1" smtClean="0"/>
              <a:t>OFCCP</a:t>
            </a:r>
            <a:r>
              <a:rPr lang="en-US" dirty="0" smtClean="0"/>
              <a:t> will perform establishment review or Functional Affirmative Action Plan review</a:t>
            </a:r>
            <a:br>
              <a:rPr lang="en-US" dirty="0" smtClean="0"/>
            </a:br>
            <a:endParaRPr lang="en-US" dirty="0" smtClean="0"/>
          </a:p>
          <a:p>
            <a:pPr lvl="2"/>
            <a:r>
              <a:rPr lang="en-US" dirty="0" smtClean="0"/>
              <a:t>Indicates </a:t>
            </a:r>
            <a:r>
              <a:rPr lang="en-US" dirty="0" err="1" smtClean="0"/>
              <a:t>OFCCP’s</a:t>
            </a:r>
            <a:r>
              <a:rPr lang="en-US" dirty="0" smtClean="0"/>
              <a:t> intent to check for Veterans’ Employment and Training Service reporting compliance</a:t>
            </a:r>
            <a:br>
              <a:rPr lang="en-US" dirty="0" smtClean="0"/>
            </a:br>
            <a:endParaRPr lang="en-US" dirty="0" smtClean="0"/>
          </a:p>
          <a:p>
            <a:pPr marL="283464" lvl="2" indent="0">
              <a:buNone/>
            </a:pPr>
            <a:endParaRPr lang="en-US" dirty="0"/>
          </a:p>
          <a:p>
            <a:pPr lvl="2"/>
            <a:endParaRPr lang="en-US" dirty="0"/>
          </a:p>
        </p:txBody>
      </p:sp>
    </p:spTree>
    <p:extLst>
      <p:ext uri="{BB962C8B-B14F-4D97-AF65-F5344CB8AC3E}">
        <p14:creationId xmlns:p14="http://schemas.microsoft.com/office/powerpoint/2010/main" val="41413122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Key Provisions</a:t>
            </a:r>
            <a:endParaRPr lang="en-US" b="1" dirty="0"/>
          </a:p>
        </p:txBody>
      </p:sp>
      <p:sp>
        <p:nvSpPr>
          <p:cNvPr id="3" name="Content Placeholder 2"/>
          <p:cNvSpPr>
            <a:spLocks noGrp="1"/>
          </p:cNvSpPr>
          <p:nvPr>
            <p:ph idx="1"/>
          </p:nvPr>
        </p:nvSpPr>
        <p:spPr/>
        <p:txBody>
          <a:bodyPr>
            <a:noAutofit/>
          </a:bodyPr>
          <a:lstStyle/>
          <a:p>
            <a:pPr>
              <a:buNone/>
            </a:pPr>
            <a:r>
              <a:rPr lang="en-US" sz="3000" b="1" dirty="0" smtClean="0"/>
              <a:t>1. ADA Amendments Act (ADAAA) Alignment -</a:t>
            </a:r>
          </a:p>
          <a:p>
            <a:pPr>
              <a:buNone/>
            </a:pPr>
            <a:r>
              <a:rPr lang="en-US" sz="3000" b="1" dirty="0"/>
              <a:t>	</a:t>
            </a:r>
            <a:r>
              <a:rPr lang="en-US" sz="3000" b="1" dirty="0" smtClean="0"/>
              <a:t>Updated definitions</a:t>
            </a:r>
          </a:p>
          <a:p>
            <a:pPr>
              <a:buNone/>
            </a:pPr>
            <a:r>
              <a:rPr lang="en-US" sz="3000" b="1" dirty="0" smtClean="0"/>
              <a:t>2. Equal Opportunity Tagline</a:t>
            </a:r>
          </a:p>
          <a:p>
            <a:pPr>
              <a:buNone/>
            </a:pPr>
            <a:r>
              <a:rPr lang="en-US" sz="3000" b="1" dirty="0" smtClean="0"/>
              <a:t>3. Subcontract Incorporation of the EO Clause</a:t>
            </a:r>
          </a:p>
          <a:p>
            <a:pPr>
              <a:buNone/>
            </a:pPr>
            <a:r>
              <a:rPr lang="en-US" sz="3000" b="1" dirty="0" smtClean="0"/>
              <a:t>4. Outreach and Recruitment</a:t>
            </a:r>
          </a:p>
          <a:p>
            <a:pPr>
              <a:buNone/>
            </a:pPr>
            <a:r>
              <a:rPr lang="en-US" sz="3000" b="1" dirty="0" smtClean="0"/>
              <a:t>5. Invitation to Self-Identify</a:t>
            </a:r>
          </a:p>
          <a:p>
            <a:pPr>
              <a:buNone/>
            </a:pPr>
            <a:r>
              <a:rPr lang="en-US" sz="3000" b="1" dirty="0" smtClean="0"/>
              <a:t>6. Data Collection and Analysis</a:t>
            </a:r>
          </a:p>
          <a:p>
            <a:pPr>
              <a:buNone/>
            </a:pPr>
            <a:r>
              <a:rPr lang="en-US" sz="3000" b="1" dirty="0" smtClean="0"/>
              <a:t>7. Utilization Goal</a:t>
            </a:r>
          </a:p>
          <a:p>
            <a:pPr>
              <a:buNone/>
            </a:pPr>
            <a:endParaRPr lang="en-US" sz="3000" b="1" dirty="0" smtClean="0"/>
          </a:p>
          <a:p>
            <a:pPr>
              <a:buNone/>
            </a:pPr>
            <a:endParaRPr lang="en-US" sz="3000" b="1" dirty="0" smtClean="0"/>
          </a:p>
          <a:p>
            <a:pPr>
              <a:buNone/>
            </a:pPr>
            <a:endParaRPr lang="en-US" sz="3000" b="1" dirty="0" smtClean="0"/>
          </a:p>
          <a:p>
            <a:pPr>
              <a:buNone/>
            </a:pPr>
            <a:endParaRPr lang="en-US" sz="3000" b="1" dirty="0" smtClean="0"/>
          </a:p>
        </p:txBody>
      </p:sp>
      <p:sp>
        <p:nvSpPr>
          <p:cNvPr id="4" name="Date Placeholder 3"/>
          <p:cNvSpPr>
            <a:spLocks noGrp="1"/>
          </p:cNvSpPr>
          <p:nvPr>
            <p:ph type="dt" sz="half" idx="10"/>
          </p:nvPr>
        </p:nvSpPr>
        <p:spPr/>
        <p:txBody>
          <a:bodyPr/>
          <a:lstStyle/>
          <a:p>
            <a:r>
              <a:rPr lang="en-US" dirty="0" smtClean="0"/>
              <a:t>Slide </a:t>
            </a:r>
            <a:fld id="{75AB6BAC-548C-437E-A5C4-280A0F1B225F}" type="slidenum">
              <a:rPr lang="en-US" smtClean="0"/>
              <a:t>6</a:t>
            </a:fld>
            <a:endParaRPr lang="en-US" dirty="0"/>
          </a:p>
        </p:txBody>
      </p:sp>
    </p:spTree>
    <p:extLst>
      <p:ext uri="{BB962C8B-B14F-4D97-AF65-F5344CB8AC3E}">
        <p14:creationId xmlns:p14="http://schemas.microsoft.com/office/powerpoint/2010/main" val="41232899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New Audit Materials</a:t>
            </a:r>
            <a:endParaRPr lang="en-US" dirty="0"/>
          </a:p>
        </p:txBody>
      </p:sp>
      <p:sp>
        <p:nvSpPr>
          <p:cNvPr id="5" name="Text Placeholder 4"/>
          <p:cNvSpPr>
            <a:spLocks noGrp="1"/>
          </p:cNvSpPr>
          <p:nvPr>
            <p:ph type="body" sz="quarter" idx="10"/>
          </p:nvPr>
        </p:nvSpPr>
        <p:spPr/>
        <p:txBody>
          <a:bodyPr/>
          <a:lstStyle/>
          <a:p>
            <a:pPr lvl="1"/>
            <a:r>
              <a:rPr lang="en-US" dirty="0" smtClean="0"/>
              <a:t>Changes to Itemized Listing</a:t>
            </a:r>
          </a:p>
          <a:p>
            <a:pPr lvl="2"/>
            <a:r>
              <a:rPr lang="en-US" sz="1800" dirty="0" smtClean="0"/>
              <a:t>Incorporates </a:t>
            </a:r>
            <a:r>
              <a:rPr lang="en-US" sz="1800" dirty="0" err="1" smtClean="0"/>
              <a:t>VEVRAA</a:t>
            </a:r>
            <a:r>
              <a:rPr lang="en-US" sz="1800" dirty="0" smtClean="0"/>
              <a:t> and Section 503 new requirements</a:t>
            </a:r>
          </a:p>
          <a:p>
            <a:pPr lvl="3"/>
            <a:r>
              <a:rPr lang="en-US" dirty="0" smtClean="0"/>
              <a:t>Submit results of outreach efforts to qualified individuals with disabilities and veterans</a:t>
            </a:r>
            <a:br>
              <a:rPr lang="en-US" dirty="0" smtClean="0"/>
            </a:br>
            <a:endParaRPr lang="en-US" dirty="0" smtClean="0"/>
          </a:p>
          <a:p>
            <a:pPr lvl="2"/>
            <a:r>
              <a:rPr lang="en-US" sz="1800" dirty="0" smtClean="0"/>
              <a:t>Employment data reported by race and ethnicity</a:t>
            </a:r>
          </a:p>
          <a:p>
            <a:pPr lvl="3"/>
            <a:r>
              <a:rPr lang="en-US" sz="1600" dirty="0" smtClean="0"/>
              <a:t>Unlike the seven </a:t>
            </a:r>
            <a:r>
              <a:rPr lang="en-US" sz="1600" dirty="0" err="1" smtClean="0"/>
              <a:t>EEO</a:t>
            </a:r>
            <a:r>
              <a:rPr lang="en-US" sz="1600" dirty="0" smtClean="0"/>
              <a:t>-1 race categories, the </a:t>
            </a:r>
            <a:r>
              <a:rPr lang="en-US" sz="1600" dirty="0" err="1" smtClean="0"/>
              <a:t>OFCCP</a:t>
            </a:r>
            <a:r>
              <a:rPr lang="en-US" sz="1600" dirty="0" smtClean="0"/>
              <a:t> uses five</a:t>
            </a:r>
            <a:br>
              <a:rPr lang="en-US" sz="1600" dirty="0" smtClean="0"/>
            </a:br>
            <a:endParaRPr lang="en-US" sz="1600" dirty="0" smtClean="0"/>
          </a:p>
          <a:p>
            <a:pPr lvl="2"/>
            <a:r>
              <a:rPr lang="en-US" sz="1800" dirty="0" smtClean="0"/>
              <a:t>Individualized compensation data (e.g. job title, job group, and </a:t>
            </a:r>
            <a:r>
              <a:rPr lang="en-US" sz="1800" dirty="0" err="1" smtClean="0"/>
              <a:t>EEO</a:t>
            </a:r>
            <a:r>
              <a:rPr lang="en-US" sz="1800" dirty="0" smtClean="0"/>
              <a:t>-1 category)</a:t>
            </a:r>
          </a:p>
          <a:p>
            <a:pPr lvl="3"/>
            <a:r>
              <a:rPr lang="en-US" dirty="0" smtClean="0"/>
              <a:t>Compensation now includes hours worked, incentive pay, merit increases, locality pay and overtime</a:t>
            </a:r>
          </a:p>
          <a:p>
            <a:pPr marL="283464" lvl="2" indent="0">
              <a:buNone/>
            </a:pPr>
            <a:endParaRPr lang="en-US" dirty="0" smtClean="0"/>
          </a:p>
          <a:p>
            <a:pPr marL="283464" lvl="2" indent="0">
              <a:buNone/>
            </a:pPr>
            <a:endParaRPr lang="en-US" dirty="0"/>
          </a:p>
          <a:p>
            <a:pPr lvl="2"/>
            <a:endParaRPr lang="en-US" dirty="0"/>
          </a:p>
        </p:txBody>
      </p:sp>
    </p:spTree>
    <p:extLst>
      <p:ext uri="{BB962C8B-B14F-4D97-AF65-F5344CB8AC3E}">
        <p14:creationId xmlns:p14="http://schemas.microsoft.com/office/powerpoint/2010/main" val="360272717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buFont typeface="+mj-lt"/>
              <a:buAutoNum type="arabicPeriod" startAt="7"/>
            </a:pPr>
            <a:r>
              <a:rPr lang="en-US" dirty="0" smtClean="0"/>
              <a:t>Proposed Rule - Equal Pay Report</a:t>
            </a:r>
            <a:endParaRPr lang="en-US" dirty="0"/>
          </a:p>
        </p:txBody>
      </p:sp>
    </p:spTree>
    <p:extLst>
      <p:ext uri="{BB962C8B-B14F-4D97-AF65-F5344CB8AC3E}">
        <p14:creationId xmlns:p14="http://schemas.microsoft.com/office/powerpoint/2010/main" val="27726112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Equal Pay Report</a:t>
            </a:r>
            <a:endParaRPr lang="en-US" dirty="0"/>
          </a:p>
        </p:txBody>
      </p:sp>
      <p:sp>
        <p:nvSpPr>
          <p:cNvPr id="5" name="Text Placeholder 4"/>
          <p:cNvSpPr>
            <a:spLocks noGrp="1"/>
          </p:cNvSpPr>
          <p:nvPr>
            <p:ph type="body" sz="quarter" idx="10"/>
          </p:nvPr>
        </p:nvSpPr>
        <p:spPr/>
        <p:txBody>
          <a:bodyPr/>
          <a:lstStyle/>
          <a:p>
            <a:pPr lvl="1"/>
            <a:r>
              <a:rPr lang="en-US" dirty="0" smtClean="0"/>
              <a:t>Would apply to:</a:t>
            </a:r>
          </a:p>
          <a:p>
            <a:pPr lvl="2"/>
            <a:r>
              <a:rPr lang="en-US" dirty="0" smtClean="0"/>
              <a:t>Federal contractors and subcontractors with at least 100 employees and a covered contract of $50,000 or more</a:t>
            </a:r>
            <a:br>
              <a:rPr lang="en-US" dirty="0" smtClean="0"/>
            </a:br>
            <a:endParaRPr lang="en-US" dirty="0" smtClean="0"/>
          </a:p>
          <a:p>
            <a:pPr lvl="1"/>
            <a:r>
              <a:rPr lang="en-US" dirty="0" smtClean="0"/>
              <a:t>May require contractors to submit:</a:t>
            </a:r>
          </a:p>
          <a:p>
            <a:pPr lvl="2"/>
            <a:r>
              <a:rPr lang="en-US" dirty="0" smtClean="0"/>
              <a:t>Total number of workers within each </a:t>
            </a:r>
            <a:r>
              <a:rPr lang="en-US" dirty="0" err="1" smtClean="0"/>
              <a:t>EEO</a:t>
            </a:r>
            <a:r>
              <a:rPr lang="en-US" dirty="0" smtClean="0"/>
              <a:t>-1 job category by race/ethnicity and sex (race and sex designations and job categories are the same as in the </a:t>
            </a:r>
            <a:r>
              <a:rPr lang="en-US" dirty="0" err="1" smtClean="0"/>
              <a:t>EEO</a:t>
            </a:r>
            <a:r>
              <a:rPr lang="en-US" dirty="0" smtClean="0"/>
              <a:t>-1 report);</a:t>
            </a:r>
          </a:p>
          <a:p>
            <a:pPr lvl="2"/>
            <a:r>
              <a:rPr lang="en-US" dirty="0" smtClean="0"/>
              <a:t>Total W-2 wages for all workers for the calendar year in each </a:t>
            </a:r>
            <a:r>
              <a:rPr lang="en-US" dirty="0" err="1" smtClean="0"/>
              <a:t>EEO</a:t>
            </a:r>
            <a:r>
              <a:rPr lang="en-US" dirty="0" smtClean="0"/>
              <a:t>-1 job category broken down by race/ethnicity and gender; and</a:t>
            </a:r>
          </a:p>
          <a:p>
            <a:pPr lvl="2"/>
            <a:r>
              <a:rPr lang="en-US" dirty="0" smtClean="0"/>
              <a:t>Total hours worked in the calendar year for all employees in each </a:t>
            </a:r>
            <a:r>
              <a:rPr lang="en-US" dirty="0" err="1" smtClean="0"/>
              <a:t>EEO</a:t>
            </a:r>
            <a:r>
              <a:rPr lang="en-US" dirty="0" smtClean="0"/>
              <a:t>-1 category by race/ethnicity and gender </a:t>
            </a:r>
          </a:p>
          <a:p>
            <a:pPr lvl="2"/>
            <a:endParaRPr lang="en-US" dirty="0"/>
          </a:p>
          <a:p>
            <a:pPr lvl="2"/>
            <a:endParaRPr lang="en-US" dirty="0"/>
          </a:p>
        </p:txBody>
      </p:sp>
    </p:spTree>
    <p:extLst>
      <p:ext uri="{BB962C8B-B14F-4D97-AF65-F5344CB8AC3E}">
        <p14:creationId xmlns:p14="http://schemas.microsoft.com/office/powerpoint/2010/main" val="14572493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Equal Pay Report</a:t>
            </a:r>
            <a:endParaRPr lang="en-US" dirty="0"/>
          </a:p>
        </p:txBody>
      </p:sp>
      <p:sp>
        <p:nvSpPr>
          <p:cNvPr id="5" name="Text Placeholder 4"/>
          <p:cNvSpPr>
            <a:spLocks noGrp="1"/>
          </p:cNvSpPr>
          <p:nvPr>
            <p:ph type="body" sz="quarter" idx="10"/>
          </p:nvPr>
        </p:nvSpPr>
        <p:spPr/>
        <p:txBody>
          <a:bodyPr/>
          <a:lstStyle/>
          <a:p>
            <a:pPr lvl="1"/>
            <a:r>
              <a:rPr lang="en-US" dirty="0" smtClean="0"/>
              <a:t>Issues to Consider:</a:t>
            </a:r>
          </a:p>
          <a:p>
            <a:pPr lvl="2"/>
            <a:r>
              <a:rPr lang="en-US" dirty="0" smtClean="0"/>
              <a:t>Burdensome to collect, manage, analyze, and report compensation information for large employee population</a:t>
            </a:r>
          </a:p>
          <a:p>
            <a:pPr lvl="3"/>
            <a:r>
              <a:rPr lang="en-US" dirty="0" smtClean="0"/>
              <a:t>Multiple reporting obligations along with the </a:t>
            </a:r>
            <a:r>
              <a:rPr lang="en-US" dirty="0" err="1" smtClean="0"/>
              <a:t>EEO</a:t>
            </a:r>
            <a:r>
              <a:rPr lang="en-US" dirty="0" smtClean="0"/>
              <a:t>-1 report, which may be at a different time of the year</a:t>
            </a:r>
            <a:br>
              <a:rPr lang="en-US" dirty="0" smtClean="0"/>
            </a:br>
            <a:endParaRPr lang="en-US" dirty="0" smtClean="0"/>
          </a:p>
          <a:p>
            <a:pPr lvl="2"/>
            <a:r>
              <a:rPr lang="en-US" dirty="0" smtClean="0"/>
              <a:t>Multi-establishment contractors must complete a Headquarters Equal Pay report and a separate Establishment Equal Pay Report for each establishment, regardless of the establishment’s size or number of employees</a:t>
            </a:r>
          </a:p>
          <a:p>
            <a:pPr lvl="2"/>
            <a:endParaRPr lang="en-US" dirty="0" smtClean="0"/>
          </a:p>
          <a:p>
            <a:pPr lvl="2"/>
            <a:endParaRPr lang="en-US" dirty="0"/>
          </a:p>
          <a:p>
            <a:pPr lvl="2"/>
            <a:endParaRPr lang="en-US" dirty="0"/>
          </a:p>
        </p:txBody>
      </p:sp>
    </p:spTree>
    <p:extLst>
      <p:ext uri="{BB962C8B-B14F-4D97-AF65-F5344CB8AC3E}">
        <p14:creationId xmlns:p14="http://schemas.microsoft.com/office/powerpoint/2010/main" val="28184948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Equal Pay Report</a:t>
            </a:r>
            <a:endParaRPr lang="en-US" dirty="0"/>
          </a:p>
        </p:txBody>
      </p:sp>
      <p:sp>
        <p:nvSpPr>
          <p:cNvPr id="5" name="Text Placeholder 4"/>
          <p:cNvSpPr>
            <a:spLocks noGrp="1"/>
          </p:cNvSpPr>
          <p:nvPr>
            <p:ph type="body" sz="quarter" idx="10"/>
          </p:nvPr>
        </p:nvSpPr>
        <p:spPr/>
        <p:txBody>
          <a:bodyPr/>
          <a:lstStyle/>
          <a:p>
            <a:pPr lvl="1"/>
            <a:r>
              <a:rPr lang="en-US" dirty="0" smtClean="0"/>
              <a:t>Issues to Consider:</a:t>
            </a:r>
          </a:p>
          <a:p>
            <a:pPr lvl="2"/>
            <a:r>
              <a:rPr lang="en-US" dirty="0" smtClean="0"/>
              <a:t>Unclear whether W-2 compensation data is sufficient to provide insight into pay discrimination – no accounting for factors such as education, experience, performance, and bonuses paid</a:t>
            </a:r>
            <a:br>
              <a:rPr lang="en-US" dirty="0" smtClean="0"/>
            </a:br>
            <a:endParaRPr lang="en-US" dirty="0" smtClean="0"/>
          </a:p>
          <a:p>
            <a:pPr lvl="2"/>
            <a:r>
              <a:rPr lang="en-US" dirty="0" smtClean="0"/>
              <a:t>Reviewing aggregate compensation data by </a:t>
            </a:r>
            <a:r>
              <a:rPr lang="en-US" dirty="0" err="1" smtClean="0"/>
              <a:t>EEO</a:t>
            </a:r>
            <a:r>
              <a:rPr lang="en-US" dirty="0" smtClean="0"/>
              <a:t>-1 job category may have “negligible value in predicting compensation discrimination” – </a:t>
            </a:r>
            <a:r>
              <a:rPr lang="en-US" sz="1500" i="1" dirty="0" smtClean="0"/>
              <a:t>See </a:t>
            </a:r>
            <a:r>
              <a:rPr lang="en-US" sz="1500" dirty="0" smtClean="0"/>
              <a:t>71 FR 53037 – </a:t>
            </a:r>
            <a:r>
              <a:rPr lang="en-US" sz="1500" dirty="0" err="1" smtClean="0"/>
              <a:t>OFCCP</a:t>
            </a:r>
            <a:r>
              <a:rPr lang="en-US" sz="1500" dirty="0" smtClean="0"/>
              <a:t> statement in support of rescinding </a:t>
            </a:r>
            <a:r>
              <a:rPr lang="en-US" sz="1500" dirty="0" err="1" smtClean="0"/>
              <a:t>EO</a:t>
            </a:r>
            <a:r>
              <a:rPr lang="en-US" sz="1500" dirty="0" smtClean="0"/>
              <a:t> survey (9/8/2006)</a:t>
            </a:r>
          </a:p>
          <a:p>
            <a:pPr lvl="3"/>
            <a:r>
              <a:rPr lang="en-US" dirty="0" smtClean="0"/>
              <a:t>Widely different skill set may be included in one </a:t>
            </a:r>
            <a:r>
              <a:rPr lang="en-US" dirty="0" err="1" smtClean="0"/>
              <a:t>EEO</a:t>
            </a:r>
            <a:r>
              <a:rPr lang="en-US" dirty="0" smtClean="0"/>
              <a:t>-1 category</a:t>
            </a:r>
          </a:p>
          <a:p>
            <a:pPr lvl="3"/>
            <a:r>
              <a:rPr lang="en-US" dirty="0" smtClean="0"/>
              <a:t>First-line supervisors are frequently categorized with the employees they supervise, but generally receive higher pay</a:t>
            </a:r>
            <a:br>
              <a:rPr lang="en-US" dirty="0" smtClean="0"/>
            </a:br>
            <a:endParaRPr lang="en-US" dirty="0" smtClean="0"/>
          </a:p>
          <a:p>
            <a:pPr lvl="2"/>
            <a:r>
              <a:rPr lang="en-US" dirty="0" smtClean="0"/>
              <a:t>Although the Equal Pay Report would not in itself result in sanction or adverse action, </a:t>
            </a:r>
            <a:r>
              <a:rPr lang="en-US" dirty="0" err="1" smtClean="0"/>
              <a:t>OFCCP’s</a:t>
            </a:r>
            <a:r>
              <a:rPr lang="en-US" dirty="0" smtClean="0"/>
              <a:t> proposal to aggregate the data with those of peer employers may lead to increased auditing </a:t>
            </a:r>
          </a:p>
          <a:p>
            <a:pPr lvl="2"/>
            <a:endParaRPr lang="en-US" dirty="0" smtClean="0"/>
          </a:p>
          <a:p>
            <a:pPr lvl="2"/>
            <a:endParaRPr lang="en-US" dirty="0"/>
          </a:p>
          <a:p>
            <a:pPr lvl="2"/>
            <a:endParaRPr lang="en-US" dirty="0"/>
          </a:p>
        </p:txBody>
      </p:sp>
    </p:spTree>
    <p:extLst>
      <p:ext uri="{BB962C8B-B14F-4D97-AF65-F5344CB8AC3E}">
        <p14:creationId xmlns:p14="http://schemas.microsoft.com/office/powerpoint/2010/main" val="195405760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marL="0" indent="0">
              <a:buNone/>
            </a:pPr>
            <a:r>
              <a:rPr lang="en-US" dirty="0" smtClean="0"/>
              <a:t>8.  Proposed Rule – Pay    transparency</a:t>
            </a:r>
            <a:endParaRPr lang="en-US" dirty="0"/>
          </a:p>
        </p:txBody>
      </p:sp>
    </p:spTree>
    <p:extLst>
      <p:ext uri="{BB962C8B-B14F-4D97-AF65-F5344CB8AC3E}">
        <p14:creationId xmlns:p14="http://schemas.microsoft.com/office/powerpoint/2010/main" val="24832980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Pay Transparency</a:t>
            </a:r>
            <a:endParaRPr lang="en-US" dirty="0"/>
          </a:p>
        </p:txBody>
      </p:sp>
      <p:sp>
        <p:nvSpPr>
          <p:cNvPr id="5" name="Text Placeholder 4"/>
          <p:cNvSpPr>
            <a:spLocks noGrp="1"/>
          </p:cNvSpPr>
          <p:nvPr>
            <p:ph type="body" sz="quarter" idx="10"/>
          </p:nvPr>
        </p:nvSpPr>
        <p:spPr/>
        <p:txBody>
          <a:bodyPr/>
          <a:lstStyle/>
          <a:p>
            <a:pPr lvl="1"/>
            <a:r>
              <a:rPr lang="en-US" dirty="0" smtClean="0"/>
              <a:t>Would apply to:</a:t>
            </a:r>
          </a:p>
          <a:p>
            <a:pPr lvl="2"/>
            <a:r>
              <a:rPr lang="en-US" dirty="0" smtClean="0"/>
              <a:t>All federal contracts entered into or modified on or after the Final Rule’s effective date; and</a:t>
            </a:r>
          </a:p>
          <a:p>
            <a:pPr lvl="2"/>
            <a:r>
              <a:rPr lang="en-US" dirty="0" smtClean="0"/>
              <a:t>Contracts for more than $10,000 </a:t>
            </a:r>
          </a:p>
          <a:p>
            <a:pPr lvl="1"/>
            <a:r>
              <a:rPr lang="en-US" dirty="0" smtClean="0"/>
              <a:t>Requirements:</a:t>
            </a:r>
          </a:p>
          <a:p>
            <a:pPr lvl="2"/>
            <a:r>
              <a:rPr lang="en-US" dirty="0" smtClean="0"/>
              <a:t>Prohibits federal contractors and subcontractors from maintaining pay secrecy policies</a:t>
            </a:r>
          </a:p>
          <a:p>
            <a:pPr lvl="2"/>
            <a:r>
              <a:rPr lang="en-US" dirty="0" smtClean="0"/>
              <a:t>May not retaliate against employees or applicants for discussing, disclosing, or inquiring about their compensation or that of another employee or applicant </a:t>
            </a:r>
          </a:p>
          <a:p>
            <a:pPr lvl="2"/>
            <a:endParaRPr lang="en-US" dirty="0"/>
          </a:p>
          <a:p>
            <a:pPr lvl="2"/>
            <a:endParaRPr lang="en-US" dirty="0"/>
          </a:p>
        </p:txBody>
      </p:sp>
    </p:spTree>
    <p:extLst>
      <p:ext uri="{BB962C8B-B14F-4D97-AF65-F5344CB8AC3E}">
        <p14:creationId xmlns:p14="http://schemas.microsoft.com/office/powerpoint/2010/main" val="4304612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Pay Transparency</a:t>
            </a:r>
            <a:endParaRPr lang="en-US" dirty="0"/>
          </a:p>
        </p:txBody>
      </p:sp>
      <p:sp>
        <p:nvSpPr>
          <p:cNvPr id="5" name="Text Placeholder 4"/>
          <p:cNvSpPr>
            <a:spLocks noGrp="1"/>
          </p:cNvSpPr>
          <p:nvPr>
            <p:ph type="body" sz="quarter" idx="10"/>
          </p:nvPr>
        </p:nvSpPr>
        <p:spPr/>
        <p:txBody>
          <a:bodyPr/>
          <a:lstStyle/>
          <a:p>
            <a:pPr lvl="1"/>
            <a:r>
              <a:rPr lang="en-US" dirty="0" smtClean="0"/>
              <a:t>Anti-retaliation provision</a:t>
            </a:r>
          </a:p>
          <a:p>
            <a:pPr lvl="2"/>
            <a:r>
              <a:rPr lang="en-US" dirty="0" smtClean="0"/>
              <a:t>Does not apply to an “employee who has access to the compensation information of other employees or applicants as a part of such employee’s essential job functions and who discloses the compensation to an individual who does not otherwise have access to such information”</a:t>
            </a:r>
          </a:p>
          <a:p>
            <a:pPr lvl="3"/>
            <a:r>
              <a:rPr lang="en-US" dirty="0" smtClean="0"/>
              <a:t>“Essential Function” – fundamental job duties of the employment position, excluding “marginal functions of the position”</a:t>
            </a:r>
          </a:p>
          <a:p>
            <a:pPr lvl="3"/>
            <a:r>
              <a:rPr lang="en-US" dirty="0" smtClean="0"/>
              <a:t>To determine whether a job is essential, the </a:t>
            </a:r>
            <a:r>
              <a:rPr lang="en-US" dirty="0" err="1" smtClean="0"/>
              <a:t>OFCCP</a:t>
            </a:r>
            <a:r>
              <a:rPr lang="en-US" dirty="0" smtClean="0"/>
              <a:t> suggests considering the same factors used in the ADA when evaluating whether a function is essential</a:t>
            </a:r>
          </a:p>
          <a:p>
            <a:pPr marL="795528" lvl="4" indent="0">
              <a:buNone/>
            </a:pPr>
            <a:endParaRPr lang="en-US" dirty="0" smtClean="0"/>
          </a:p>
          <a:p>
            <a:pPr lvl="3"/>
            <a:endParaRPr lang="en-US" dirty="0" smtClean="0"/>
          </a:p>
          <a:p>
            <a:pPr lvl="2"/>
            <a:endParaRPr lang="en-US" dirty="0"/>
          </a:p>
          <a:p>
            <a:pPr lvl="2"/>
            <a:endParaRPr lang="en-US" dirty="0"/>
          </a:p>
        </p:txBody>
      </p:sp>
    </p:spTree>
    <p:extLst>
      <p:ext uri="{BB962C8B-B14F-4D97-AF65-F5344CB8AC3E}">
        <p14:creationId xmlns:p14="http://schemas.microsoft.com/office/powerpoint/2010/main" val="7279853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Pay Transparency</a:t>
            </a:r>
            <a:endParaRPr lang="en-US" dirty="0"/>
          </a:p>
        </p:txBody>
      </p:sp>
      <p:sp>
        <p:nvSpPr>
          <p:cNvPr id="5" name="Text Placeholder 4"/>
          <p:cNvSpPr>
            <a:spLocks noGrp="1"/>
          </p:cNvSpPr>
          <p:nvPr>
            <p:ph type="body" sz="quarter" idx="10"/>
          </p:nvPr>
        </p:nvSpPr>
        <p:spPr/>
        <p:txBody>
          <a:bodyPr/>
          <a:lstStyle/>
          <a:p>
            <a:pPr lvl="1"/>
            <a:r>
              <a:rPr lang="en-US" dirty="0" smtClean="0"/>
              <a:t>Issue to Consider:</a:t>
            </a:r>
          </a:p>
          <a:p>
            <a:pPr lvl="2"/>
            <a:r>
              <a:rPr lang="en-US" dirty="0" err="1" smtClean="0"/>
              <a:t>OFCCP</a:t>
            </a:r>
            <a:r>
              <a:rPr lang="en-US" dirty="0" smtClean="0"/>
              <a:t> proposes to analyze retaliation complaints under Title VII discrimination framework</a:t>
            </a:r>
          </a:p>
          <a:p>
            <a:pPr lvl="3"/>
            <a:r>
              <a:rPr lang="en-US" dirty="0" smtClean="0"/>
              <a:t>Standard for discrimination claims allows complainant to prevail upon a “motivating factor” standard</a:t>
            </a:r>
          </a:p>
          <a:p>
            <a:pPr lvl="3"/>
            <a:r>
              <a:rPr lang="en-US" dirty="0" smtClean="0"/>
              <a:t>If analyzed under a retaliation framework, complainant would be required to demonstrate “but for” causation</a:t>
            </a:r>
          </a:p>
          <a:p>
            <a:pPr lvl="2"/>
            <a:r>
              <a:rPr lang="en-US" dirty="0" err="1" smtClean="0"/>
              <a:t>OFCCP</a:t>
            </a:r>
            <a:r>
              <a:rPr lang="en-US" dirty="0" smtClean="0"/>
              <a:t> states:</a:t>
            </a:r>
          </a:p>
          <a:p>
            <a:pPr lvl="3"/>
            <a:r>
              <a:rPr lang="en-US" dirty="0" smtClean="0"/>
              <a:t>Purpose of the prohibition is not to condemn retaliation from revealing pay information, but rather to protect workers from pay discrimination itself</a:t>
            </a:r>
          </a:p>
          <a:p>
            <a:pPr marL="283464" lvl="2" indent="0">
              <a:buNone/>
            </a:pPr>
            <a:endParaRPr lang="en-US" dirty="0" smtClean="0"/>
          </a:p>
          <a:p>
            <a:pPr marL="521208" lvl="3" indent="0">
              <a:buNone/>
            </a:pPr>
            <a:endParaRPr lang="en-US" dirty="0" smtClean="0"/>
          </a:p>
          <a:p>
            <a:pPr lvl="3"/>
            <a:endParaRPr lang="en-US" dirty="0" smtClean="0"/>
          </a:p>
          <a:p>
            <a:pPr lvl="2"/>
            <a:endParaRPr lang="en-US" dirty="0"/>
          </a:p>
          <a:p>
            <a:pPr lvl="2"/>
            <a:endParaRPr lang="en-US" dirty="0"/>
          </a:p>
        </p:txBody>
      </p:sp>
    </p:spTree>
    <p:extLst>
      <p:ext uri="{BB962C8B-B14F-4D97-AF65-F5344CB8AC3E}">
        <p14:creationId xmlns:p14="http://schemas.microsoft.com/office/powerpoint/2010/main" val="32445160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marL="0" indent="0">
              <a:buNone/>
            </a:pPr>
            <a:r>
              <a:rPr lang="en-US" dirty="0"/>
              <a:t>9</a:t>
            </a:r>
            <a:r>
              <a:rPr lang="en-US" dirty="0" smtClean="0"/>
              <a:t>.  Proposed Rule – sex discrimination</a:t>
            </a:r>
            <a:endParaRPr lang="en-US" dirty="0"/>
          </a:p>
        </p:txBody>
      </p:sp>
    </p:spTree>
    <p:extLst>
      <p:ext uri="{BB962C8B-B14F-4D97-AF65-F5344CB8AC3E}">
        <p14:creationId xmlns:p14="http://schemas.microsoft.com/office/powerpoint/2010/main" val="14123949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Outreach and Recruitment</a:t>
            </a:r>
            <a:endParaRPr lang="en-US" b="1" dirty="0"/>
          </a:p>
        </p:txBody>
      </p:sp>
      <p:sp>
        <p:nvSpPr>
          <p:cNvPr id="3" name="Content Placeholder 2"/>
          <p:cNvSpPr>
            <a:spLocks noGrp="1"/>
          </p:cNvSpPr>
          <p:nvPr>
            <p:ph idx="1"/>
          </p:nvPr>
        </p:nvSpPr>
        <p:spPr/>
        <p:txBody>
          <a:bodyPr>
            <a:normAutofit fontScale="92500" lnSpcReduction="10000"/>
          </a:bodyPr>
          <a:lstStyle/>
          <a:p>
            <a:pPr>
              <a:buFont typeface="Arial" charset="0"/>
              <a:buNone/>
              <a:defRPr/>
            </a:pPr>
            <a:r>
              <a:rPr lang="en-US" sz="3200" b="1" dirty="0" smtClean="0"/>
              <a:t>41 </a:t>
            </a:r>
            <a:r>
              <a:rPr lang="en-US" sz="3200" b="1" dirty="0"/>
              <a:t>CFR 60-741.44(f)</a:t>
            </a:r>
          </a:p>
          <a:p>
            <a:pPr>
              <a:buFont typeface="Wingdings" pitchFamily="2" charset="2"/>
              <a:buChar char="§"/>
              <a:defRPr/>
            </a:pPr>
            <a:r>
              <a:rPr lang="en-US" b="1" dirty="0"/>
              <a:t>Requires outreach and recruitment; provides examples; and retains contractor flexibility. </a:t>
            </a:r>
          </a:p>
          <a:p>
            <a:pPr>
              <a:buFont typeface="Wingdings" pitchFamily="2" charset="2"/>
              <a:buChar char="§"/>
              <a:defRPr/>
            </a:pPr>
            <a:r>
              <a:rPr lang="en-US" b="1" dirty="0"/>
              <a:t>Requires documentation of activities and annual written assessment of the effectiveness of each of its activities. </a:t>
            </a:r>
          </a:p>
          <a:p>
            <a:pPr>
              <a:buFont typeface="Wingdings" pitchFamily="2" charset="2"/>
              <a:buChar char="§"/>
              <a:defRPr/>
            </a:pPr>
            <a:r>
              <a:rPr lang="en-US" b="1" dirty="0"/>
              <a:t>If totality of efforts not effective, must identify and </a:t>
            </a:r>
            <a:r>
              <a:rPr lang="en-US" b="1" dirty="0" smtClean="0"/>
              <a:t>implement </a:t>
            </a:r>
            <a:r>
              <a:rPr lang="en-US" b="1" dirty="0"/>
              <a:t>alternative efforts.</a:t>
            </a:r>
          </a:p>
          <a:p>
            <a:pPr>
              <a:buFont typeface="Wingdings" pitchFamily="2" charset="2"/>
              <a:buChar char="§"/>
              <a:defRPr/>
            </a:pPr>
            <a:r>
              <a:rPr lang="en-US" b="1" dirty="0"/>
              <a:t>Retain these records for 3 years.</a:t>
            </a:r>
          </a:p>
        </p:txBody>
      </p:sp>
      <p:sp>
        <p:nvSpPr>
          <p:cNvPr id="4" name="Date Placeholder 3"/>
          <p:cNvSpPr>
            <a:spLocks noGrp="1"/>
          </p:cNvSpPr>
          <p:nvPr>
            <p:ph type="dt" sz="half" idx="10"/>
          </p:nvPr>
        </p:nvSpPr>
        <p:spPr/>
        <p:txBody>
          <a:bodyPr/>
          <a:lstStyle/>
          <a:p>
            <a:r>
              <a:rPr lang="en-US" dirty="0" smtClean="0">
                <a:solidFill>
                  <a:prstClr val="white"/>
                </a:solidFill>
              </a:rPr>
              <a:t>Slide </a:t>
            </a:r>
            <a:fld id="{1FD90DDB-3F95-4236-A641-D466D14C0D7F}" type="slidenum">
              <a:rPr lang="en-US" smtClean="0">
                <a:solidFill>
                  <a:prstClr val="white"/>
                </a:solidFill>
              </a:rPr>
              <a:pPr/>
              <a:t>7</a:t>
            </a:fld>
            <a:endParaRPr lang="en-US" dirty="0">
              <a:solidFill>
                <a:prstClr val="white"/>
              </a:solidFill>
            </a:endParaRPr>
          </a:p>
        </p:txBody>
      </p:sp>
    </p:spTree>
    <p:extLst>
      <p:ext uri="{BB962C8B-B14F-4D97-AF65-F5344CB8AC3E}">
        <p14:creationId xmlns:p14="http://schemas.microsoft.com/office/powerpoint/2010/main" val="50907642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Proposed Rule – Sex Discrimination</a:t>
            </a:r>
            <a:endParaRPr lang="en-US" dirty="0"/>
          </a:p>
        </p:txBody>
      </p:sp>
      <p:sp>
        <p:nvSpPr>
          <p:cNvPr id="5" name="Text Placeholder 4"/>
          <p:cNvSpPr>
            <a:spLocks noGrp="1"/>
          </p:cNvSpPr>
          <p:nvPr>
            <p:ph type="body" sz="quarter" idx="10"/>
          </p:nvPr>
        </p:nvSpPr>
        <p:spPr/>
        <p:txBody>
          <a:bodyPr/>
          <a:lstStyle/>
          <a:p>
            <a:pPr lvl="1"/>
            <a:r>
              <a:rPr lang="en-US" sz="2000" dirty="0" smtClean="0"/>
              <a:t>Replaces guidelines first adopted in 1970 with rules.  The goal is to “address current workplace practices and issues that align contractors’ obligations with current law and legal interpretations.”</a:t>
            </a:r>
          </a:p>
          <a:p>
            <a:pPr lvl="1"/>
            <a:r>
              <a:rPr lang="en-US" sz="2000" dirty="0" smtClean="0"/>
              <a:t>Prohibits</a:t>
            </a:r>
            <a:r>
              <a:rPr lang="en-US" sz="1800" dirty="0" smtClean="0"/>
              <a:t>:</a:t>
            </a:r>
          </a:p>
          <a:p>
            <a:pPr lvl="2"/>
            <a:r>
              <a:rPr lang="en-US" sz="1600" dirty="0" smtClean="0"/>
              <a:t>Disparate treatment, unless sex is a bona fide occupational qualification (</a:t>
            </a:r>
            <a:r>
              <a:rPr lang="en-US" sz="1600" dirty="0" err="1" smtClean="0"/>
              <a:t>BFOQ</a:t>
            </a:r>
            <a:r>
              <a:rPr lang="en-US" sz="1600" dirty="0" smtClean="0"/>
              <a:t>)</a:t>
            </a:r>
          </a:p>
          <a:p>
            <a:pPr lvl="2"/>
            <a:r>
              <a:rPr lang="en-US" sz="1600" dirty="0" smtClean="0"/>
              <a:t>Disparate impact</a:t>
            </a:r>
          </a:p>
          <a:p>
            <a:pPr lvl="2"/>
            <a:r>
              <a:rPr lang="en-US" sz="1600" dirty="0" smtClean="0"/>
              <a:t>Hiring on the basis of sex unless sex is a </a:t>
            </a:r>
            <a:r>
              <a:rPr lang="en-US" sz="1600" dirty="0" err="1" smtClean="0"/>
              <a:t>BFOQ</a:t>
            </a:r>
            <a:endParaRPr lang="en-US" sz="1600" dirty="0" smtClean="0"/>
          </a:p>
          <a:p>
            <a:pPr lvl="2"/>
            <a:r>
              <a:rPr lang="en-US" sz="1600" dirty="0" smtClean="0"/>
              <a:t>Discriminatory compensation </a:t>
            </a:r>
          </a:p>
          <a:p>
            <a:pPr lvl="2"/>
            <a:r>
              <a:rPr lang="en-US" sz="1600" dirty="0" smtClean="0"/>
              <a:t>Discrimination on the basis of pregnancy, childbirth, or related medical conditions</a:t>
            </a:r>
          </a:p>
          <a:p>
            <a:pPr lvl="3"/>
            <a:r>
              <a:rPr lang="en-US" sz="1400" dirty="0" smtClean="0"/>
              <a:t>Codifies </a:t>
            </a:r>
            <a:r>
              <a:rPr lang="en-US" sz="1400" dirty="0" err="1" smtClean="0"/>
              <a:t>EEOC’s</a:t>
            </a:r>
            <a:r>
              <a:rPr lang="en-US" sz="1400" dirty="0" smtClean="0"/>
              <a:t> position in </a:t>
            </a:r>
            <a:r>
              <a:rPr lang="en-US" sz="1400" i="1" dirty="0" smtClean="0"/>
              <a:t>Young v. United Parcel Service, Inc.</a:t>
            </a:r>
            <a:r>
              <a:rPr lang="en-US" sz="1400" dirty="0" smtClean="0"/>
              <a:t>, pending before the U.S. Supreme Court</a:t>
            </a:r>
          </a:p>
          <a:p>
            <a:pPr lvl="2"/>
            <a:r>
              <a:rPr lang="en-US" sz="1600" dirty="0" smtClean="0"/>
              <a:t>Discriminatory practices with respect to fringe benefits</a:t>
            </a:r>
          </a:p>
          <a:p>
            <a:pPr lvl="2"/>
            <a:r>
              <a:rPr lang="en-US" sz="1600" dirty="0" smtClean="0"/>
              <a:t>Employment decisions made on the basis of sex-based stereotypes</a:t>
            </a:r>
          </a:p>
          <a:p>
            <a:pPr lvl="2"/>
            <a:r>
              <a:rPr lang="en-US" sz="1600" dirty="0" smtClean="0"/>
              <a:t>Harassment and hostile work environments</a:t>
            </a:r>
            <a:r>
              <a:rPr lang="en-US" sz="1500" dirty="0" smtClean="0"/>
              <a:t> </a:t>
            </a:r>
            <a:endParaRPr lang="en-US" dirty="0" smtClean="0"/>
          </a:p>
          <a:p>
            <a:pPr lvl="1"/>
            <a:r>
              <a:rPr lang="en-US" sz="2000" dirty="0"/>
              <a:t>Comment period is open until March 31, 2015</a:t>
            </a:r>
          </a:p>
          <a:p>
            <a:pPr marL="45720" lvl="1" indent="0">
              <a:buNone/>
            </a:pPr>
            <a:endParaRPr lang="en-US" sz="1700" dirty="0" smtClean="0"/>
          </a:p>
          <a:p>
            <a:pPr lvl="3"/>
            <a:endParaRPr lang="en-US" sz="1300" dirty="0" smtClean="0"/>
          </a:p>
          <a:p>
            <a:pPr lvl="3"/>
            <a:endParaRPr lang="en-US" sz="1300" dirty="0" smtClean="0"/>
          </a:p>
          <a:p>
            <a:pPr lvl="2"/>
            <a:endParaRPr lang="en-US" sz="1500" dirty="0" smtClean="0"/>
          </a:p>
          <a:p>
            <a:pPr marL="283464" lvl="2" indent="0">
              <a:buNone/>
            </a:pPr>
            <a:endParaRPr lang="en-US" sz="1700" dirty="0" smtClean="0"/>
          </a:p>
          <a:p>
            <a:pPr marL="45720" lvl="1" indent="0">
              <a:buNone/>
            </a:pPr>
            <a:endParaRPr lang="en-US" sz="1900" dirty="0" smtClean="0"/>
          </a:p>
          <a:p>
            <a:pPr lvl="2"/>
            <a:endParaRPr lang="en-US" dirty="0" smtClean="0"/>
          </a:p>
          <a:p>
            <a:pPr marL="521208" lvl="3" indent="0">
              <a:buNone/>
            </a:pPr>
            <a:endParaRPr lang="en-US" dirty="0" smtClean="0"/>
          </a:p>
          <a:p>
            <a:pPr marL="283464" lvl="2" indent="0">
              <a:buNone/>
            </a:pPr>
            <a:endParaRPr lang="en-US" dirty="0" smtClean="0"/>
          </a:p>
          <a:p>
            <a:pPr marL="521208" lvl="3" indent="0">
              <a:buNone/>
            </a:pPr>
            <a:endParaRPr lang="en-US" dirty="0" smtClean="0"/>
          </a:p>
          <a:p>
            <a:pPr lvl="3"/>
            <a:endParaRPr lang="en-US" dirty="0" smtClean="0"/>
          </a:p>
          <a:p>
            <a:pPr lvl="2"/>
            <a:endParaRPr lang="en-US" dirty="0"/>
          </a:p>
          <a:p>
            <a:pPr lvl="2"/>
            <a:endParaRPr lang="en-US" dirty="0"/>
          </a:p>
        </p:txBody>
      </p:sp>
    </p:spTree>
    <p:extLst>
      <p:ext uri="{BB962C8B-B14F-4D97-AF65-F5344CB8AC3E}">
        <p14:creationId xmlns:p14="http://schemas.microsoft.com/office/powerpoint/2010/main" val="12911097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14502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066800"/>
            <a:ext cx="7772400" cy="838200"/>
          </a:xfrm>
        </p:spPr>
        <p:txBody>
          <a:bodyPr/>
          <a:lstStyle/>
          <a:p>
            <a:r>
              <a:rPr lang="en-US" sz="2400" dirty="0" smtClean="0"/>
              <a:t/>
            </a:r>
            <a:br>
              <a:rPr lang="en-US" sz="2400" dirty="0" smtClean="0"/>
            </a:br>
            <a:r>
              <a:rPr lang="en-US" sz="2400" dirty="0" smtClean="0"/>
              <a:t>Conversation </a:t>
            </a:r>
            <a:r>
              <a:rPr lang="en-US" sz="2400" dirty="0"/>
              <a:t>with Patricia A. </a:t>
            </a:r>
            <a:r>
              <a:rPr lang="en-US" sz="2400" dirty="0" err="1"/>
              <a:t>Shiu</a:t>
            </a:r>
            <a:r>
              <a:rPr lang="en-US" sz="2400" dirty="0"/>
              <a:t>:</a:t>
            </a:r>
            <a:br>
              <a:rPr lang="en-US" sz="2400" dirty="0"/>
            </a:br>
            <a:r>
              <a:rPr lang="en-US" sz="2400" dirty="0"/>
              <a:t>The OFCCP’s Regulatory Agenda</a:t>
            </a:r>
            <a:br>
              <a:rPr lang="en-US" sz="2400" dirty="0"/>
            </a:br>
            <a:endParaRPr lang="en-US" sz="2400" dirty="0"/>
          </a:p>
        </p:txBody>
      </p:sp>
      <p:sp>
        <p:nvSpPr>
          <p:cNvPr id="3" name="Subtitle 2"/>
          <p:cNvSpPr>
            <a:spLocks noGrp="1"/>
          </p:cNvSpPr>
          <p:nvPr>
            <p:ph type="subTitle" idx="1"/>
          </p:nvPr>
        </p:nvSpPr>
        <p:spPr>
          <a:xfrm>
            <a:off x="304800" y="2133600"/>
            <a:ext cx="8534400" cy="1676400"/>
          </a:xfrm>
        </p:spPr>
        <p:txBody>
          <a:bodyPr/>
          <a:lstStyle/>
          <a:p>
            <a:r>
              <a:rPr lang="en-US" altLang="en-US" sz="3600" b="1" dirty="0"/>
              <a:t>Supporting the Creation of Disability Inclusive </a:t>
            </a:r>
            <a:r>
              <a:rPr lang="en-US" altLang="en-US" sz="3600" b="1" dirty="0" smtClean="0"/>
              <a:t>Workplaces</a:t>
            </a:r>
          </a:p>
          <a:p>
            <a:r>
              <a:rPr lang="en-US" altLang="en-US" sz="2400" dirty="0" smtClean="0"/>
              <a:t>March 27, 2015</a:t>
            </a:r>
            <a:endParaRPr lang="en-US" altLang="en-US" sz="2400" dirty="0"/>
          </a:p>
          <a:p>
            <a:endParaRPr lang="en-US" altLang="en-US" sz="2400" dirty="0"/>
          </a:p>
          <a:p>
            <a:endParaRPr lang="en-US" altLang="en-US" sz="2400" dirty="0" smtClean="0"/>
          </a:p>
          <a:p>
            <a:endParaRPr lang="en-US" dirty="0"/>
          </a:p>
        </p:txBody>
      </p:sp>
      <p:sp>
        <p:nvSpPr>
          <p:cNvPr id="4" name="Slide Number Placeholder 3"/>
          <p:cNvSpPr>
            <a:spLocks noGrp="1"/>
          </p:cNvSpPr>
          <p:nvPr>
            <p:ph type="sldNum" sz="quarter" idx="12"/>
          </p:nvPr>
        </p:nvSpPr>
        <p:spPr/>
        <p:txBody>
          <a:bodyPr/>
          <a:lstStyle/>
          <a:p>
            <a:pPr>
              <a:defRPr/>
            </a:pPr>
            <a:fld id="{FF355535-76E5-4FB9-8C3D-21E7AFB11BD1}" type="slidenum">
              <a:rPr lang="en-US" smtClean="0">
                <a:solidFill>
                  <a:srgbClr val="000000"/>
                </a:solidFill>
              </a:rPr>
              <a:pPr>
                <a:defRPr/>
              </a:pPr>
              <a:t>72</a:t>
            </a:fld>
            <a:endParaRPr lang="en-US" sz="1400" dirty="0">
              <a:solidFill>
                <a:srgbClr val="000000"/>
              </a:solidFill>
              <a:latin typeface="Times" pitchFamily="18" charset="0"/>
            </a:endParaRPr>
          </a:p>
        </p:txBody>
      </p:sp>
      <p:sp>
        <p:nvSpPr>
          <p:cNvPr id="6" name="TextBox 5"/>
          <p:cNvSpPr txBox="1"/>
          <p:nvPr/>
        </p:nvSpPr>
        <p:spPr>
          <a:xfrm>
            <a:off x="1447800" y="4325172"/>
            <a:ext cx="6172200" cy="1200329"/>
          </a:xfrm>
          <a:prstGeom prst="rect">
            <a:avLst/>
          </a:prstGeom>
          <a:noFill/>
        </p:spPr>
        <p:txBody>
          <a:bodyPr wrap="square" rtlCol="0">
            <a:spAutoFit/>
          </a:bodyPr>
          <a:lstStyle/>
          <a:p>
            <a:pPr algn="ctr" eaLnBrk="0" fontAlgn="base" hangingPunct="0">
              <a:spcBef>
                <a:spcPct val="0"/>
              </a:spcBef>
              <a:spcAft>
                <a:spcPct val="0"/>
              </a:spcAft>
            </a:pPr>
            <a:r>
              <a:rPr lang="en-US" sz="2000" b="1" dirty="0">
                <a:solidFill>
                  <a:srgbClr val="000000"/>
                </a:solidFill>
                <a:latin typeface="Frutiger 87ExtraBlackCn" pitchFamily="34" charset="0"/>
              </a:rPr>
              <a:t>Susanne </a:t>
            </a:r>
            <a:r>
              <a:rPr lang="en-US" sz="2000" b="1" dirty="0" smtClean="0">
                <a:solidFill>
                  <a:srgbClr val="000000"/>
                </a:solidFill>
                <a:latin typeface="Frutiger 87ExtraBlackCn" pitchFamily="34" charset="0"/>
              </a:rPr>
              <a:t>M. </a:t>
            </a:r>
            <a:r>
              <a:rPr lang="en-US" sz="2000" b="1" dirty="0" err="1" smtClean="0">
                <a:solidFill>
                  <a:srgbClr val="000000"/>
                </a:solidFill>
                <a:latin typeface="Frutiger 87ExtraBlackCn" pitchFamily="34" charset="0"/>
              </a:rPr>
              <a:t>Bruyère</a:t>
            </a:r>
            <a:r>
              <a:rPr lang="en-US" sz="2000" b="1" dirty="0" smtClean="0">
                <a:solidFill>
                  <a:srgbClr val="000000"/>
                </a:solidFill>
                <a:latin typeface="Frutiger 87ExtraBlackCn" pitchFamily="34" charset="0"/>
              </a:rPr>
              <a:t>, </a:t>
            </a:r>
            <a:r>
              <a:rPr lang="en-US" dirty="0" smtClean="0">
                <a:solidFill>
                  <a:srgbClr val="000000"/>
                </a:solidFill>
                <a:latin typeface="Frutiger 87ExtraBlackCn" pitchFamily="34" charset="0"/>
              </a:rPr>
              <a:t>Director</a:t>
            </a:r>
          </a:p>
          <a:p>
            <a:pPr algn="ctr" eaLnBrk="0" fontAlgn="base" hangingPunct="0">
              <a:spcBef>
                <a:spcPct val="0"/>
              </a:spcBef>
              <a:spcAft>
                <a:spcPct val="0"/>
              </a:spcAft>
            </a:pPr>
            <a:r>
              <a:rPr lang="en-US" dirty="0" smtClean="0">
                <a:solidFill>
                  <a:srgbClr val="000000"/>
                </a:solidFill>
                <a:latin typeface="Frutiger 87ExtraBlackCn" pitchFamily="34" charset="0"/>
              </a:rPr>
              <a:t>Employment and Disability Institute (EDI)</a:t>
            </a:r>
          </a:p>
          <a:p>
            <a:pPr algn="ctr" eaLnBrk="0" fontAlgn="base" hangingPunct="0">
              <a:spcBef>
                <a:spcPct val="0"/>
              </a:spcBef>
              <a:spcAft>
                <a:spcPct val="0"/>
              </a:spcAft>
            </a:pPr>
            <a:r>
              <a:rPr lang="en-US" dirty="0" smtClean="0">
                <a:solidFill>
                  <a:srgbClr val="000000"/>
                </a:solidFill>
                <a:latin typeface="Frutiger 87ExtraBlackCn" pitchFamily="34" charset="0"/>
              </a:rPr>
              <a:t>Cornell University, ILR School</a:t>
            </a:r>
            <a:endParaRPr lang="en-US" dirty="0">
              <a:solidFill>
                <a:srgbClr val="000000"/>
              </a:solidFill>
              <a:latin typeface="Frutiger 87ExtraBlackCn" pitchFamily="34" charset="0"/>
            </a:endParaRPr>
          </a:p>
          <a:p>
            <a:pPr algn="ctr" eaLnBrk="0" fontAlgn="base" hangingPunct="0">
              <a:spcBef>
                <a:spcPct val="0"/>
              </a:spcBef>
              <a:spcAft>
                <a:spcPct val="0"/>
              </a:spcAft>
            </a:pPr>
            <a:r>
              <a:rPr lang="en-US" sz="1600" dirty="0">
                <a:solidFill>
                  <a:srgbClr val="000000"/>
                </a:solidFill>
                <a:latin typeface="Frutiger 87ExtraBlackCn" pitchFamily="34" charset="0"/>
                <a:hlinkClick r:id="rId2"/>
              </a:rPr>
              <a:t>smb23@cornell.edu</a:t>
            </a:r>
            <a:r>
              <a:rPr lang="en-US" sz="1600" dirty="0">
                <a:solidFill>
                  <a:srgbClr val="000000"/>
                </a:solidFill>
                <a:latin typeface="Frutiger 87ExtraBlackCn" pitchFamily="34" charset="0"/>
              </a:rPr>
              <a:t> </a:t>
            </a:r>
          </a:p>
        </p:txBody>
      </p:sp>
      <p:sp>
        <p:nvSpPr>
          <p:cNvPr id="9" name="TextBox 8"/>
          <p:cNvSpPr txBox="1"/>
          <p:nvPr/>
        </p:nvSpPr>
        <p:spPr>
          <a:xfrm>
            <a:off x="457200" y="5957754"/>
            <a:ext cx="8229600" cy="900246"/>
          </a:xfrm>
          <a:prstGeom prst="rect">
            <a:avLst/>
          </a:prstGeom>
          <a:noFill/>
        </p:spPr>
        <p:txBody>
          <a:bodyPr wrap="square" rtlCol="0">
            <a:spAutoFit/>
          </a:bodyPr>
          <a:lstStyle/>
          <a:p>
            <a:pPr eaLnBrk="0" fontAlgn="base" hangingPunct="0">
              <a:spcBef>
                <a:spcPct val="0"/>
              </a:spcBef>
              <a:spcAft>
                <a:spcPct val="0"/>
              </a:spcAft>
            </a:pPr>
            <a:r>
              <a:rPr lang="en-US" sz="1050" dirty="0">
                <a:solidFill>
                  <a:srgbClr val="000000"/>
                </a:solidFill>
              </a:rPr>
              <a:t>This </a:t>
            </a:r>
            <a:r>
              <a:rPr lang="en-US" sz="1050" dirty="0" smtClean="0">
                <a:solidFill>
                  <a:srgbClr val="000000"/>
                </a:solidFill>
              </a:rPr>
              <a:t>presentation is sponsored </a:t>
            </a:r>
            <a:r>
              <a:rPr lang="en-US" sz="1050" dirty="0">
                <a:solidFill>
                  <a:srgbClr val="000000"/>
                </a:solidFill>
              </a:rPr>
              <a:t>in part by the Cornell University Employer Practices RRTC funded through a grant from the U.S. Department of Education, National Institute on Disability and Rehabilitation Research (Grant No. H133B100017</a:t>
            </a:r>
            <a:r>
              <a:rPr lang="en-US" sz="1050" dirty="0" smtClean="0">
                <a:solidFill>
                  <a:srgbClr val="000000"/>
                </a:solidFill>
              </a:rPr>
              <a:t>).</a:t>
            </a:r>
            <a:r>
              <a:rPr lang="en-US" sz="1050" i="1" dirty="0" smtClean="0">
                <a:solidFill>
                  <a:srgbClr val="000000"/>
                </a:solidFill>
              </a:rPr>
              <a:t> </a:t>
            </a:r>
            <a:r>
              <a:rPr lang="en-US" sz="1050" dirty="0">
                <a:solidFill>
                  <a:srgbClr val="000000"/>
                </a:solidFill>
              </a:rPr>
              <a:t>The </a:t>
            </a:r>
            <a:r>
              <a:rPr lang="en-US" sz="1050" dirty="0" smtClean="0">
                <a:solidFill>
                  <a:srgbClr val="000000"/>
                </a:solidFill>
              </a:rPr>
              <a:t>contents do </a:t>
            </a:r>
            <a:r>
              <a:rPr lang="en-US" sz="1050" dirty="0">
                <a:solidFill>
                  <a:srgbClr val="000000"/>
                </a:solidFill>
              </a:rPr>
              <a:t>not necessarily represent the policy of the Department of Education or any other federal agency, and you should not assume endorsement by the Federal Government (Edgar, 75.620 (b)). The views presented are not necessarily endorsed by Cornell University or the National Institute on Disability and </a:t>
            </a:r>
            <a:r>
              <a:rPr lang="en-US" sz="1050" dirty="0" smtClean="0">
                <a:solidFill>
                  <a:srgbClr val="000000"/>
                </a:solidFill>
              </a:rPr>
              <a:t>Rehabilitation Research </a:t>
            </a:r>
            <a:r>
              <a:rPr lang="en-US" sz="1050" dirty="0">
                <a:solidFill>
                  <a:srgbClr val="000000"/>
                </a:solidFill>
              </a:rPr>
              <a:t>(NIDRR</a:t>
            </a:r>
            <a:r>
              <a:rPr lang="en-US" sz="1050" dirty="0" smtClean="0">
                <a:solidFill>
                  <a:srgbClr val="000000"/>
                </a:solidFill>
              </a:rPr>
              <a:t>).</a:t>
            </a:r>
            <a:endParaRPr lang="en-US" sz="1050" dirty="0">
              <a:solidFill>
                <a:srgbClr val="000000"/>
              </a:solidFill>
            </a:endParaRPr>
          </a:p>
        </p:txBody>
      </p:sp>
    </p:spTree>
    <p:extLst>
      <p:ext uri="{BB962C8B-B14F-4D97-AF65-F5344CB8AC3E}">
        <p14:creationId xmlns:p14="http://schemas.microsoft.com/office/powerpoint/2010/main" val="248815125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990600"/>
            <a:ext cx="7772400" cy="609600"/>
          </a:xfrm>
        </p:spPr>
        <p:txBody>
          <a:bodyPr/>
          <a:lstStyle/>
          <a:p>
            <a:r>
              <a:rPr lang="en-US" sz="3600" dirty="0" smtClean="0"/>
              <a:t>Focus of My Presentation</a:t>
            </a:r>
            <a:endParaRPr lang="en-US" sz="3600" dirty="0"/>
          </a:p>
        </p:txBody>
      </p:sp>
      <p:sp>
        <p:nvSpPr>
          <p:cNvPr id="3" name="Content Placeholder 2"/>
          <p:cNvSpPr>
            <a:spLocks noGrp="1"/>
          </p:cNvSpPr>
          <p:nvPr>
            <p:ph idx="1"/>
          </p:nvPr>
        </p:nvSpPr>
        <p:spPr>
          <a:xfrm>
            <a:off x="609600" y="1752600"/>
            <a:ext cx="8024813" cy="4724400"/>
          </a:xfrm>
        </p:spPr>
        <p:txBody>
          <a:bodyPr/>
          <a:lstStyle/>
          <a:p>
            <a:r>
              <a:rPr lang="en-US" altLang="en-US" dirty="0"/>
              <a:t>What current data </a:t>
            </a:r>
            <a:r>
              <a:rPr lang="en-US" altLang="en-US" dirty="0" smtClean="0"/>
              <a:t>tell </a:t>
            </a:r>
            <a:r>
              <a:rPr lang="en-US" altLang="en-US" dirty="0"/>
              <a:t>us about areas where individuals with disabilities perceive the </a:t>
            </a:r>
            <a:r>
              <a:rPr lang="en-US" altLang="en-US" dirty="0" smtClean="0"/>
              <a:t>occurrence of </a:t>
            </a:r>
            <a:r>
              <a:rPr lang="en-US" altLang="en-US" dirty="0"/>
              <a:t>workplace </a:t>
            </a:r>
            <a:r>
              <a:rPr lang="en-US" altLang="en-US" dirty="0" smtClean="0"/>
              <a:t>exclusion</a:t>
            </a:r>
            <a:endParaRPr lang="en-US" altLang="en-US" dirty="0"/>
          </a:p>
          <a:p>
            <a:r>
              <a:rPr lang="en-US" altLang="en-US" dirty="0"/>
              <a:t>Ways to measure workplace </a:t>
            </a:r>
            <a:r>
              <a:rPr lang="en-US" altLang="en-US" dirty="0" smtClean="0"/>
              <a:t>inclusion</a:t>
            </a:r>
            <a:endParaRPr lang="en-US" altLang="en-US" dirty="0"/>
          </a:p>
          <a:p>
            <a:r>
              <a:rPr lang="en-US" altLang="en-US" dirty="0"/>
              <a:t>Workplace policies that contribute to a disability- inclusive </a:t>
            </a:r>
            <a:r>
              <a:rPr lang="en-US" altLang="en-US" dirty="0" smtClean="0"/>
              <a:t>environment</a:t>
            </a:r>
            <a:endParaRPr lang="en-US" altLang="en-US" dirty="0"/>
          </a:p>
          <a:p>
            <a:r>
              <a:rPr lang="en-US" altLang="en-US" dirty="0"/>
              <a:t>The critical role supervisors play in creating a disability inclusive </a:t>
            </a:r>
            <a:r>
              <a:rPr lang="en-US" altLang="en-US" dirty="0" smtClean="0"/>
              <a:t>environment</a:t>
            </a:r>
          </a:p>
          <a:p>
            <a:r>
              <a:rPr lang="en-US" altLang="en-US" dirty="0" smtClean="0"/>
              <a:t>Implications for employers/corporate legal counsels</a:t>
            </a:r>
            <a:endParaRPr lang="en-US" dirty="0"/>
          </a:p>
        </p:txBody>
      </p:sp>
      <p:sp>
        <p:nvSpPr>
          <p:cNvPr id="4" name="Slide Number Placeholder 3"/>
          <p:cNvSpPr>
            <a:spLocks noGrp="1"/>
          </p:cNvSpPr>
          <p:nvPr>
            <p:ph type="sldNum" sz="quarter" idx="12"/>
          </p:nvPr>
        </p:nvSpPr>
        <p:spPr/>
        <p:txBody>
          <a:bodyPr/>
          <a:lstStyle/>
          <a:p>
            <a:pPr>
              <a:defRPr/>
            </a:pPr>
            <a:fld id="{9554A8B3-0C93-43E6-9F92-767F4067FA87}" type="slidenum">
              <a:rPr lang="en-US" smtClean="0">
                <a:solidFill>
                  <a:srgbClr val="000000"/>
                </a:solidFill>
              </a:rPr>
              <a:pPr>
                <a:defRPr/>
              </a:pPr>
              <a:t>73</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15454497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85800" y="990600"/>
            <a:ext cx="7772400" cy="838200"/>
          </a:xfrm>
        </p:spPr>
        <p:txBody>
          <a:bodyPr/>
          <a:lstStyle/>
          <a:p>
            <a:r>
              <a:rPr lang="en-US" dirty="0" smtClean="0"/>
              <a:t>Value-add of Inclusive Workplaces in the New Regulatory Climate</a:t>
            </a:r>
            <a:endParaRPr lang="en-US" dirty="0"/>
          </a:p>
        </p:txBody>
      </p:sp>
      <p:sp>
        <p:nvSpPr>
          <p:cNvPr id="6" name="Content Placeholder 5"/>
          <p:cNvSpPr>
            <a:spLocks noGrp="1"/>
          </p:cNvSpPr>
          <p:nvPr>
            <p:ph idx="1"/>
          </p:nvPr>
        </p:nvSpPr>
        <p:spPr>
          <a:xfrm>
            <a:off x="457200" y="1981200"/>
            <a:ext cx="8177213" cy="4495800"/>
          </a:xfrm>
        </p:spPr>
        <p:txBody>
          <a:bodyPr/>
          <a:lstStyle/>
          <a:p>
            <a:pPr>
              <a:buFont typeface="Arial" panose="020B0604020202020204" pitchFamily="34" charset="0"/>
              <a:buChar char="•"/>
            </a:pPr>
            <a:r>
              <a:rPr lang="en-US" dirty="0" smtClean="0"/>
              <a:t>New Section 503 regulations establishes a 7% utilization goal for individuals with disabilities in all job categories and requires federal contractors to invite applicants to self-identify pre- and post hire</a:t>
            </a:r>
          </a:p>
          <a:p>
            <a:pPr>
              <a:buFont typeface="Arial" panose="020B0604020202020204" pitchFamily="34" charset="0"/>
              <a:buChar char="•"/>
            </a:pPr>
            <a:r>
              <a:rPr lang="en-US" dirty="0" smtClean="0"/>
              <a:t>Self-identification is voluntary and compliance with utilization goal depends on the comfort level of applicants/employees with disclosure</a:t>
            </a:r>
          </a:p>
          <a:p>
            <a:pPr>
              <a:buFont typeface="Arial" panose="020B0604020202020204" pitchFamily="34" charset="0"/>
              <a:buChar char="•"/>
            </a:pPr>
            <a:r>
              <a:rPr lang="en-US" dirty="0" smtClean="0"/>
              <a:t>Inclusive workplaces increase likelihood of self-identification</a:t>
            </a:r>
          </a:p>
          <a:p>
            <a:pPr marL="0" indent="0">
              <a:buNone/>
            </a:pPr>
            <a:endParaRPr lang="en-US" dirty="0" smtClean="0"/>
          </a:p>
          <a:p>
            <a:endParaRPr lang="en-US" dirty="0"/>
          </a:p>
        </p:txBody>
      </p:sp>
      <p:sp>
        <p:nvSpPr>
          <p:cNvPr id="4" name="Slide Number Placeholder 3"/>
          <p:cNvSpPr>
            <a:spLocks noGrp="1"/>
          </p:cNvSpPr>
          <p:nvPr>
            <p:ph type="sldNum" sz="quarter" idx="12"/>
          </p:nvPr>
        </p:nvSpPr>
        <p:spPr/>
        <p:txBody>
          <a:bodyPr/>
          <a:lstStyle/>
          <a:p>
            <a:pPr>
              <a:defRPr/>
            </a:pPr>
            <a:fld id="{9554A8B3-0C93-43E6-9F92-767F4067FA87}" type="slidenum">
              <a:rPr lang="en-US" smtClean="0">
                <a:solidFill>
                  <a:srgbClr val="000000"/>
                </a:solidFill>
              </a:rPr>
              <a:pPr>
                <a:defRPr/>
              </a:pPr>
              <a:t>74</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290901877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2"/>
          <p:cNvSpPr>
            <a:spLocks noGrp="1"/>
          </p:cNvSpPr>
          <p:nvPr>
            <p:ph type="title"/>
          </p:nvPr>
        </p:nvSpPr>
        <p:spPr>
          <a:xfrm>
            <a:off x="228600" y="990600"/>
            <a:ext cx="8686800" cy="1066800"/>
          </a:xfrm>
        </p:spPr>
        <p:txBody>
          <a:bodyPr/>
          <a:lstStyle/>
          <a:p>
            <a:pPr algn="ctr"/>
            <a:r>
              <a:rPr lang="en-US" altLang="en-US" dirty="0" smtClean="0"/>
              <a:t>What Current Data Tells Us About Where Discrimination Is Perceived to Be Occurring</a:t>
            </a:r>
          </a:p>
        </p:txBody>
      </p:sp>
      <p:sp>
        <p:nvSpPr>
          <p:cNvPr id="6147" name="Content Placeholder 3"/>
          <p:cNvSpPr>
            <a:spLocks noGrp="1"/>
          </p:cNvSpPr>
          <p:nvPr>
            <p:ph idx="1"/>
          </p:nvPr>
        </p:nvSpPr>
        <p:spPr>
          <a:xfrm>
            <a:off x="457200" y="2286000"/>
            <a:ext cx="8305800" cy="4191000"/>
          </a:xfrm>
        </p:spPr>
        <p:txBody>
          <a:bodyPr/>
          <a:lstStyle/>
          <a:p>
            <a:r>
              <a:rPr lang="en-US" altLang="en-US" sz="2200" dirty="0" smtClean="0"/>
              <a:t>U.S. Equal Employment Opportunity Commission data since 1993; focus on last five years</a:t>
            </a:r>
          </a:p>
          <a:p>
            <a:r>
              <a:rPr lang="en-US" altLang="en-US" sz="2200" dirty="0" smtClean="0"/>
              <a:t>Types of disabilities where employment disability discrimination is perceived </a:t>
            </a:r>
          </a:p>
          <a:p>
            <a:r>
              <a:rPr lang="en-US" altLang="en-US" sz="2200" dirty="0" smtClean="0"/>
              <a:t>Parts of the employment process where alleged discrimination is occurring</a:t>
            </a:r>
          </a:p>
          <a:p>
            <a:r>
              <a:rPr lang="en-US" altLang="en-US" sz="2200" dirty="0" smtClean="0"/>
              <a:t>What this </a:t>
            </a:r>
            <a:r>
              <a:rPr lang="en-US" altLang="en-US" sz="2200" dirty="0"/>
              <a:t>might </a:t>
            </a:r>
            <a:r>
              <a:rPr lang="en-US" altLang="en-US" sz="2200" dirty="0" smtClean="0"/>
              <a:t>tell us about workplace climate considerations</a:t>
            </a:r>
          </a:p>
          <a:p>
            <a:r>
              <a:rPr lang="en-US" altLang="en-US" sz="2200" dirty="0" smtClean="0"/>
              <a:t>Select trends that inform practice – </a:t>
            </a:r>
          </a:p>
          <a:p>
            <a:pPr lvl="1"/>
            <a:r>
              <a:rPr lang="en-US" altLang="en-US" sz="1800" dirty="0"/>
              <a:t>N</a:t>
            </a:r>
            <a:r>
              <a:rPr lang="en-US" altLang="en-US" sz="1800" dirty="0" smtClean="0"/>
              <a:t>on-obvious disabilities</a:t>
            </a:r>
          </a:p>
          <a:p>
            <a:pPr lvl="1"/>
            <a:r>
              <a:rPr lang="en-US" altLang="en-US" sz="1800" dirty="0" smtClean="0"/>
              <a:t>Level of charges compared to other protected populations</a:t>
            </a:r>
            <a:endParaRPr lang="en-US" altLang="en-US" sz="1800" dirty="0"/>
          </a:p>
          <a:p>
            <a:pPr lvl="1"/>
            <a:r>
              <a:rPr lang="en-US" altLang="en-US" sz="1800" dirty="0" smtClean="0"/>
              <a:t>Impact of an aging workforce</a:t>
            </a:r>
            <a:endParaRPr lang="en-US" altLang="en-US" sz="1600" dirty="0" smtClean="0"/>
          </a:p>
          <a:p>
            <a:endParaRPr lang="en-US" altLang="en-US" sz="1600" dirty="0" smtClean="0"/>
          </a:p>
          <a:p>
            <a:endParaRPr lang="en-US" altLang="en-US" sz="1600" dirty="0" smtClean="0"/>
          </a:p>
        </p:txBody>
      </p:sp>
      <p:sp>
        <p:nvSpPr>
          <p:cNvPr id="6148" name="Slide Number Placeholder 1"/>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800">
                <a:solidFill>
                  <a:schemeClr val="tx1"/>
                </a:solidFill>
                <a:latin typeface="Arial" charset="0"/>
              </a:defRPr>
            </a:lvl1pPr>
            <a:lvl2pPr marL="742950" indent="-285750">
              <a:spcBef>
                <a:spcPct val="20000"/>
              </a:spcBef>
              <a:buChar char="–"/>
              <a:defRPr sz="2400">
                <a:solidFill>
                  <a:schemeClr val="tx1"/>
                </a:solidFill>
                <a:latin typeface="Arial" charset="0"/>
              </a:defRPr>
            </a:lvl2pPr>
            <a:lvl3pPr marL="1143000" indent="-228600">
              <a:spcBef>
                <a:spcPct val="20000"/>
              </a:spcBef>
              <a:buChar char="•"/>
              <a:defRPr sz="2200">
                <a:solidFill>
                  <a:schemeClr val="tx1"/>
                </a:solidFill>
                <a:latin typeface="Arial" charset="0"/>
              </a:defRPr>
            </a:lvl3pPr>
            <a:lvl4pPr marL="1600200" indent="-228600">
              <a:spcBef>
                <a:spcPct val="20000"/>
              </a:spcBef>
              <a:buChar char="–"/>
              <a:defRPr>
                <a:solidFill>
                  <a:schemeClr val="tx1"/>
                </a:solidFill>
                <a:latin typeface="Arial" charset="0"/>
              </a:defRPr>
            </a:lvl4pPr>
            <a:lvl5pPr marL="2057400" indent="-228600">
              <a:spcBef>
                <a:spcPct val="20000"/>
              </a:spcBef>
              <a:buChar char="»"/>
              <a:defRPr sz="1600">
                <a:solidFill>
                  <a:schemeClr val="tx1"/>
                </a:solidFill>
                <a:latin typeface="Arial" charset="0"/>
              </a:defRPr>
            </a:lvl5pPr>
            <a:lvl6pPr marL="2514600" indent="-228600" eaLnBrk="0" fontAlgn="base" hangingPunct="0">
              <a:spcBef>
                <a:spcPct val="20000"/>
              </a:spcBef>
              <a:spcAft>
                <a:spcPct val="0"/>
              </a:spcAft>
              <a:buChar char="»"/>
              <a:defRPr sz="1600">
                <a:solidFill>
                  <a:schemeClr val="tx1"/>
                </a:solidFill>
                <a:latin typeface="Arial" charset="0"/>
              </a:defRPr>
            </a:lvl6pPr>
            <a:lvl7pPr marL="2971800" indent="-228600" eaLnBrk="0" fontAlgn="base" hangingPunct="0">
              <a:spcBef>
                <a:spcPct val="20000"/>
              </a:spcBef>
              <a:spcAft>
                <a:spcPct val="0"/>
              </a:spcAft>
              <a:buChar char="»"/>
              <a:defRPr sz="1600">
                <a:solidFill>
                  <a:schemeClr val="tx1"/>
                </a:solidFill>
                <a:latin typeface="Arial" charset="0"/>
              </a:defRPr>
            </a:lvl7pPr>
            <a:lvl8pPr marL="3429000" indent="-228600" eaLnBrk="0" fontAlgn="base" hangingPunct="0">
              <a:spcBef>
                <a:spcPct val="20000"/>
              </a:spcBef>
              <a:spcAft>
                <a:spcPct val="0"/>
              </a:spcAft>
              <a:buChar char="»"/>
              <a:defRPr sz="1600">
                <a:solidFill>
                  <a:schemeClr val="tx1"/>
                </a:solidFill>
                <a:latin typeface="Arial" charset="0"/>
              </a:defRPr>
            </a:lvl8pPr>
            <a:lvl9pPr marL="3886200" indent="-228600" eaLnBrk="0" fontAlgn="base" hangingPunct="0">
              <a:spcBef>
                <a:spcPct val="20000"/>
              </a:spcBef>
              <a:spcAft>
                <a:spcPct val="0"/>
              </a:spcAft>
              <a:buChar char="»"/>
              <a:defRPr sz="1600">
                <a:solidFill>
                  <a:schemeClr val="tx1"/>
                </a:solidFill>
                <a:latin typeface="Arial" charset="0"/>
              </a:defRPr>
            </a:lvl9pPr>
          </a:lstStyle>
          <a:p>
            <a:pPr>
              <a:spcBef>
                <a:spcPct val="0"/>
              </a:spcBef>
              <a:buFontTx/>
              <a:buNone/>
            </a:pPr>
            <a:fld id="{9BE1F851-CBA0-4A47-BF0C-B8383B97DE8F}" type="slidenum">
              <a:rPr lang="en-US" altLang="en-US" sz="1000" smtClean="0">
                <a:solidFill>
                  <a:srgbClr val="000000"/>
                </a:solidFill>
              </a:rPr>
              <a:pPr>
                <a:spcBef>
                  <a:spcPct val="0"/>
                </a:spcBef>
                <a:buFontTx/>
                <a:buNone/>
              </a:pPr>
              <a:t>75</a:t>
            </a:fld>
            <a:endParaRPr lang="en-US" altLang="en-US" sz="1400" smtClean="0">
              <a:solidFill>
                <a:srgbClr val="000000"/>
              </a:solidFill>
              <a:latin typeface="Times" pitchFamily="18" charset="0"/>
            </a:endParaRPr>
          </a:p>
        </p:txBody>
      </p:sp>
    </p:spTree>
    <p:extLst>
      <p:ext uri="{BB962C8B-B14F-4D97-AF65-F5344CB8AC3E}">
        <p14:creationId xmlns:p14="http://schemas.microsoft.com/office/powerpoint/2010/main" val="266700896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a:xfrm>
            <a:off x="381000" y="990600"/>
            <a:ext cx="8534400" cy="914400"/>
          </a:xfrm>
        </p:spPr>
        <p:txBody>
          <a:bodyPr/>
          <a:lstStyle/>
          <a:p>
            <a:pPr algn="ctr" eaLnBrk="1" hangingPunct="1"/>
            <a:r>
              <a:rPr lang="en-US" sz="3600" dirty="0" smtClean="0"/>
              <a:t>Most Common Specific Conditions Cited on ADA Charges: 2005-2010</a:t>
            </a:r>
          </a:p>
        </p:txBody>
      </p:sp>
      <p:graphicFrame>
        <p:nvGraphicFramePr>
          <p:cNvPr id="4" name="Content Placeholder 3"/>
          <p:cNvGraphicFramePr>
            <a:graphicFrameLocks noGrp="1"/>
          </p:cNvGraphicFramePr>
          <p:nvPr>
            <p:ph idx="1"/>
            <p:extLst/>
          </p:nvPr>
        </p:nvGraphicFramePr>
        <p:xfrm>
          <a:off x="914400" y="2057400"/>
          <a:ext cx="7389813" cy="3492502"/>
        </p:xfrm>
        <a:graphic>
          <a:graphicData uri="http://schemas.openxmlformats.org/drawingml/2006/table">
            <a:tbl>
              <a:tblPr firstRow="1" bandRow="1">
                <a:tableStyleId>{5C22544A-7EE6-4342-B048-85BDC9FD1C3A}</a:tableStyleId>
              </a:tblPr>
              <a:tblGrid>
                <a:gridCol w="4508025"/>
                <a:gridCol w="2881788"/>
              </a:tblGrid>
              <a:tr h="397654">
                <a:tc>
                  <a:txBody>
                    <a:bodyPr/>
                    <a:lstStyle/>
                    <a:p>
                      <a:r>
                        <a:rPr lang="en-US" sz="1800" dirty="0" smtClean="0">
                          <a:solidFill>
                            <a:schemeClr val="tx1"/>
                          </a:solidFill>
                        </a:rPr>
                        <a:t>Condition</a:t>
                      </a:r>
                      <a:endParaRPr lang="en-US" sz="1800" dirty="0">
                        <a:solidFill>
                          <a:schemeClr val="tx1"/>
                        </a:solidFill>
                      </a:endParaRPr>
                    </a:p>
                  </a:txBody>
                  <a:tcPr marL="91436" marR="91436" marT="45717" marB="45717"/>
                </a:tc>
                <a:tc>
                  <a:txBody>
                    <a:bodyPr/>
                    <a:lstStyle/>
                    <a:p>
                      <a:pPr algn="ctr"/>
                      <a:r>
                        <a:rPr lang="en-US" sz="1800" dirty="0" smtClean="0">
                          <a:solidFill>
                            <a:schemeClr val="tx1"/>
                          </a:solidFill>
                        </a:rPr>
                        <a:t>Percent</a:t>
                      </a:r>
                      <a:r>
                        <a:rPr lang="en-US" sz="1800" baseline="0" dirty="0" smtClean="0">
                          <a:solidFill>
                            <a:schemeClr val="tx1"/>
                          </a:solidFill>
                        </a:rPr>
                        <a:t> of Charges</a:t>
                      </a:r>
                      <a:endParaRPr lang="en-US" sz="1800" dirty="0">
                        <a:solidFill>
                          <a:schemeClr val="tx1"/>
                        </a:solidFill>
                      </a:endParaRPr>
                    </a:p>
                  </a:txBody>
                  <a:tcPr marL="91436" marR="91436" marT="45717" marB="45717"/>
                </a:tc>
              </a:tr>
              <a:tr h="343872">
                <a:tc>
                  <a:txBody>
                    <a:bodyPr/>
                    <a:lstStyle/>
                    <a:p>
                      <a:pPr algn="l" fontAlgn="b"/>
                      <a:r>
                        <a:rPr lang="en-US" sz="2000" b="0" i="0" u="none" strike="noStrike" dirty="0" smtClean="0">
                          <a:solidFill>
                            <a:schemeClr val="tx1"/>
                          </a:solidFill>
                          <a:latin typeface="Calibri"/>
                        </a:rPr>
                        <a:t>Orthopedic/Structural </a:t>
                      </a:r>
                      <a:r>
                        <a:rPr lang="en-US" sz="2000" b="0" i="0" u="none" strike="noStrike" dirty="0">
                          <a:solidFill>
                            <a:schemeClr val="tx1"/>
                          </a:solidFill>
                          <a:latin typeface="Calibri"/>
                        </a:rPr>
                        <a:t>Back Impairment</a:t>
                      </a:r>
                    </a:p>
                  </a:txBody>
                  <a:tcPr marL="9525" marR="9525" marT="9524" marB="0" anchor="b"/>
                </a:tc>
                <a:tc>
                  <a:txBody>
                    <a:bodyPr/>
                    <a:lstStyle/>
                    <a:p>
                      <a:pPr algn="ctr" fontAlgn="b"/>
                      <a:r>
                        <a:rPr lang="en-US" sz="2000" b="0" i="0" u="none" strike="noStrike" dirty="0">
                          <a:solidFill>
                            <a:schemeClr val="tx1"/>
                          </a:solidFill>
                          <a:latin typeface="Calibri"/>
                        </a:rPr>
                        <a:t>9.3</a:t>
                      </a:r>
                    </a:p>
                  </a:txBody>
                  <a:tcPr marL="9525" marR="9525" marT="9524" marB="0" anchor="b"/>
                </a:tc>
              </a:tr>
              <a:tr h="343872">
                <a:tc>
                  <a:txBody>
                    <a:bodyPr/>
                    <a:lstStyle/>
                    <a:p>
                      <a:pPr algn="l" fontAlgn="b"/>
                      <a:r>
                        <a:rPr lang="en-US" sz="2000" b="0" i="0" u="none" strike="noStrike" dirty="0" smtClean="0">
                          <a:solidFill>
                            <a:schemeClr val="tx1"/>
                          </a:solidFill>
                          <a:latin typeface="Calibri"/>
                        </a:rPr>
                        <a:t>Non-paralytic </a:t>
                      </a:r>
                      <a:r>
                        <a:rPr lang="en-US" sz="2000" b="0" i="0" u="none" strike="noStrike" dirty="0">
                          <a:solidFill>
                            <a:schemeClr val="tx1"/>
                          </a:solidFill>
                          <a:latin typeface="Calibri"/>
                        </a:rPr>
                        <a:t>Orthopedic Impairment</a:t>
                      </a:r>
                    </a:p>
                  </a:txBody>
                  <a:tcPr marL="9525" marR="9525" marT="9524" marB="0" anchor="b"/>
                </a:tc>
                <a:tc>
                  <a:txBody>
                    <a:bodyPr/>
                    <a:lstStyle/>
                    <a:p>
                      <a:pPr algn="ctr" fontAlgn="b"/>
                      <a:r>
                        <a:rPr lang="en-US" sz="2000" b="0" i="0" u="none" strike="noStrike">
                          <a:solidFill>
                            <a:schemeClr val="tx1"/>
                          </a:solidFill>
                          <a:latin typeface="Calibri"/>
                        </a:rPr>
                        <a:t>6.9</a:t>
                      </a:r>
                    </a:p>
                  </a:txBody>
                  <a:tcPr marL="9525" marR="9525" marT="9524" marB="0" anchor="b"/>
                </a:tc>
              </a:tr>
              <a:tr h="343872">
                <a:tc>
                  <a:txBody>
                    <a:bodyPr/>
                    <a:lstStyle/>
                    <a:p>
                      <a:pPr algn="l" fontAlgn="b"/>
                      <a:r>
                        <a:rPr lang="en-US" sz="2000" b="0" i="0" u="none" strike="noStrike" dirty="0">
                          <a:solidFill>
                            <a:schemeClr val="tx1"/>
                          </a:solidFill>
                          <a:latin typeface="Calibri"/>
                        </a:rPr>
                        <a:t>Depression</a:t>
                      </a:r>
                    </a:p>
                  </a:txBody>
                  <a:tcPr marL="9525" marR="9525" marT="9524" marB="0" anchor="b"/>
                </a:tc>
                <a:tc>
                  <a:txBody>
                    <a:bodyPr/>
                    <a:lstStyle/>
                    <a:p>
                      <a:pPr algn="ctr" fontAlgn="b"/>
                      <a:r>
                        <a:rPr lang="en-US" sz="2000" b="0" i="0" u="none" strike="noStrike">
                          <a:solidFill>
                            <a:schemeClr val="tx1"/>
                          </a:solidFill>
                          <a:latin typeface="Calibri"/>
                        </a:rPr>
                        <a:t>6.0</a:t>
                      </a:r>
                    </a:p>
                  </a:txBody>
                  <a:tcPr marL="9525" marR="9525" marT="9524" marB="0" anchor="b"/>
                </a:tc>
              </a:tr>
              <a:tr h="343872">
                <a:tc>
                  <a:txBody>
                    <a:bodyPr/>
                    <a:lstStyle/>
                    <a:p>
                      <a:pPr algn="l" fontAlgn="b"/>
                      <a:r>
                        <a:rPr lang="en-US" sz="2000" b="0" i="0" u="none" strike="noStrike" dirty="0">
                          <a:solidFill>
                            <a:schemeClr val="tx1"/>
                          </a:solidFill>
                          <a:latin typeface="Calibri"/>
                        </a:rPr>
                        <a:t>Diabetes</a:t>
                      </a:r>
                    </a:p>
                  </a:txBody>
                  <a:tcPr marL="9525" marR="9525" marT="9524" marB="0" anchor="b"/>
                </a:tc>
                <a:tc>
                  <a:txBody>
                    <a:bodyPr/>
                    <a:lstStyle/>
                    <a:p>
                      <a:pPr algn="ctr" fontAlgn="b"/>
                      <a:r>
                        <a:rPr lang="en-US" sz="2000" b="0" i="0" u="none" strike="noStrike" dirty="0">
                          <a:solidFill>
                            <a:schemeClr val="tx1"/>
                          </a:solidFill>
                          <a:latin typeface="Calibri"/>
                        </a:rPr>
                        <a:t>4.6</a:t>
                      </a:r>
                    </a:p>
                  </a:txBody>
                  <a:tcPr marL="9525" marR="9525" marT="9524" marB="0" anchor="b"/>
                </a:tc>
              </a:tr>
              <a:tr h="343872">
                <a:tc>
                  <a:txBody>
                    <a:bodyPr/>
                    <a:lstStyle/>
                    <a:p>
                      <a:pPr algn="l" fontAlgn="b"/>
                      <a:r>
                        <a:rPr lang="en-US" sz="2000" b="0" i="0" u="none" strike="noStrike" dirty="0">
                          <a:solidFill>
                            <a:schemeClr val="tx1"/>
                          </a:solidFill>
                          <a:latin typeface="Calibri"/>
                        </a:rPr>
                        <a:t>Heart/Cardiovascular</a:t>
                      </a:r>
                    </a:p>
                  </a:txBody>
                  <a:tcPr marL="9525" marR="9525" marT="9524" marB="0" anchor="b"/>
                </a:tc>
                <a:tc>
                  <a:txBody>
                    <a:bodyPr/>
                    <a:lstStyle/>
                    <a:p>
                      <a:pPr algn="ctr" fontAlgn="b"/>
                      <a:r>
                        <a:rPr lang="en-US" sz="2000" b="0" i="0" u="none" strike="noStrike" dirty="0">
                          <a:solidFill>
                            <a:schemeClr val="tx1"/>
                          </a:solidFill>
                          <a:latin typeface="Calibri"/>
                        </a:rPr>
                        <a:t>3.6</a:t>
                      </a:r>
                    </a:p>
                  </a:txBody>
                  <a:tcPr marL="9525" marR="9525" marT="9524" marB="0" anchor="b"/>
                </a:tc>
              </a:tr>
              <a:tr h="343872">
                <a:tc>
                  <a:txBody>
                    <a:bodyPr/>
                    <a:lstStyle/>
                    <a:p>
                      <a:pPr algn="l" fontAlgn="b"/>
                      <a:r>
                        <a:rPr lang="en-US" sz="2000" b="0" i="0" u="none" strike="noStrike" dirty="0" smtClean="0">
                          <a:solidFill>
                            <a:schemeClr val="tx1"/>
                          </a:solidFill>
                          <a:latin typeface="Calibri"/>
                        </a:rPr>
                        <a:t>Anxiety </a:t>
                      </a:r>
                      <a:r>
                        <a:rPr lang="en-US" sz="2000" b="0" i="0" u="none" strike="noStrike" dirty="0">
                          <a:solidFill>
                            <a:schemeClr val="tx1"/>
                          </a:solidFill>
                          <a:latin typeface="Calibri"/>
                        </a:rPr>
                        <a:t>Disorder</a:t>
                      </a:r>
                    </a:p>
                  </a:txBody>
                  <a:tcPr marL="9525" marR="9525" marT="9524" marB="0" anchor="b"/>
                </a:tc>
                <a:tc>
                  <a:txBody>
                    <a:bodyPr/>
                    <a:lstStyle/>
                    <a:p>
                      <a:pPr algn="ctr" fontAlgn="b"/>
                      <a:r>
                        <a:rPr lang="en-US" sz="2000" b="0" i="0" u="none" strike="noStrike" dirty="0">
                          <a:solidFill>
                            <a:schemeClr val="tx1"/>
                          </a:solidFill>
                          <a:latin typeface="Calibri"/>
                        </a:rPr>
                        <a:t>3.5</a:t>
                      </a:r>
                    </a:p>
                  </a:txBody>
                  <a:tcPr marL="9525" marR="9525" marT="9524" marB="0" anchor="b"/>
                </a:tc>
              </a:tr>
              <a:tr h="343872">
                <a:tc>
                  <a:txBody>
                    <a:bodyPr/>
                    <a:lstStyle/>
                    <a:p>
                      <a:pPr algn="l" fontAlgn="b"/>
                      <a:r>
                        <a:rPr lang="en-US" sz="2000" b="0" i="0" u="none" strike="noStrike" dirty="0">
                          <a:solidFill>
                            <a:schemeClr val="tx1"/>
                          </a:solidFill>
                          <a:latin typeface="Calibri"/>
                        </a:rPr>
                        <a:t>Cancer</a:t>
                      </a:r>
                    </a:p>
                  </a:txBody>
                  <a:tcPr marL="9525" marR="9525" marT="9524" marB="0" anchor="b"/>
                </a:tc>
                <a:tc>
                  <a:txBody>
                    <a:bodyPr/>
                    <a:lstStyle/>
                    <a:p>
                      <a:pPr algn="ctr" fontAlgn="b"/>
                      <a:r>
                        <a:rPr lang="en-US" sz="2000" b="0" i="0" u="none" strike="noStrike" dirty="0">
                          <a:solidFill>
                            <a:schemeClr val="tx1"/>
                          </a:solidFill>
                          <a:latin typeface="Calibri"/>
                        </a:rPr>
                        <a:t>3.2</a:t>
                      </a:r>
                    </a:p>
                  </a:txBody>
                  <a:tcPr marL="9525" marR="9525" marT="9524" marB="0" anchor="b"/>
                </a:tc>
              </a:tr>
              <a:tr h="343872">
                <a:tc>
                  <a:txBody>
                    <a:bodyPr/>
                    <a:lstStyle/>
                    <a:p>
                      <a:pPr algn="l" fontAlgn="b"/>
                      <a:r>
                        <a:rPr lang="en-US" sz="2000" b="0" i="0" u="none" strike="noStrike" dirty="0">
                          <a:solidFill>
                            <a:schemeClr val="tx1"/>
                          </a:solidFill>
                          <a:latin typeface="Calibri"/>
                        </a:rPr>
                        <a:t>Hearing Impairment</a:t>
                      </a:r>
                    </a:p>
                  </a:txBody>
                  <a:tcPr marL="9525" marR="9525" marT="9524" marB="0" anchor="b"/>
                </a:tc>
                <a:tc>
                  <a:txBody>
                    <a:bodyPr/>
                    <a:lstStyle/>
                    <a:p>
                      <a:pPr algn="ctr" fontAlgn="b"/>
                      <a:r>
                        <a:rPr lang="en-US" sz="2000" b="0" i="0" u="none" strike="noStrike" dirty="0">
                          <a:solidFill>
                            <a:schemeClr val="tx1"/>
                          </a:solidFill>
                          <a:latin typeface="Calibri"/>
                        </a:rPr>
                        <a:t>3.1</a:t>
                      </a:r>
                    </a:p>
                  </a:txBody>
                  <a:tcPr marL="9525" marR="9525" marT="9524" marB="0" anchor="b"/>
                </a:tc>
              </a:tr>
              <a:tr h="343872">
                <a:tc>
                  <a:txBody>
                    <a:bodyPr/>
                    <a:lstStyle/>
                    <a:p>
                      <a:pPr algn="l" fontAlgn="b"/>
                      <a:r>
                        <a:rPr lang="en-US" sz="2000" b="0" i="0" u="none" strike="noStrike" dirty="0">
                          <a:solidFill>
                            <a:schemeClr val="tx1"/>
                          </a:solidFill>
                          <a:latin typeface="Calibri"/>
                        </a:rPr>
                        <a:t>Manic Depression (Bi-Polar)</a:t>
                      </a:r>
                    </a:p>
                  </a:txBody>
                  <a:tcPr marL="9525" marR="9525" marT="9524" marB="0" anchor="b"/>
                </a:tc>
                <a:tc>
                  <a:txBody>
                    <a:bodyPr/>
                    <a:lstStyle/>
                    <a:p>
                      <a:pPr algn="ctr" fontAlgn="b"/>
                      <a:r>
                        <a:rPr lang="en-US" sz="2000" b="0" i="0" u="none" strike="noStrike" dirty="0">
                          <a:solidFill>
                            <a:schemeClr val="tx1"/>
                          </a:solidFill>
                          <a:latin typeface="Calibri"/>
                        </a:rPr>
                        <a:t>3.1</a:t>
                      </a:r>
                    </a:p>
                  </a:txBody>
                  <a:tcPr marL="9525" marR="9525" marT="9524" marB="0" anchor="b"/>
                </a:tc>
              </a:tr>
            </a:tbl>
          </a:graphicData>
        </a:graphic>
      </p:graphicFrame>
      <p:sp>
        <p:nvSpPr>
          <p:cNvPr id="5" name="TextBox 4"/>
          <p:cNvSpPr txBox="1"/>
          <p:nvPr/>
        </p:nvSpPr>
        <p:spPr>
          <a:xfrm>
            <a:off x="152400" y="5562600"/>
            <a:ext cx="8991600" cy="731838"/>
          </a:xfrm>
          <a:prstGeom prst="rect">
            <a:avLst/>
          </a:prstGeom>
          <a:noFill/>
        </p:spPr>
        <p:txBody>
          <a:bodyPr>
            <a:spAutoFit/>
          </a:bodyPr>
          <a:lstStyle/>
          <a:p>
            <a:pPr eaLnBrk="0" hangingPunct="0">
              <a:defRPr/>
            </a:pPr>
            <a:r>
              <a:rPr lang="en-US" dirty="0">
                <a:solidFill>
                  <a:srgbClr val="000000"/>
                </a:solidFill>
              </a:rPr>
              <a:t>Note: a charge may cite more than one basis. </a:t>
            </a:r>
          </a:p>
          <a:p>
            <a:pPr eaLnBrk="0" hangingPunct="0">
              <a:defRPr/>
            </a:pPr>
            <a:r>
              <a:rPr lang="en-US" sz="1180" dirty="0">
                <a:solidFill>
                  <a:srgbClr val="000000"/>
                </a:solidFill>
              </a:rPr>
              <a:t>Non-specific conditions were not included in the table: Other Disability 26.7%; Retaliation 17.7%; Regarded as Disabled 12.8% Record of disability 4.8%; Other 3.6%</a:t>
            </a:r>
          </a:p>
        </p:txBody>
      </p:sp>
      <p:sp>
        <p:nvSpPr>
          <p:cNvPr id="6" name="Rectangle 5"/>
          <p:cNvSpPr/>
          <p:nvPr/>
        </p:nvSpPr>
        <p:spPr>
          <a:xfrm>
            <a:off x="28575" y="6426200"/>
            <a:ext cx="7942263" cy="431800"/>
          </a:xfrm>
          <a:prstGeom prst="rect">
            <a:avLst/>
          </a:prstGeom>
        </p:spPr>
        <p:txBody>
          <a:bodyPr>
            <a:spAutoFit/>
          </a:bodyPr>
          <a:lstStyle/>
          <a:p>
            <a:pPr eaLnBrk="0" fontAlgn="base" hangingPunct="0">
              <a:spcBef>
                <a:spcPct val="0"/>
              </a:spcBef>
              <a:spcAft>
                <a:spcPct val="0"/>
              </a:spcAft>
              <a:defRPr/>
            </a:pPr>
            <a:r>
              <a:rPr lang="en-US" sz="1050" dirty="0">
                <a:solidFill>
                  <a:srgbClr val="000000"/>
                </a:solidFill>
                <a:cs typeface="Arial" charset="0"/>
              </a:rPr>
              <a:t>Von Schrader, S.  (2011).  Calculations from EEOC Charge Files.   RRTC on Employer Practices Related to Employment Outcomes Among Individuals with Disabilities.  Ithaca, NY: Cornell University, ILR School, Employment and Disability Institute.</a:t>
            </a:r>
          </a:p>
        </p:txBody>
      </p:sp>
      <p:sp>
        <p:nvSpPr>
          <p:cNvPr id="38952" name="Slide Number Placeholder 6"/>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50" indent="-285750" eaLnBrk="0" hangingPunct="0">
              <a:defRPr sz="2400">
                <a:solidFill>
                  <a:schemeClr val="tx1"/>
                </a:solidFill>
                <a:latin typeface="Frutiger 87ExtraBlackCn" pitchFamily="34" charset="0"/>
                <a:cs typeface="Arial" pitchFamily="34" charset="0"/>
              </a:defRPr>
            </a:lvl2pPr>
            <a:lvl3pPr marL="1143000" indent="-228600" eaLnBrk="0" hangingPunct="0">
              <a:defRPr sz="2400">
                <a:solidFill>
                  <a:schemeClr val="tx1"/>
                </a:solidFill>
                <a:latin typeface="Frutiger 87ExtraBlackCn" pitchFamily="34" charset="0"/>
                <a:cs typeface="Arial" pitchFamily="34" charset="0"/>
              </a:defRPr>
            </a:lvl3pPr>
            <a:lvl4pPr marL="1600200" indent="-228600" eaLnBrk="0" hangingPunct="0">
              <a:defRPr sz="2400">
                <a:solidFill>
                  <a:schemeClr val="tx1"/>
                </a:solidFill>
                <a:latin typeface="Frutiger 87ExtraBlackCn" pitchFamily="34" charset="0"/>
                <a:cs typeface="Arial" pitchFamily="34" charset="0"/>
              </a:defRPr>
            </a:lvl4pPr>
            <a:lvl5pPr marL="2057400" indent="-228600" eaLnBrk="0" hangingPunct="0">
              <a:defRPr sz="2400">
                <a:solidFill>
                  <a:schemeClr val="tx1"/>
                </a:solidFill>
                <a:latin typeface="Frutiger 87ExtraBlackCn"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C2A851FF-6EE2-4BCB-B8EB-970BC050A446}" type="slidenum">
              <a:rPr lang="en-US" sz="1000" smtClean="0">
                <a:solidFill>
                  <a:srgbClr val="898989"/>
                </a:solidFill>
                <a:latin typeface="Calibri" pitchFamily="34" charset="0"/>
              </a:rPr>
              <a:pPr eaLnBrk="1" hangingPunct="1"/>
              <a:t>76</a:t>
            </a:fld>
            <a:endParaRPr lang="en-US" sz="1000" smtClean="0">
              <a:solidFill>
                <a:srgbClr val="898989"/>
              </a:solidFill>
              <a:latin typeface="Calibri" pitchFamily="34" charset="0"/>
            </a:endParaRPr>
          </a:p>
        </p:txBody>
      </p:sp>
    </p:spTree>
    <p:extLst>
      <p:ext uri="{BB962C8B-B14F-4D97-AF65-F5344CB8AC3E}">
        <p14:creationId xmlns:p14="http://schemas.microsoft.com/office/powerpoint/2010/main" val="368214221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a:xfrm>
            <a:off x="533400" y="990601"/>
            <a:ext cx="8229600" cy="1066800"/>
          </a:xfrm>
        </p:spPr>
        <p:txBody>
          <a:bodyPr/>
          <a:lstStyle/>
          <a:p>
            <a:pPr algn="ctr" eaLnBrk="1" hangingPunct="1"/>
            <a:r>
              <a:rPr lang="en-US" sz="3600" dirty="0" smtClean="0"/>
              <a:t>Most Common Issues Cited on ADA Charges: 2005-2010</a:t>
            </a:r>
          </a:p>
        </p:txBody>
      </p:sp>
      <p:graphicFrame>
        <p:nvGraphicFramePr>
          <p:cNvPr id="4" name="Content Placeholder 3"/>
          <p:cNvGraphicFramePr>
            <a:graphicFrameLocks noGrp="1"/>
          </p:cNvGraphicFramePr>
          <p:nvPr>
            <p:ph idx="1"/>
            <p:extLst/>
          </p:nvPr>
        </p:nvGraphicFramePr>
        <p:xfrm>
          <a:off x="609601" y="2166938"/>
          <a:ext cx="8077200" cy="3589338"/>
        </p:xfrm>
        <a:graphic>
          <a:graphicData uri="http://schemas.openxmlformats.org/drawingml/2006/table">
            <a:tbl>
              <a:tblPr firstRow="1" bandRow="1">
                <a:tableStyleId>{5C22544A-7EE6-4342-B048-85BDC9FD1C3A}</a:tableStyleId>
              </a:tblPr>
              <a:tblGrid>
                <a:gridCol w="4444497"/>
                <a:gridCol w="3632703"/>
              </a:tblGrid>
              <a:tr h="518208">
                <a:tc>
                  <a:txBody>
                    <a:bodyPr/>
                    <a:lstStyle/>
                    <a:p>
                      <a:r>
                        <a:rPr lang="en-US" sz="2800" dirty="0" smtClean="0">
                          <a:solidFill>
                            <a:schemeClr val="tx1"/>
                          </a:solidFill>
                        </a:rPr>
                        <a:t>Condition</a:t>
                      </a:r>
                      <a:endParaRPr lang="en-US" sz="2800" dirty="0">
                        <a:solidFill>
                          <a:schemeClr val="tx1"/>
                        </a:solidFill>
                      </a:endParaRPr>
                    </a:p>
                  </a:txBody>
                  <a:tcPr marL="91436" marR="91436" marT="45724" marB="45724"/>
                </a:tc>
                <a:tc>
                  <a:txBody>
                    <a:bodyPr/>
                    <a:lstStyle/>
                    <a:p>
                      <a:pPr lvl="0" algn="ctr"/>
                      <a:r>
                        <a:rPr lang="en-US" sz="2800" dirty="0" smtClean="0">
                          <a:solidFill>
                            <a:schemeClr val="tx1"/>
                          </a:solidFill>
                        </a:rPr>
                        <a:t>Percent</a:t>
                      </a:r>
                      <a:r>
                        <a:rPr lang="en-US" sz="2800" baseline="0" dirty="0" smtClean="0">
                          <a:solidFill>
                            <a:schemeClr val="tx1"/>
                          </a:solidFill>
                        </a:rPr>
                        <a:t> of Charges</a:t>
                      </a:r>
                      <a:endParaRPr lang="en-US" sz="2800" dirty="0">
                        <a:solidFill>
                          <a:schemeClr val="tx1"/>
                        </a:solidFill>
                      </a:endParaRPr>
                    </a:p>
                  </a:txBody>
                  <a:tcPr marL="91436" marR="91436" marT="45724" marB="45724"/>
                </a:tc>
              </a:tr>
              <a:tr h="511855">
                <a:tc>
                  <a:txBody>
                    <a:bodyPr/>
                    <a:lstStyle/>
                    <a:p>
                      <a:pPr algn="l" fontAlgn="b"/>
                      <a:r>
                        <a:rPr lang="en-US" sz="2800" b="0" i="0" u="none" strike="noStrike" dirty="0">
                          <a:solidFill>
                            <a:schemeClr val="tx1"/>
                          </a:solidFill>
                          <a:latin typeface="Calibri"/>
                        </a:rPr>
                        <a:t>Discharge</a:t>
                      </a:r>
                    </a:p>
                  </a:txBody>
                  <a:tcPr marL="9525" marR="9525" marT="9526" marB="0" anchor="b"/>
                </a:tc>
                <a:tc>
                  <a:txBody>
                    <a:bodyPr/>
                    <a:lstStyle/>
                    <a:p>
                      <a:pPr algn="ctr" fontAlgn="b"/>
                      <a:r>
                        <a:rPr lang="en-US" sz="2800" b="0" i="0" u="none" strike="noStrike">
                          <a:solidFill>
                            <a:schemeClr val="tx1"/>
                          </a:solidFill>
                          <a:latin typeface="Calibri"/>
                        </a:rPr>
                        <a:t>58.4</a:t>
                      </a:r>
                    </a:p>
                  </a:txBody>
                  <a:tcPr marL="9525" marR="9525" marT="9526" marB="0" anchor="b"/>
                </a:tc>
              </a:tr>
              <a:tr h="511855">
                <a:tc>
                  <a:txBody>
                    <a:bodyPr/>
                    <a:lstStyle/>
                    <a:p>
                      <a:pPr algn="l" fontAlgn="b"/>
                      <a:r>
                        <a:rPr lang="en-US" sz="2800" b="0" i="0" u="none" strike="noStrike" dirty="0">
                          <a:solidFill>
                            <a:schemeClr val="tx1"/>
                          </a:solidFill>
                          <a:latin typeface="Calibri"/>
                        </a:rPr>
                        <a:t>Reasonable </a:t>
                      </a:r>
                      <a:r>
                        <a:rPr lang="en-US" sz="2800" b="0" i="0" u="none" strike="noStrike" dirty="0" smtClean="0">
                          <a:solidFill>
                            <a:schemeClr val="tx1"/>
                          </a:solidFill>
                          <a:latin typeface="Calibri"/>
                        </a:rPr>
                        <a:t>Accommodation</a:t>
                      </a:r>
                      <a:endParaRPr lang="en-US" sz="2800" b="0" i="0" u="none" strike="noStrike" dirty="0">
                        <a:solidFill>
                          <a:schemeClr val="tx1"/>
                        </a:solidFill>
                        <a:latin typeface="Calibri"/>
                      </a:endParaRPr>
                    </a:p>
                  </a:txBody>
                  <a:tcPr marL="9525" marR="9525" marT="9526" marB="0" anchor="b"/>
                </a:tc>
                <a:tc>
                  <a:txBody>
                    <a:bodyPr/>
                    <a:lstStyle/>
                    <a:p>
                      <a:pPr algn="ctr" fontAlgn="b"/>
                      <a:r>
                        <a:rPr lang="en-US" sz="2800" b="0" i="0" u="none" strike="noStrike">
                          <a:solidFill>
                            <a:schemeClr val="tx1"/>
                          </a:solidFill>
                          <a:latin typeface="Calibri"/>
                        </a:rPr>
                        <a:t>28.2</a:t>
                      </a:r>
                    </a:p>
                  </a:txBody>
                  <a:tcPr marL="9525" marR="9525" marT="9526" marB="0" anchor="b"/>
                </a:tc>
              </a:tr>
              <a:tr h="511855">
                <a:tc>
                  <a:txBody>
                    <a:bodyPr/>
                    <a:lstStyle/>
                    <a:p>
                      <a:pPr algn="l" fontAlgn="b"/>
                      <a:r>
                        <a:rPr lang="en-US" sz="2800" b="0" i="0" u="none" strike="noStrike" dirty="0" smtClean="0">
                          <a:solidFill>
                            <a:schemeClr val="tx1"/>
                          </a:solidFill>
                          <a:latin typeface="Calibri"/>
                        </a:rPr>
                        <a:t>Terms and Conditions</a:t>
                      </a:r>
                      <a:endParaRPr lang="en-US" sz="2800" b="0" i="0" u="none" strike="noStrike" dirty="0">
                        <a:solidFill>
                          <a:schemeClr val="tx1"/>
                        </a:solidFill>
                        <a:latin typeface="Calibri"/>
                      </a:endParaRPr>
                    </a:p>
                  </a:txBody>
                  <a:tcPr marL="9525" marR="9525" marT="9526" marB="0" anchor="b"/>
                </a:tc>
                <a:tc>
                  <a:txBody>
                    <a:bodyPr/>
                    <a:lstStyle/>
                    <a:p>
                      <a:pPr algn="ctr" fontAlgn="b"/>
                      <a:r>
                        <a:rPr lang="en-US" sz="2800" b="0" i="0" u="none" strike="noStrike">
                          <a:solidFill>
                            <a:schemeClr val="tx1"/>
                          </a:solidFill>
                          <a:latin typeface="Calibri"/>
                        </a:rPr>
                        <a:t>19.8</a:t>
                      </a:r>
                    </a:p>
                  </a:txBody>
                  <a:tcPr marL="9525" marR="9525" marT="9526" marB="0" anchor="b"/>
                </a:tc>
              </a:tr>
              <a:tr h="511855">
                <a:tc>
                  <a:txBody>
                    <a:bodyPr/>
                    <a:lstStyle/>
                    <a:p>
                      <a:pPr algn="l" fontAlgn="b"/>
                      <a:r>
                        <a:rPr lang="en-US" sz="2800" b="0" i="0" u="none" strike="noStrike" dirty="0">
                          <a:solidFill>
                            <a:schemeClr val="tx1"/>
                          </a:solidFill>
                          <a:latin typeface="Calibri"/>
                        </a:rPr>
                        <a:t>Harassment</a:t>
                      </a:r>
                    </a:p>
                  </a:txBody>
                  <a:tcPr marL="9525" marR="9525" marT="9526" marB="0" anchor="b"/>
                </a:tc>
                <a:tc>
                  <a:txBody>
                    <a:bodyPr/>
                    <a:lstStyle/>
                    <a:p>
                      <a:pPr algn="ctr" fontAlgn="b"/>
                      <a:r>
                        <a:rPr lang="en-US" sz="2800" b="0" i="0" u="none" strike="noStrike" dirty="0">
                          <a:solidFill>
                            <a:schemeClr val="tx1"/>
                          </a:solidFill>
                          <a:latin typeface="Calibri"/>
                        </a:rPr>
                        <a:t>14.8</a:t>
                      </a:r>
                    </a:p>
                  </a:txBody>
                  <a:tcPr marL="9525" marR="9525" marT="9526" marB="0" anchor="b"/>
                </a:tc>
              </a:tr>
              <a:tr h="511855">
                <a:tc>
                  <a:txBody>
                    <a:bodyPr/>
                    <a:lstStyle/>
                    <a:p>
                      <a:pPr algn="l" fontAlgn="b"/>
                      <a:r>
                        <a:rPr lang="en-US" sz="2800" b="0" i="0" u="none" strike="noStrike">
                          <a:solidFill>
                            <a:schemeClr val="tx1"/>
                          </a:solidFill>
                          <a:latin typeface="Calibri"/>
                        </a:rPr>
                        <a:t>Discipline</a:t>
                      </a:r>
                    </a:p>
                  </a:txBody>
                  <a:tcPr marL="9525" marR="9525" marT="9526" marB="0" anchor="b"/>
                </a:tc>
                <a:tc>
                  <a:txBody>
                    <a:bodyPr/>
                    <a:lstStyle/>
                    <a:p>
                      <a:pPr algn="ctr" fontAlgn="b"/>
                      <a:r>
                        <a:rPr lang="en-US" sz="2800" b="0" i="0" u="none" strike="noStrike" dirty="0">
                          <a:solidFill>
                            <a:schemeClr val="tx1"/>
                          </a:solidFill>
                          <a:latin typeface="Calibri"/>
                        </a:rPr>
                        <a:t>8.6</a:t>
                      </a:r>
                    </a:p>
                  </a:txBody>
                  <a:tcPr marL="9525" marR="9525" marT="9526" marB="0" anchor="b"/>
                </a:tc>
              </a:tr>
              <a:tr h="511855">
                <a:tc>
                  <a:txBody>
                    <a:bodyPr/>
                    <a:lstStyle/>
                    <a:p>
                      <a:pPr algn="l" fontAlgn="b"/>
                      <a:r>
                        <a:rPr lang="en-US" sz="2800" b="0" i="0" u="none" strike="noStrike" dirty="0">
                          <a:solidFill>
                            <a:schemeClr val="tx1"/>
                          </a:solidFill>
                          <a:latin typeface="Calibri"/>
                        </a:rPr>
                        <a:t>Hiring</a:t>
                      </a:r>
                    </a:p>
                  </a:txBody>
                  <a:tcPr marL="9525" marR="9525" marT="9526" marB="0" anchor="b"/>
                </a:tc>
                <a:tc>
                  <a:txBody>
                    <a:bodyPr/>
                    <a:lstStyle/>
                    <a:p>
                      <a:pPr algn="ctr" fontAlgn="b"/>
                      <a:r>
                        <a:rPr lang="en-US" sz="2800" b="0" i="0" u="none" strike="noStrike" dirty="0">
                          <a:solidFill>
                            <a:schemeClr val="tx1"/>
                          </a:solidFill>
                          <a:latin typeface="Calibri"/>
                        </a:rPr>
                        <a:t>6.7</a:t>
                      </a:r>
                    </a:p>
                  </a:txBody>
                  <a:tcPr marL="9525" marR="9525" marT="9526" marB="0" anchor="b"/>
                </a:tc>
              </a:tr>
            </a:tbl>
          </a:graphicData>
        </a:graphic>
      </p:graphicFrame>
      <p:sp>
        <p:nvSpPr>
          <p:cNvPr id="5" name="TextBox 4"/>
          <p:cNvSpPr txBox="1"/>
          <p:nvPr/>
        </p:nvSpPr>
        <p:spPr>
          <a:xfrm>
            <a:off x="995363" y="5803900"/>
            <a:ext cx="8148637" cy="369888"/>
          </a:xfrm>
          <a:prstGeom prst="rect">
            <a:avLst/>
          </a:prstGeom>
          <a:noFill/>
        </p:spPr>
        <p:txBody>
          <a:bodyPr>
            <a:spAutoFit/>
          </a:bodyPr>
          <a:lstStyle/>
          <a:p>
            <a:pPr eaLnBrk="0" hangingPunct="0">
              <a:defRPr/>
            </a:pPr>
            <a:r>
              <a:rPr lang="en-US" sz="2400" dirty="0">
                <a:solidFill>
                  <a:srgbClr val="000000"/>
                </a:solidFill>
              </a:rPr>
              <a:t>Note: a charge may cite one or more issues</a:t>
            </a:r>
            <a:r>
              <a:rPr lang="en-US" sz="1180" dirty="0">
                <a:solidFill>
                  <a:srgbClr val="000000"/>
                </a:solidFill>
              </a:rPr>
              <a:t>.</a:t>
            </a:r>
          </a:p>
        </p:txBody>
      </p:sp>
      <p:sp>
        <p:nvSpPr>
          <p:cNvPr id="42014" name="Rectangle 5"/>
          <p:cNvSpPr>
            <a:spLocks noChangeArrowheads="1"/>
          </p:cNvSpPr>
          <p:nvPr/>
        </p:nvSpPr>
        <p:spPr bwMode="auto">
          <a:xfrm>
            <a:off x="152400" y="6396038"/>
            <a:ext cx="79724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0" fontAlgn="base" hangingPunct="0">
              <a:spcBef>
                <a:spcPct val="0"/>
              </a:spcBef>
              <a:spcAft>
                <a:spcPct val="0"/>
              </a:spcAft>
            </a:pPr>
            <a:r>
              <a:rPr lang="en-US" sz="1000" dirty="0">
                <a:solidFill>
                  <a:srgbClr val="000000"/>
                </a:solidFill>
              </a:rPr>
              <a:t>Von Schrader, S.  (2011).  Calculations from EEOC Charge Files.   RRTC on Employer Practices Related to Employment Outcomes Among Individuals with Disabilities.  Ithaca, NY: Cornell University, ILR School, Employment and Disability Institute.</a:t>
            </a:r>
          </a:p>
        </p:txBody>
      </p:sp>
      <p:sp>
        <p:nvSpPr>
          <p:cNvPr id="42015" name="Slide Number Placeholder 6"/>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50" indent="-285750" eaLnBrk="0" hangingPunct="0">
              <a:defRPr sz="2400">
                <a:solidFill>
                  <a:schemeClr val="tx1"/>
                </a:solidFill>
                <a:latin typeface="Frutiger 87ExtraBlackCn" pitchFamily="34" charset="0"/>
                <a:cs typeface="Arial" pitchFamily="34" charset="0"/>
              </a:defRPr>
            </a:lvl2pPr>
            <a:lvl3pPr marL="1143000" indent="-228600" eaLnBrk="0" hangingPunct="0">
              <a:defRPr sz="2400">
                <a:solidFill>
                  <a:schemeClr val="tx1"/>
                </a:solidFill>
                <a:latin typeface="Frutiger 87ExtraBlackCn" pitchFamily="34" charset="0"/>
                <a:cs typeface="Arial" pitchFamily="34" charset="0"/>
              </a:defRPr>
            </a:lvl3pPr>
            <a:lvl4pPr marL="1600200" indent="-228600" eaLnBrk="0" hangingPunct="0">
              <a:defRPr sz="2400">
                <a:solidFill>
                  <a:schemeClr val="tx1"/>
                </a:solidFill>
                <a:latin typeface="Frutiger 87ExtraBlackCn" pitchFamily="34" charset="0"/>
                <a:cs typeface="Arial" pitchFamily="34" charset="0"/>
              </a:defRPr>
            </a:lvl4pPr>
            <a:lvl5pPr marL="2057400" indent="-228600" eaLnBrk="0" hangingPunct="0">
              <a:defRPr sz="2400">
                <a:solidFill>
                  <a:schemeClr val="tx1"/>
                </a:solidFill>
                <a:latin typeface="Frutiger 87ExtraBlackCn"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1D1312B2-0024-46E9-8859-CB999F4EE1F4}" type="slidenum">
              <a:rPr lang="en-US" sz="1000" smtClean="0">
                <a:solidFill>
                  <a:srgbClr val="898989"/>
                </a:solidFill>
                <a:latin typeface="Calibri" pitchFamily="34" charset="0"/>
              </a:rPr>
              <a:pPr eaLnBrk="1" hangingPunct="1"/>
              <a:t>77</a:t>
            </a:fld>
            <a:endParaRPr lang="en-US" sz="1000" smtClean="0">
              <a:solidFill>
                <a:srgbClr val="898989"/>
              </a:solidFill>
              <a:latin typeface="Calibri" pitchFamily="34" charset="0"/>
            </a:endParaRPr>
          </a:p>
        </p:txBody>
      </p:sp>
    </p:spTree>
    <p:extLst>
      <p:ext uri="{BB962C8B-B14F-4D97-AF65-F5344CB8AC3E}">
        <p14:creationId xmlns:p14="http://schemas.microsoft.com/office/powerpoint/2010/main" val="300682814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152400" y="1074738"/>
            <a:ext cx="9448800" cy="525462"/>
          </a:xfrm>
        </p:spPr>
        <p:txBody>
          <a:bodyPr/>
          <a:lstStyle/>
          <a:p>
            <a:pPr algn="ctr" eaLnBrk="1" hangingPunct="1"/>
            <a:r>
              <a:rPr lang="en-US" sz="4000" dirty="0" smtClean="0"/>
              <a:t>More ADA Charges Citing Retaliation</a:t>
            </a:r>
          </a:p>
        </p:txBody>
      </p:sp>
      <p:graphicFrame>
        <p:nvGraphicFramePr>
          <p:cNvPr id="4" name="Content Placeholder 3"/>
          <p:cNvGraphicFramePr>
            <a:graphicFrameLocks noGrp="1"/>
          </p:cNvGraphicFramePr>
          <p:nvPr>
            <p:ph idx="1"/>
            <p:extLst/>
          </p:nvPr>
        </p:nvGraphicFramePr>
        <p:xfrm>
          <a:off x="457200" y="1905000"/>
          <a:ext cx="8229600" cy="4373563"/>
        </p:xfrm>
        <a:graphic>
          <a:graphicData uri="http://schemas.openxmlformats.org/drawingml/2006/chart">
            <c:chart xmlns:c="http://schemas.openxmlformats.org/drawingml/2006/chart" xmlns:r="http://schemas.openxmlformats.org/officeDocument/2006/relationships" r:id="rId3"/>
          </a:graphicData>
        </a:graphic>
      </p:graphicFrame>
      <p:sp>
        <p:nvSpPr>
          <p:cNvPr id="40964" name="Rectangle 4"/>
          <p:cNvSpPr>
            <a:spLocks noChangeArrowheads="1"/>
          </p:cNvSpPr>
          <p:nvPr/>
        </p:nvSpPr>
        <p:spPr bwMode="auto">
          <a:xfrm>
            <a:off x="228600" y="6396038"/>
            <a:ext cx="83058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0" fontAlgn="base" hangingPunct="0">
              <a:spcBef>
                <a:spcPct val="0"/>
              </a:spcBef>
              <a:spcAft>
                <a:spcPct val="0"/>
              </a:spcAft>
            </a:pPr>
            <a:r>
              <a:rPr lang="en-US" sz="1000" dirty="0">
                <a:solidFill>
                  <a:srgbClr val="000000"/>
                </a:solidFill>
              </a:rPr>
              <a:t>Von Schrader, S.  (2011).  Calculations from EEOC Charge Files.   RRTC on Employer Practices Related to Employment Outcomes Among Individuals with Disabilities.  Ithaca ,NY: Cornell University, ILR School, Employment and Disability Institute</a:t>
            </a:r>
            <a:r>
              <a:rPr lang="en-US" sz="1200" dirty="0">
                <a:solidFill>
                  <a:srgbClr val="000000"/>
                </a:solidFill>
              </a:rPr>
              <a:t>.</a:t>
            </a:r>
          </a:p>
        </p:txBody>
      </p:sp>
      <p:sp>
        <p:nvSpPr>
          <p:cNvPr id="40965" name="Slide Number Placeholder 5"/>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50" indent="-285750" eaLnBrk="0" hangingPunct="0">
              <a:defRPr sz="2400">
                <a:solidFill>
                  <a:schemeClr val="tx1"/>
                </a:solidFill>
                <a:latin typeface="Frutiger 87ExtraBlackCn" pitchFamily="34" charset="0"/>
                <a:cs typeface="Arial" pitchFamily="34" charset="0"/>
              </a:defRPr>
            </a:lvl2pPr>
            <a:lvl3pPr marL="1143000" indent="-228600" eaLnBrk="0" hangingPunct="0">
              <a:defRPr sz="2400">
                <a:solidFill>
                  <a:schemeClr val="tx1"/>
                </a:solidFill>
                <a:latin typeface="Frutiger 87ExtraBlackCn" pitchFamily="34" charset="0"/>
                <a:cs typeface="Arial" pitchFamily="34" charset="0"/>
              </a:defRPr>
            </a:lvl3pPr>
            <a:lvl4pPr marL="1600200" indent="-228600" eaLnBrk="0" hangingPunct="0">
              <a:defRPr sz="2400">
                <a:solidFill>
                  <a:schemeClr val="tx1"/>
                </a:solidFill>
                <a:latin typeface="Frutiger 87ExtraBlackCn" pitchFamily="34" charset="0"/>
                <a:cs typeface="Arial" pitchFamily="34" charset="0"/>
              </a:defRPr>
            </a:lvl4pPr>
            <a:lvl5pPr marL="2057400" indent="-228600" eaLnBrk="0" hangingPunct="0">
              <a:defRPr sz="2400">
                <a:solidFill>
                  <a:schemeClr val="tx1"/>
                </a:solidFill>
                <a:latin typeface="Frutiger 87ExtraBlackCn"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DC1F2E6B-418C-4B1D-ADEA-E7C64A8410A8}" type="slidenum">
              <a:rPr lang="en-US" sz="1000" smtClean="0">
                <a:solidFill>
                  <a:srgbClr val="898989"/>
                </a:solidFill>
                <a:latin typeface="Calibri" pitchFamily="34" charset="0"/>
              </a:rPr>
              <a:pPr eaLnBrk="1" hangingPunct="1"/>
              <a:t>78</a:t>
            </a:fld>
            <a:endParaRPr lang="en-US" sz="1000" smtClean="0">
              <a:solidFill>
                <a:srgbClr val="898989"/>
              </a:solidFill>
              <a:latin typeface="Calibri" pitchFamily="34" charset="0"/>
            </a:endParaRPr>
          </a:p>
        </p:txBody>
      </p:sp>
    </p:spTree>
    <p:extLst>
      <p:ext uri="{BB962C8B-B14F-4D97-AF65-F5344CB8AC3E}">
        <p14:creationId xmlns:p14="http://schemas.microsoft.com/office/powerpoint/2010/main" val="96331947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a:xfrm>
            <a:off x="0" y="990600"/>
            <a:ext cx="9144000" cy="914400"/>
          </a:xfrm>
        </p:spPr>
        <p:txBody>
          <a:bodyPr/>
          <a:lstStyle/>
          <a:p>
            <a:pPr algn="ctr" eaLnBrk="1" hangingPunct="1"/>
            <a:r>
              <a:rPr lang="en-US" sz="3600" dirty="0" smtClean="0"/>
              <a:t>Increasing Percentages of ADA Charges Citing Non-obvious Disabilities</a:t>
            </a:r>
          </a:p>
        </p:txBody>
      </p:sp>
      <p:sp>
        <p:nvSpPr>
          <p:cNvPr id="39940" name="Rectangle 4"/>
          <p:cNvSpPr>
            <a:spLocks noChangeArrowheads="1"/>
          </p:cNvSpPr>
          <p:nvPr/>
        </p:nvSpPr>
        <p:spPr bwMode="auto">
          <a:xfrm>
            <a:off x="152400" y="6396038"/>
            <a:ext cx="794226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0" fontAlgn="base" hangingPunct="0">
              <a:spcBef>
                <a:spcPct val="0"/>
              </a:spcBef>
              <a:spcAft>
                <a:spcPct val="0"/>
              </a:spcAft>
            </a:pPr>
            <a:r>
              <a:rPr lang="en-US" sz="1050" dirty="0">
                <a:solidFill>
                  <a:srgbClr val="000000"/>
                </a:solidFill>
              </a:rPr>
              <a:t>Von Schrader, S.  (2011).  Calculations from EEOC Charge Files.   RRTC on Employer Practices Related to Employment Outcomes Among Individuals with Disabilities.  Ithaca, NY: Cornell University,  ILR School, Employment and Disability Institute.</a:t>
            </a:r>
          </a:p>
        </p:txBody>
      </p:sp>
      <p:sp>
        <p:nvSpPr>
          <p:cNvPr id="39941" name="Slide Number Placeholder 5"/>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pitchFamily="34" charset="0"/>
              </a:defRPr>
            </a:lvl1pPr>
            <a:lvl2pPr marL="742950" indent="-285750" eaLnBrk="0" hangingPunct="0">
              <a:defRPr sz="2400">
                <a:solidFill>
                  <a:schemeClr val="tx1"/>
                </a:solidFill>
                <a:latin typeface="Frutiger 87ExtraBlackCn" pitchFamily="34" charset="0"/>
                <a:cs typeface="Arial" pitchFamily="34" charset="0"/>
              </a:defRPr>
            </a:lvl2pPr>
            <a:lvl3pPr marL="1143000" indent="-228600" eaLnBrk="0" hangingPunct="0">
              <a:defRPr sz="2400">
                <a:solidFill>
                  <a:schemeClr val="tx1"/>
                </a:solidFill>
                <a:latin typeface="Frutiger 87ExtraBlackCn" pitchFamily="34" charset="0"/>
                <a:cs typeface="Arial" pitchFamily="34" charset="0"/>
              </a:defRPr>
            </a:lvl3pPr>
            <a:lvl4pPr marL="1600200" indent="-228600" eaLnBrk="0" hangingPunct="0">
              <a:defRPr sz="2400">
                <a:solidFill>
                  <a:schemeClr val="tx1"/>
                </a:solidFill>
                <a:latin typeface="Frutiger 87ExtraBlackCn" pitchFamily="34" charset="0"/>
                <a:cs typeface="Arial" pitchFamily="34" charset="0"/>
              </a:defRPr>
            </a:lvl4pPr>
            <a:lvl5pPr marL="2057400" indent="-228600" eaLnBrk="0" hangingPunct="0">
              <a:defRPr sz="2400">
                <a:solidFill>
                  <a:schemeClr val="tx1"/>
                </a:solidFill>
                <a:latin typeface="Frutiger 87ExtraBlackCn" pitchFamily="34" charset="0"/>
                <a:cs typeface="Arial"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pitchFamily="34" charset="0"/>
              </a:defRPr>
            </a:lvl9pPr>
          </a:lstStyle>
          <a:p>
            <a:pPr eaLnBrk="1" hangingPunct="1"/>
            <a:fld id="{762EADB0-34F0-430B-93F8-FC4A58E76DAB}" type="slidenum">
              <a:rPr lang="en-US" sz="1000" smtClean="0">
                <a:solidFill>
                  <a:srgbClr val="898989"/>
                </a:solidFill>
                <a:latin typeface="Calibri" pitchFamily="34" charset="0"/>
              </a:rPr>
              <a:pPr eaLnBrk="1" hangingPunct="1"/>
              <a:t>79</a:t>
            </a:fld>
            <a:endParaRPr lang="en-US" sz="1000" smtClean="0">
              <a:solidFill>
                <a:srgbClr val="898989"/>
              </a:solidFill>
              <a:latin typeface="Calibri" pitchFamily="34" charset="0"/>
            </a:endParaRPr>
          </a:p>
        </p:txBody>
      </p:sp>
      <p:graphicFrame>
        <p:nvGraphicFramePr>
          <p:cNvPr id="8" name="Chart 7"/>
          <p:cNvGraphicFramePr>
            <a:graphicFrameLocks noGrp="1"/>
          </p:cNvGraphicFramePr>
          <p:nvPr>
            <p:extLst/>
          </p:nvPr>
        </p:nvGraphicFramePr>
        <p:xfrm>
          <a:off x="489318" y="2057399"/>
          <a:ext cx="8658311" cy="411480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4755927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b="1" dirty="0" smtClean="0"/>
              <a:t>Invitation to Self-Identify</a:t>
            </a:r>
            <a:endParaRPr lang="en-US" b="1" dirty="0"/>
          </a:p>
        </p:txBody>
      </p:sp>
      <p:sp>
        <p:nvSpPr>
          <p:cNvPr id="2" name="Content Placeholder 1"/>
          <p:cNvSpPr>
            <a:spLocks noGrp="1"/>
          </p:cNvSpPr>
          <p:nvPr>
            <p:ph idx="1"/>
          </p:nvPr>
        </p:nvSpPr>
        <p:spPr>
          <a:xfrm>
            <a:off x="457200" y="1524000"/>
            <a:ext cx="8229600" cy="4495800"/>
          </a:xfrm>
        </p:spPr>
        <p:txBody>
          <a:bodyPr>
            <a:noAutofit/>
          </a:bodyPr>
          <a:lstStyle/>
          <a:p>
            <a:pPr>
              <a:buFont typeface="Arial" charset="0"/>
              <a:buNone/>
            </a:pPr>
            <a:r>
              <a:rPr lang="en-US" sz="2800" b="1" dirty="0"/>
              <a:t>41 CFR 60-741.42</a:t>
            </a:r>
          </a:p>
          <a:p>
            <a:pPr>
              <a:buFont typeface="Wingdings" pitchFamily="2" charset="2"/>
              <a:buChar char="§"/>
            </a:pPr>
            <a:r>
              <a:rPr lang="en-US" sz="2800" b="1" u="sng" dirty="0"/>
              <a:t>Pre-offer</a:t>
            </a:r>
            <a:r>
              <a:rPr lang="en-US" sz="2800" b="1" dirty="0"/>
              <a:t>: invitation to self-identify as an IWD.</a:t>
            </a:r>
          </a:p>
          <a:p>
            <a:pPr>
              <a:buFont typeface="Wingdings" pitchFamily="2" charset="2"/>
              <a:buChar char="§"/>
            </a:pPr>
            <a:r>
              <a:rPr lang="en-US" sz="2800" b="1" u="sng" dirty="0"/>
              <a:t>Post-offer</a:t>
            </a:r>
            <a:r>
              <a:rPr lang="en-US" sz="2800" b="1" dirty="0"/>
              <a:t>: invitation to self-identify as IWD.</a:t>
            </a:r>
          </a:p>
          <a:p>
            <a:pPr>
              <a:buFont typeface="Wingdings" pitchFamily="2" charset="2"/>
              <a:buChar char="§"/>
            </a:pPr>
            <a:r>
              <a:rPr lang="en-US" sz="2800" b="1" u="sng" dirty="0"/>
              <a:t>Employees</a:t>
            </a:r>
            <a:r>
              <a:rPr lang="en-US" sz="2800" b="1" dirty="0"/>
              <a:t>: invitation to all employees in first year; </a:t>
            </a:r>
            <a:r>
              <a:rPr lang="en-US" sz="2800" b="1" dirty="0" smtClean="0"/>
              <a:t>and </a:t>
            </a:r>
            <a:r>
              <a:rPr lang="en-US" sz="2800" b="1" dirty="0"/>
              <a:t>every five years thereafter; at least one reminder in intervening years.</a:t>
            </a:r>
          </a:p>
          <a:p>
            <a:pPr>
              <a:buFont typeface="Wingdings" pitchFamily="2" charset="2"/>
              <a:buChar char="§"/>
            </a:pPr>
            <a:r>
              <a:rPr lang="en-US" sz="2800" b="1" dirty="0"/>
              <a:t>All invitations use form posted on OFCCP Web site.</a:t>
            </a:r>
          </a:p>
        </p:txBody>
      </p:sp>
      <p:sp>
        <p:nvSpPr>
          <p:cNvPr id="3" name="Date Placeholder 2"/>
          <p:cNvSpPr>
            <a:spLocks noGrp="1"/>
          </p:cNvSpPr>
          <p:nvPr>
            <p:ph type="dt" sz="half" idx="10"/>
          </p:nvPr>
        </p:nvSpPr>
        <p:spPr/>
        <p:txBody>
          <a:bodyPr/>
          <a:lstStyle/>
          <a:p>
            <a:r>
              <a:rPr lang="en-US" dirty="0" smtClean="0"/>
              <a:t>Slide </a:t>
            </a:r>
            <a:fld id="{3DAFD145-7A0A-44F1-B46A-96A21973131E}" type="slidenum">
              <a:rPr lang="en-US" smtClean="0"/>
              <a:t>8</a:t>
            </a:fld>
            <a:endParaRPr lang="en-US" dirty="0"/>
          </a:p>
        </p:txBody>
      </p:sp>
    </p:spTree>
    <p:extLst>
      <p:ext uri="{BB962C8B-B14F-4D97-AF65-F5344CB8AC3E}">
        <p14:creationId xmlns:p14="http://schemas.microsoft.com/office/powerpoint/2010/main" val="1833567368"/>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990600"/>
            <a:ext cx="8610600" cy="1143000"/>
          </a:xfrm>
        </p:spPr>
        <p:txBody>
          <a:bodyPr/>
          <a:lstStyle/>
          <a:p>
            <a:r>
              <a:rPr lang="en-US" sz="4000" dirty="0"/>
              <a:t>Disability Disclosure </a:t>
            </a:r>
            <a:r>
              <a:rPr lang="en-US" sz="4000" dirty="0" smtClean="0"/>
              <a:t>as an Index of an Inclusive Workplace</a:t>
            </a:r>
            <a:endParaRPr lang="en-US" sz="4000" dirty="0"/>
          </a:p>
        </p:txBody>
      </p:sp>
      <p:sp>
        <p:nvSpPr>
          <p:cNvPr id="3" name="Content Placeholder 2"/>
          <p:cNvSpPr>
            <a:spLocks noGrp="1"/>
          </p:cNvSpPr>
          <p:nvPr>
            <p:ph idx="1"/>
          </p:nvPr>
        </p:nvSpPr>
        <p:spPr>
          <a:xfrm>
            <a:off x="457200" y="2362200"/>
            <a:ext cx="8177213" cy="4191000"/>
          </a:xfrm>
        </p:spPr>
        <p:txBody>
          <a:bodyPr/>
          <a:lstStyle/>
          <a:p>
            <a:r>
              <a:rPr lang="en-US" sz="2800" dirty="0" smtClean="0"/>
              <a:t>Organizations are increasingly concerned with </a:t>
            </a:r>
            <a:r>
              <a:rPr lang="en-US" sz="2800" dirty="0"/>
              <a:t>accurately </a:t>
            </a:r>
            <a:r>
              <a:rPr lang="en-US" sz="2800" dirty="0" smtClean="0"/>
              <a:t>capturing </a:t>
            </a:r>
            <a:r>
              <a:rPr lang="en-US" sz="2800" dirty="0"/>
              <a:t>the proportion of their employees who have a disability.  </a:t>
            </a:r>
            <a:endParaRPr lang="en-US" sz="2800" dirty="0" smtClean="0"/>
          </a:p>
          <a:p>
            <a:r>
              <a:rPr lang="en-US" sz="2800" dirty="0" smtClean="0"/>
              <a:t>Their </a:t>
            </a:r>
            <a:r>
              <a:rPr lang="en-US" sz="2800" dirty="0"/>
              <a:t>ability to do this is dependent in large part on the willingness of employees to disclose that they have a disability.  </a:t>
            </a:r>
            <a:endParaRPr lang="en-US" sz="2800" dirty="0" smtClean="0"/>
          </a:p>
          <a:p>
            <a:r>
              <a:rPr lang="en-US" sz="2800" dirty="0" smtClean="0"/>
              <a:t>Little </a:t>
            </a:r>
            <a:r>
              <a:rPr lang="en-US" sz="2800" dirty="0"/>
              <a:t>is known about the factors that influence disclosure</a:t>
            </a:r>
            <a:r>
              <a:rPr lang="en-US" sz="2800" dirty="0" smtClean="0"/>
              <a:t>.</a:t>
            </a:r>
          </a:p>
          <a:p>
            <a:r>
              <a:rPr lang="en-US" dirty="0" smtClean="0"/>
              <a:t>Results of recent Cornell/AAPD study</a:t>
            </a:r>
            <a:endParaRPr lang="en-US" sz="2800" dirty="0"/>
          </a:p>
        </p:txBody>
      </p:sp>
      <p:sp>
        <p:nvSpPr>
          <p:cNvPr id="5" name="Slide Number Placeholder 3"/>
          <p:cNvSpPr>
            <a:spLocks noGrp="1"/>
          </p:cNvSpPr>
          <p:nvPr>
            <p:ph type="sldNum" sz="quarter" idx="12"/>
          </p:nvPr>
        </p:nvSpPr>
        <p:spPr>
          <a:xfrm>
            <a:off x="8382000" y="6400800"/>
            <a:ext cx="3810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4739F4AB-8BBB-43AF-873A-AC1CE3B29D2C}" type="slidenum">
              <a:rPr lang="en-US" sz="1000" smtClean="0">
                <a:solidFill>
                  <a:srgbClr val="000000"/>
                </a:solidFill>
                <a:latin typeface="Arial" charset="0"/>
              </a:rPr>
              <a:pPr/>
              <a:t>80</a:t>
            </a:fld>
            <a:endParaRPr lang="en-US" sz="1400" dirty="0" smtClean="0">
              <a:solidFill>
                <a:srgbClr val="000000"/>
              </a:solidFill>
              <a:latin typeface="Times" pitchFamily="18" charset="0"/>
            </a:endParaRPr>
          </a:p>
        </p:txBody>
      </p:sp>
    </p:spTree>
    <p:extLst>
      <p:ext uri="{BB962C8B-B14F-4D97-AF65-F5344CB8AC3E}">
        <p14:creationId xmlns:p14="http://schemas.microsoft.com/office/powerpoint/2010/main" val="3568774099"/>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Content Placeholder 1"/>
          <p:cNvSpPr>
            <a:spLocks noGrp="1"/>
          </p:cNvSpPr>
          <p:nvPr>
            <p:ph/>
          </p:nvPr>
        </p:nvSpPr>
        <p:spPr>
          <a:xfrm>
            <a:off x="0" y="990600"/>
            <a:ext cx="9144000" cy="5562600"/>
          </a:xfrm>
        </p:spPr>
        <p:txBody>
          <a:bodyPr/>
          <a:lstStyle/>
          <a:p>
            <a:pPr marL="0" indent="0" algn="ctr">
              <a:buFontTx/>
              <a:buNone/>
            </a:pPr>
            <a:r>
              <a:rPr lang="en-US" altLang="en-US" b="1" dirty="0" smtClean="0">
                <a:latin typeface="Georgia" panose="02040502050405020303" pitchFamily="18" charset="0"/>
                <a:ea typeface="Calibri" pitchFamily="34" charset="0"/>
                <a:cs typeface="Arial" charset="0"/>
              </a:rPr>
              <a:t>“</a:t>
            </a:r>
            <a:r>
              <a:rPr lang="en-US" altLang="en-US" sz="3200" b="1" dirty="0" smtClean="0">
                <a:latin typeface="Arial" panose="020B0604020202020204" pitchFamily="34" charset="0"/>
                <a:ea typeface="Calibri" pitchFamily="34" charset="0"/>
                <a:cs typeface="Arial" panose="020B0604020202020204" pitchFamily="34" charset="0"/>
              </a:rPr>
              <a:t>Very Important” Factors When Deciding to </a:t>
            </a:r>
            <a:br>
              <a:rPr lang="en-US" altLang="en-US" sz="3200" b="1" dirty="0" smtClean="0">
                <a:latin typeface="Arial" panose="020B0604020202020204" pitchFamily="34" charset="0"/>
                <a:ea typeface="Calibri" pitchFamily="34" charset="0"/>
                <a:cs typeface="Arial" panose="020B0604020202020204" pitchFamily="34" charset="0"/>
              </a:rPr>
            </a:br>
            <a:r>
              <a:rPr lang="en-US" altLang="en-US" sz="3200" b="1" dirty="0" smtClean="0">
                <a:latin typeface="Arial" panose="020B0604020202020204" pitchFamily="34" charset="0"/>
                <a:ea typeface="Calibri" pitchFamily="34" charset="0"/>
                <a:cs typeface="Arial" panose="020B0604020202020204" pitchFamily="34" charset="0"/>
              </a:rPr>
              <a:t>Disclose a Disability to an Employer</a:t>
            </a:r>
          </a:p>
          <a:p>
            <a:pPr marL="0" indent="0" algn="ctr">
              <a:buFontTx/>
              <a:buNone/>
            </a:pPr>
            <a:endParaRPr lang="en-US" altLang="en-US" sz="3200" b="1" dirty="0" smtClean="0">
              <a:latin typeface="Arial" panose="020B0604020202020204" pitchFamily="34" charset="0"/>
              <a:ea typeface="Calibri" pitchFamily="34" charset="0"/>
              <a:cs typeface="Arial" panose="020B0604020202020204" pitchFamily="34" charset="0"/>
            </a:endParaRPr>
          </a:p>
          <a:p>
            <a:pPr marL="0" indent="0" algn="ctr">
              <a:buFontTx/>
              <a:buNone/>
            </a:pPr>
            <a:r>
              <a:rPr lang="en-US" altLang="en-US" sz="2400" b="1" dirty="0" smtClean="0">
                <a:latin typeface="Georgia" pitchFamily="18" charset="0"/>
                <a:ea typeface="Calibri" pitchFamily="34" charset="0"/>
                <a:cs typeface="Arial" charset="0"/>
              </a:rPr>
              <a:t/>
            </a:r>
            <a:br>
              <a:rPr lang="en-US" altLang="en-US" sz="2400" b="1" dirty="0" smtClean="0">
                <a:latin typeface="Georgia" pitchFamily="18" charset="0"/>
                <a:ea typeface="Calibri" pitchFamily="34" charset="0"/>
                <a:cs typeface="Arial" charset="0"/>
              </a:rPr>
            </a:br>
            <a:endParaRPr lang="en-US" altLang="en-US" sz="2400" dirty="0" smtClean="0">
              <a:latin typeface="Georgia" pitchFamily="18" charset="0"/>
              <a:ea typeface="Calibri" pitchFamily="34" charset="0"/>
              <a:cs typeface="Arial" charset="0"/>
            </a:endParaRPr>
          </a:p>
        </p:txBody>
      </p:sp>
      <p:sp>
        <p:nvSpPr>
          <p:cNvPr id="7" name="Rectangle 5"/>
          <p:cNvSpPr>
            <a:spLocks noChangeArrowheads="1"/>
          </p:cNvSpPr>
          <p:nvPr/>
        </p:nvSpPr>
        <p:spPr bwMode="auto">
          <a:xfrm>
            <a:off x="304801" y="5715000"/>
            <a:ext cx="8686800" cy="738662"/>
          </a:xfrm>
          <a:prstGeom prst="rect">
            <a:avLst/>
          </a:prstGeom>
          <a:noFill/>
          <a:ln>
            <a:noFill/>
          </a:ln>
          <a:extLst/>
        </p:spPr>
        <p:txBody>
          <a:bodyPr wrap="square" lIns="91439" tIns="45719" rIns="91439" bIns="45719">
            <a:spAutoFit/>
          </a:bodyPr>
          <a:lstStyle/>
          <a:p>
            <a:pPr eaLnBrk="0" fontAlgn="base" hangingPunct="0">
              <a:spcBef>
                <a:spcPct val="0"/>
              </a:spcBef>
              <a:spcAft>
                <a:spcPct val="0"/>
              </a:spcAft>
              <a:defRPr/>
            </a:pPr>
            <a:endParaRPr lang="en-US" sz="1050" b="1" i="1" dirty="0" smtClean="0">
              <a:solidFill>
                <a:srgbClr val="000000"/>
              </a:solidFill>
              <a:cs typeface="Arial" panose="020B0604020202020204" pitchFamily="34" charset="0"/>
            </a:endParaRPr>
          </a:p>
          <a:p>
            <a:pPr eaLnBrk="0" fontAlgn="base" hangingPunct="0">
              <a:spcBef>
                <a:spcPct val="0"/>
              </a:spcBef>
              <a:spcAft>
                <a:spcPct val="0"/>
              </a:spcAft>
              <a:defRPr/>
            </a:pPr>
            <a:r>
              <a:rPr lang="en-US" sz="1050" dirty="0">
                <a:solidFill>
                  <a:srgbClr val="000000"/>
                </a:solidFill>
                <a:latin typeface="Frutiger 87ExtraBlackCn" pitchFamily="34" charset="0"/>
              </a:rPr>
              <a:t>von Schrader, S., Malzer, V., </a:t>
            </a:r>
            <a:r>
              <a:rPr lang="en-US" sz="1050" dirty="0" err="1">
                <a:solidFill>
                  <a:srgbClr val="000000"/>
                </a:solidFill>
                <a:latin typeface="Frutiger 87ExtraBlackCn" pitchFamily="34" charset="0"/>
              </a:rPr>
              <a:t>Bruyère</a:t>
            </a:r>
            <a:r>
              <a:rPr lang="en-US" sz="1050" dirty="0">
                <a:solidFill>
                  <a:srgbClr val="000000"/>
                </a:solidFill>
                <a:latin typeface="Frutiger 87ExtraBlackCn" pitchFamily="34" charset="0"/>
              </a:rPr>
              <a:t> , S. </a:t>
            </a:r>
            <a:r>
              <a:rPr lang="en-US" sz="1050">
                <a:solidFill>
                  <a:srgbClr val="000000"/>
                </a:solidFill>
                <a:latin typeface="Frutiger 87ExtraBlackCn" pitchFamily="34" charset="0"/>
              </a:rPr>
              <a:t>(</a:t>
            </a:r>
            <a:r>
              <a:rPr lang="en-US" sz="1050" smtClean="0">
                <a:solidFill>
                  <a:srgbClr val="000000"/>
                </a:solidFill>
                <a:latin typeface="Frutiger 87ExtraBlackCn" pitchFamily="34" charset="0"/>
              </a:rPr>
              <a:t>2014).  </a:t>
            </a:r>
            <a:r>
              <a:rPr lang="en-US" sz="1050" dirty="0">
                <a:solidFill>
                  <a:srgbClr val="000000"/>
                </a:solidFill>
                <a:latin typeface="Frutiger 87ExtraBlackCn" pitchFamily="34" charset="0"/>
              </a:rPr>
              <a:t>Perspectives on disability disclosure: The importance of employer practices and workplace climate.  </a:t>
            </a:r>
            <a:r>
              <a:rPr lang="en-US" sz="1050" i="1" dirty="0">
                <a:solidFill>
                  <a:srgbClr val="000000"/>
                </a:solidFill>
                <a:latin typeface="Frutiger 87ExtraBlackCn" pitchFamily="34" charset="0"/>
              </a:rPr>
              <a:t>Employer Responsibilities and Rights Journal</a:t>
            </a:r>
            <a:r>
              <a:rPr lang="en-US" sz="1050" dirty="0">
                <a:solidFill>
                  <a:srgbClr val="000000"/>
                </a:solidFill>
                <a:latin typeface="Frutiger 87ExtraBlackCn" pitchFamily="34" charset="0"/>
              </a:rPr>
              <a:t>.   DOI: 10.1007/s10672-013-9227-9.</a:t>
            </a:r>
          </a:p>
          <a:p>
            <a:pPr eaLnBrk="0" fontAlgn="base" hangingPunct="0">
              <a:spcBef>
                <a:spcPct val="0"/>
              </a:spcBef>
              <a:spcAft>
                <a:spcPct val="0"/>
              </a:spcAft>
              <a:defRPr/>
            </a:pPr>
            <a:endParaRPr lang="en-US" sz="1050" b="1" i="1" dirty="0">
              <a:solidFill>
                <a:srgbClr val="000000"/>
              </a:solidFill>
              <a:cs typeface="Arial" panose="020B0604020202020204" pitchFamily="34" charset="0"/>
            </a:endParaRPr>
          </a:p>
        </p:txBody>
      </p:sp>
      <p:graphicFrame>
        <p:nvGraphicFramePr>
          <p:cNvPr id="8" name="Table 7"/>
          <p:cNvGraphicFramePr>
            <a:graphicFrameLocks noGrp="1"/>
          </p:cNvGraphicFramePr>
          <p:nvPr>
            <p:extLst/>
          </p:nvPr>
        </p:nvGraphicFramePr>
        <p:xfrm>
          <a:off x="762000" y="2286000"/>
          <a:ext cx="7239000" cy="3086102"/>
        </p:xfrm>
        <a:graphic>
          <a:graphicData uri="http://schemas.openxmlformats.org/drawingml/2006/table">
            <a:tbl>
              <a:tblPr/>
              <a:tblGrid>
                <a:gridCol w="4081463"/>
                <a:gridCol w="3157537"/>
              </a:tblGrid>
              <a:tr h="630936">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rPr>
                        <a:t> </a:t>
                      </a:r>
                      <a:endParaRPr kumimoji="0" lang="en-US" sz="20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Persons </a:t>
                      </a:r>
                      <a:r>
                        <a:rPr kumimoji="0" lang="en-US" sz="1800" b="1" i="0" u="sng" strike="noStrike" cap="none" normalizeH="0" baseline="0" dirty="0" smtClean="0">
                          <a:ln>
                            <a:noFill/>
                          </a:ln>
                          <a:solidFill>
                            <a:schemeClr val="tx1"/>
                          </a:solidFill>
                          <a:effectLst/>
                          <a:latin typeface="Arial" panose="020B0604020202020204" pitchFamily="34" charset="0"/>
                          <a:cs typeface="Arial" panose="020B0604020202020204" pitchFamily="34" charset="0"/>
                        </a:rPr>
                        <a:t>with</a:t>
                      </a:r>
                      <a:r>
                        <a:rPr kumimoji="0" lang="en-US" sz="18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 a disability </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(N=598)</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Need for accommodation</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68.2</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Supportive supervisor relationship</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63.5</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Disability friendly workplace</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56.8</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Active disability recruiting</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50.5</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Knowing of other successes</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49.9</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Disability in diversity statement</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48.9</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50738">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Belief in new opportunities</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40.7</a:t>
                      </a:r>
                      <a:endParaRPr kumimoji="0" lang="en-US" sz="18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2" name="Slide Number Placeholder 1"/>
          <p:cNvSpPr>
            <a:spLocks noGrp="1"/>
          </p:cNvSpPr>
          <p:nvPr>
            <p:ph type="sldNum" sz="quarter" idx="12"/>
          </p:nvPr>
        </p:nvSpPr>
        <p:spPr/>
        <p:txBody>
          <a:bodyPr/>
          <a:lstStyle/>
          <a:p>
            <a:pPr>
              <a:defRPr/>
            </a:pPr>
            <a:fld id="{3376C83D-7A68-427C-ACBC-512FADBBB636}" type="slidenum">
              <a:rPr lang="en-US" smtClean="0">
                <a:solidFill>
                  <a:srgbClr val="000000"/>
                </a:solidFill>
              </a:rPr>
              <a:pPr>
                <a:defRPr/>
              </a:pPr>
              <a:t>81</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46121509"/>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0" y="1066800"/>
            <a:ext cx="9144000" cy="1143000"/>
          </a:xfrm>
        </p:spPr>
        <p:txBody>
          <a:bodyPr>
            <a:normAutofit fontScale="90000"/>
          </a:bodyPr>
          <a:lstStyle/>
          <a:p>
            <a:pPr algn="ctr"/>
            <a:r>
              <a:rPr lang="en-US" altLang="en-US" sz="3600" b="1" dirty="0" smtClean="0">
                <a:latin typeface="Arial" panose="020B0604020202020204" pitchFamily="34" charset="0"/>
                <a:cs typeface="Arial" panose="020B0604020202020204" pitchFamily="34" charset="0"/>
              </a:rPr>
              <a:t>“Very Important” Factors When Deciding </a:t>
            </a:r>
            <a:r>
              <a:rPr lang="en-US" altLang="en-US" sz="3600" b="1" u="sng" dirty="0" smtClean="0">
                <a:latin typeface="Arial" panose="020B0604020202020204" pitchFamily="34" charset="0"/>
                <a:cs typeface="Arial" panose="020B0604020202020204" pitchFamily="34" charset="0"/>
              </a:rPr>
              <a:t>NOT</a:t>
            </a:r>
            <a:r>
              <a:rPr lang="en-US" altLang="en-US" sz="3600" b="1" dirty="0" smtClean="0">
                <a:latin typeface="Arial" panose="020B0604020202020204" pitchFamily="34" charset="0"/>
                <a:cs typeface="Arial" panose="020B0604020202020204" pitchFamily="34" charset="0"/>
              </a:rPr>
              <a:t> to Disclose a Disability to an Employer</a:t>
            </a:r>
          </a:p>
        </p:txBody>
      </p:sp>
      <p:sp>
        <p:nvSpPr>
          <p:cNvPr id="18435" name="Slide Number Placeholder 3"/>
          <p:cNvSpPr>
            <a:spLocks noGrp="1"/>
          </p:cNvSpPr>
          <p:nvPr>
            <p:ph type="sldNum" sz="quarter" idx="12"/>
          </p:nvPr>
        </p:nvSpPr>
        <p:spPr>
          <a:xfrm>
            <a:off x="6781800" y="6356350"/>
            <a:ext cx="2133600" cy="365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E1632C60-5C96-471F-AF33-EE9FE6A19632}" type="slidenum">
              <a:rPr lang="en-US" altLang="en-US" sz="1000" smtClean="0">
                <a:solidFill>
                  <a:srgbClr val="000000"/>
                </a:solidFill>
                <a:latin typeface="Arial" charset="0"/>
                <a:cs typeface="Arial" charset="0"/>
              </a:rPr>
              <a:pPr/>
              <a:t>82</a:t>
            </a:fld>
            <a:endParaRPr lang="en-US" altLang="en-US" sz="1400" smtClean="0">
              <a:solidFill>
                <a:srgbClr val="000000"/>
              </a:solidFill>
              <a:latin typeface="Times" pitchFamily="18" charset="0"/>
              <a:cs typeface="Arial" charset="0"/>
            </a:endParaRPr>
          </a:p>
        </p:txBody>
      </p:sp>
      <p:sp>
        <p:nvSpPr>
          <p:cNvPr id="14366" name="Rectangle 5"/>
          <p:cNvSpPr>
            <a:spLocks noChangeArrowheads="1"/>
          </p:cNvSpPr>
          <p:nvPr/>
        </p:nvSpPr>
        <p:spPr bwMode="auto">
          <a:xfrm>
            <a:off x="228600" y="5944216"/>
            <a:ext cx="8305800" cy="900244"/>
          </a:xfrm>
          <a:prstGeom prst="rect">
            <a:avLst/>
          </a:prstGeom>
          <a:noFill/>
          <a:ln>
            <a:noFill/>
          </a:ln>
          <a:extLst/>
        </p:spPr>
        <p:txBody>
          <a:bodyPr wrap="square" lIns="91439" tIns="45719" rIns="91439" bIns="45719">
            <a:spAutoFit/>
          </a:bodyPr>
          <a:lstStyle/>
          <a:p>
            <a:pPr eaLnBrk="0" fontAlgn="base" hangingPunct="0">
              <a:spcBef>
                <a:spcPct val="0"/>
              </a:spcBef>
              <a:spcAft>
                <a:spcPct val="0"/>
              </a:spcAft>
              <a:defRPr/>
            </a:pPr>
            <a:endParaRPr lang="en-US" sz="1050" b="1" i="1" dirty="0" smtClean="0">
              <a:solidFill>
                <a:srgbClr val="000000"/>
              </a:solidFill>
              <a:latin typeface="Georgia" pitchFamily="18" charset="0"/>
            </a:endParaRPr>
          </a:p>
          <a:p>
            <a:pPr eaLnBrk="0" fontAlgn="base" hangingPunct="0">
              <a:spcBef>
                <a:spcPct val="0"/>
              </a:spcBef>
              <a:spcAft>
                <a:spcPct val="0"/>
              </a:spcAft>
              <a:defRPr/>
            </a:pPr>
            <a:endParaRPr lang="en-US" sz="1050" b="1" i="1" dirty="0">
              <a:solidFill>
                <a:srgbClr val="000000"/>
              </a:solidFill>
              <a:latin typeface="Georgia" pitchFamily="18" charset="0"/>
            </a:endParaRPr>
          </a:p>
          <a:p>
            <a:pPr eaLnBrk="0" fontAlgn="base" hangingPunct="0">
              <a:spcBef>
                <a:spcPct val="0"/>
              </a:spcBef>
              <a:spcAft>
                <a:spcPct val="0"/>
              </a:spcAft>
              <a:defRPr/>
            </a:pPr>
            <a:r>
              <a:rPr lang="en-US" sz="1050" dirty="0">
                <a:solidFill>
                  <a:srgbClr val="000000"/>
                </a:solidFill>
                <a:latin typeface="Frutiger 87ExtraBlackCn" pitchFamily="34" charset="0"/>
              </a:rPr>
              <a:t>von Schrader, S., Malzer, V., </a:t>
            </a:r>
            <a:r>
              <a:rPr lang="en-US" sz="1050" dirty="0" err="1">
                <a:solidFill>
                  <a:srgbClr val="000000"/>
                </a:solidFill>
                <a:latin typeface="Frutiger 87ExtraBlackCn" pitchFamily="34" charset="0"/>
              </a:rPr>
              <a:t>Bruyère</a:t>
            </a:r>
            <a:r>
              <a:rPr lang="en-US" sz="1050" dirty="0">
                <a:solidFill>
                  <a:srgbClr val="000000"/>
                </a:solidFill>
                <a:latin typeface="Frutiger 87ExtraBlackCn" pitchFamily="34" charset="0"/>
              </a:rPr>
              <a:t> , S. (</a:t>
            </a:r>
            <a:r>
              <a:rPr lang="en-US" sz="1050" dirty="0" smtClean="0">
                <a:solidFill>
                  <a:srgbClr val="000000"/>
                </a:solidFill>
                <a:latin typeface="Frutiger 87ExtraBlackCn" pitchFamily="34" charset="0"/>
              </a:rPr>
              <a:t>2014).  </a:t>
            </a:r>
            <a:r>
              <a:rPr lang="en-US" sz="1050" dirty="0">
                <a:solidFill>
                  <a:srgbClr val="000000"/>
                </a:solidFill>
                <a:latin typeface="Frutiger 87ExtraBlackCn" pitchFamily="34" charset="0"/>
              </a:rPr>
              <a:t>Perspectives on disability disclosure: The importance of employer practices and workplace climate.  </a:t>
            </a:r>
            <a:r>
              <a:rPr lang="en-US" sz="1050" i="1" dirty="0">
                <a:solidFill>
                  <a:srgbClr val="000000"/>
                </a:solidFill>
                <a:latin typeface="Frutiger 87ExtraBlackCn" pitchFamily="34" charset="0"/>
              </a:rPr>
              <a:t>Employer Responsibilities and Rights Journal</a:t>
            </a:r>
            <a:r>
              <a:rPr lang="en-US" sz="1050" dirty="0">
                <a:solidFill>
                  <a:srgbClr val="000000"/>
                </a:solidFill>
                <a:latin typeface="Frutiger 87ExtraBlackCn" pitchFamily="34" charset="0"/>
              </a:rPr>
              <a:t>.   DOI: 10.1007/s10672-013-9227-9.</a:t>
            </a:r>
          </a:p>
          <a:p>
            <a:pPr eaLnBrk="0" fontAlgn="base" hangingPunct="0">
              <a:spcBef>
                <a:spcPct val="0"/>
              </a:spcBef>
              <a:spcAft>
                <a:spcPct val="0"/>
              </a:spcAft>
              <a:defRPr/>
            </a:pPr>
            <a:endParaRPr lang="en-US" sz="1050" b="1" i="1" dirty="0" smtClean="0">
              <a:solidFill>
                <a:srgbClr val="000000"/>
              </a:solidFill>
              <a:latin typeface="Georgia" pitchFamily="18" charset="0"/>
            </a:endParaRPr>
          </a:p>
        </p:txBody>
      </p:sp>
      <p:graphicFrame>
        <p:nvGraphicFramePr>
          <p:cNvPr id="2" name="Table 1"/>
          <p:cNvGraphicFramePr>
            <a:graphicFrameLocks noGrp="1"/>
          </p:cNvGraphicFramePr>
          <p:nvPr>
            <p:extLst/>
          </p:nvPr>
        </p:nvGraphicFramePr>
        <p:xfrm>
          <a:off x="1123950" y="2285996"/>
          <a:ext cx="6667500" cy="3601216"/>
        </p:xfrm>
        <a:graphic>
          <a:graphicData uri="http://schemas.openxmlformats.org/drawingml/2006/table">
            <a:tbl>
              <a:tblPr/>
              <a:tblGrid>
                <a:gridCol w="3943350"/>
                <a:gridCol w="2724150"/>
              </a:tblGrid>
              <a:tr h="762004">
                <a:tc>
                  <a:txBody>
                    <a:bodyPr/>
                    <a:lstStyle/>
                    <a:p>
                      <a:pPr marL="0" marR="0" lvl="0" indent="0" algn="l" defTabSz="914400" rtl="0" eaLnBrk="1" fontAlgn="base" latinLnBrk="0" hangingPunct="1">
                        <a:lnSpc>
                          <a:spcPct val="115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panose="020B0604020202020204" pitchFamily="34" charset="0"/>
                        <a:ea typeface="Calibri"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Persons </a:t>
                      </a:r>
                      <a:r>
                        <a:rPr kumimoji="0" lang="en-US" sz="1800" b="1" i="0" u="sng" strike="noStrike" cap="none" normalizeH="0" baseline="0" dirty="0" smtClean="0">
                          <a:ln>
                            <a:noFill/>
                          </a:ln>
                          <a:solidFill>
                            <a:schemeClr val="tx1"/>
                          </a:solidFill>
                          <a:effectLst/>
                          <a:latin typeface="Arial" panose="020B0604020202020204" pitchFamily="34" charset="0"/>
                          <a:cs typeface="Arial" panose="020B0604020202020204" pitchFamily="34" charset="0"/>
                        </a:rPr>
                        <a:t>with</a:t>
                      </a:r>
                      <a:r>
                        <a:rPr kumimoji="0" lang="en-US" sz="18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 a disability </a:t>
                      </a:r>
                      <a:r>
                        <a:rPr kumimoji="0" lang="en-US" sz="1600" b="1"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(N=598)</a:t>
                      </a:r>
                      <a:endParaRPr kumimoji="0" lang="en-US" sz="16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Risk of being fired/not hired</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73.0</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Employer may focus on disability</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62.0</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Risk of losing health care</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61.5</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Fear of limited opportunities</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61.1</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Supervisor may not be supportive</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60.1</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Risk being treated differently</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57.8</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Risk being viewed differently</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53.8</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panose="020B0604020202020204" pitchFamily="34" charset="0"/>
                          <a:cs typeface="Arial" panose="020B0604020202020204" pitchFamily="34" charset="0"/>
                        </a:rPr>
                        <a:t>No impact on job ability</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44.0</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300111">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Desire for privacy</a:t>
                      </a: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sz="1800" b="0" i="0" u="none" strike="noStrike" cap="none" normalizeH="0" baseline="0" dirty="0" smtClean="0">
                          <a:ln>
                            <a:noFill/>
                          </a:ln>
                          <a:solidFill>
                            <a:srgbClr val="000000"/>
                          </a:solidFill>
                          <a:effectLst/>
                          <a:latin typeface="Arial" panose="020B0604020202020204" pitchFamily="34" charset="0"/>
                          <a:cs typeface="Arial" panose="020B0604020202020204" pitchFamily="34" charset="0"/>
                        </a:rPr>
                        <a:t>27.9</a:t>
                      </a:r>
                      <a:endPar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a:txBody>
                  <a:tcPr marL="68580" marR="68580" marT="0" marB="0"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Tree>
    <p:extLst>
      <p:ext uri="{BB962C8B-B14F-4D97-AF65-F5344CB8AC3E}">
        <p14:creationId xmlns:p14="http://schemas.microsoft.com/office/powerpoint/2010/main" val="404910490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2133600"/>
            <a:ext cx="8177213" cy="3886200"/>
          </a:xfrm>
        </p:spPr>
        <p:txBody>
          <a:bodyPr/>
          <a:lstStyle/>
          <a:p>
            <a:pPr lvl="0"/>
            <a:r>
              <a:rPr lang="en-US" sz="2800" dirty="0"/>
              <a:t>Company offers flexible work </a:t>
            </a:r>
            <a:r>
              <a:rPr lang="en-US" sz="2800" dirty="0" smtClean="0"/>
              <a:t>opportunities</a:t>
            </a:r>
          </a:p>
          <a:p>
            <a:pPr lvl="0"/>
            <a:r>
              <a:rPr lang="en-US" sz="2800" dirty="0" smtClean="0"/>
              <a:t>Disability </a:t>
            </a:r>
            <a:r>
              <a:rPr lang="en-US" sz="2800" dirty="0"/>
              <a:t>awareness/anti-stigma training offered to all </a:t>
            </a:r>
            <a:r>
              <a:rPr lang="en-US" sz="2800" dirty="0" smtClean="0"/>
              <a:t>employees</a:t>
            </a:r>
          </a:p>
          <a:p>
            <a:pPr lvl="0"/>
            <a:r>
              <a:rPr lang="en-US" sz="2800" dirty="0" smtClean="0"/>
              <a:t>“HR </a:t>
            </a:r>
            <a:r>
              <a:rPr lang="en-US" sz="2800" dirty="0"/>
              <a:t>personnel who are familiar with disabilities, accommodations and understand it is a goal for companies.” </a:t>
            </a:r>
          </a:p>
          <a:p>
            <a:pPr lvl="0"/>
            <a:r>
              <a:rPr lang="en-US" sz="2800" dirty="0"/>
              <a:t>“Knowing the employer has a fair system in place to resolve complaints</a:t>
            </a:r>
            <a:r>
              <a:rPr lang="en-US" sz="2800" dirty="0" smtClean="0"/>
              <a:t>.”</a:t>
            </a:r>
            <a:endParaRPr lang="en-US" sz="2800" dirty="0"/>
          </a:p>
        </p:txBody>
      </p:sp>
      <p:sp>
        <p:nvSpPr>
          <p:cNvPr id="4" name="Slide Number Placeholder 3"/>
          <p:cNvSpPr>
            <a:spLocks noGrp="1"/>
          </p:cNvSpPr>
          <p:nvPr>
            <p:ph type="sldNum" sz="quarter" idx="4294967295"/>
          </p:nvPr>
        </p:nvSpPr>
        <p:spPr>
          <a:xfrm>
            <a:off x="6858000" y="6400800"/>
            <a:ext cx="1905000" cy="457200"/>
          </a:xfrm>
          <a:prstGeom prst="rect">
            <a:avLst/>
          </a:prstGeom>
        </p:spPr>
        <p:txBody>
          <a:bodyPr/>
          <a:lstStyle/>
          <a:p>
            <a:pPr>
              <a:defRPr/>
            </a:pPr>
            <a:fld id="{9554A8B3-0C93-43E6-9F92-767F4067FA87}" type="slidenum">
              <a:rPr lang="en-US" smtClean="0">
                <a:solidFill>
                  <a:srgbClr val="000000"/>
                </a:solidFill>
              </a:rPr>
              <a:pPr>
                <a:defRPr/>
              </a:pPr>
              <a:t>83</a:t>
            </a:fld>
            <a:endParaRPr lang="en-US" sz="1400">
              <a:solidFill>
                <a:srgbClr val="000000"/>
              </a:solidFill>
              <a:latin typeface="Times" pitchFamily="18" charset="0"/>
            </a:endParaRPr>
          </a:p>
        </p:txBody>
      </p:sp>
      <p:sp>
        <p:nvSpPr>
          <p:cNvPr id="8" name="Title 1"/>
          <p:cNvSpPr txBox="1">
            <a:spLocks/>
          </p:cNvSpPr>
          <p:nvPr/>
        </p:nvSpPr>
        <p:spPr bwMode="auto">
          <a:xfrm>
            <a:off x="304800" y="1061830"/>
            <a:ext cx="8686800" cy="995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3200" b="1">
                <a:solidFill>
                  <a:schemeClr val="tx1"/>
                </a:solidFill>
                <a:latin typeface="+mj-lt"/>
                <a:ea typeface="+mj-ea"/>
                <a:cs typeface="+mj-cs"/>
              </a:defRPr>
            </a:lvl1pPr>
            <a:lvl2pPr algn="l" rtl="0" fontAlgn="base">
              <a:spcBef>
                <a:spcPct val="0"/>
              </a:spcBef>
              <a:spcAft>
                <a:spcPct val="0"/>
              </a:spcAft>
              <a:defRPr sz="3200" b="1">
                <a:solidFill>
                  <a:schemeClr val="tx1"/>
                </a:solidFill>
                <a:latin typeface="Arial" charset="0"/>
              </a:defRPr>
            </a:lvl2pPr>
            <a:lvl3pPr algn="l" rtl="0" fontAlgn="base">
              <a:spcBef>
                <a:spcPct val="0"/>
              </a:spcBef>
              <a:spcAft>
                <a:spcPct val="0"/>
              </a:spcAft>
              <a:defRPr sz="3200" b="1">
                <a:solidFill>
                  <a:schemeClr val="tx1"/>
                </a:solidFill>
                <a:latin typeface="Arial" charset="0"/>
              </a:defRPr>
            </a:lvl3pPr>
            <a:lvl4pPr algn="l" rtl="0" fontAlgn="base">
              <a:spcBef>
                <a:spcPct val="0"/>
              </a:spcBef>
              <a:spcAft>
                <a:spcPct val="0"/>
              </a:spcAft>
              <a:defRPr sz="3200" b="1">
                <a:solidFill>
                  <a:schemeClr val="tx1"/>
                </a:solidFill>
                <a:latin typeface="Arial" charset="0"/>
              </a:defRPr>
            </a:lvl4pPr>
            <a:lvl5pPr algn="l" rtl="0" fontAlgn="base">
              <a:spcBef>
                <a:spcPct val="0"/>
              </a:spcBef>
              <a:spcAft>
                <a:spcPct val="0"/>
              </a:spcAft>
              <a:defRPr sz="3200" b="1">
                <a:solidFill>
                  <a:schemeClr val="tx1"/>
                </a:solidFill>
                <a:latin typeface="Arial" charset="0"/>
              </a:defRPr>
            </a:lvl5pPr>
            <a:lvl6pPr marL="457200" algn="l" rtl="0" eaLnBrk="1" fontAlgn="base" hangingPunct="1">
              <a:spcBef>
                <a:spcPct val="0"/>
              </a:spcBef>
              <a:spcAft>
                <a:spcPct val="0"/>
              </a:spcAft>
              <a:defRPr sz="3200" b="1">
                <a:solidFill>
                  <a:schemeClr val="tx1"/>
                </a:solidFill>
                <a:latin typeface="Arial" charset="0"/>
              </a:defRPr>
            </a:lvl6pPr>
            <a:lvl7pPr marL="914400" algn="l" rtl="0" eaLnBrk="1" fontAlgn="base" hangingPunct="1">
              <a:spcBef>
                <a:spcPct val="0"/>
              </a:spcBef>
              <a:spcAft>
                <a:spcPct val="0"/>
              </a:spcAft>
              <a:defRPr sz="3200" b="1">
                <a:solidFill>
                  <a:schemeClr val="tx1"/>
                </a:solidFill>
                <a:latin typeface="Arial" charset="0"/>
              </a:defRPr>
            </a:lvl7pPr>
            <a:lvl8pPr marL="1371600" algn="l" rtl="0" eaLnBrk="1" fontAlgn="base" hangingPunct="1">
              <a:spcBef>
                <a:spcPct val="0"/>
              </a:spcBef>
              <a:spcAft>
                <a:spcPct val="0"/>
              </a:spcAft>
              <a:defRPr sz="3200" b="1">
                <a:solidFill>
                  <a:schemeClr val="tx1"/>
                </a:solidFill>
                <a:latin typeface="Arial" charset="0"/>
              </a:defRPr>
            </a:lvl8pPr>
            <a:lvl9pPr marL="1828800" algn="l" rtl="0" eaLnBrk="1" fontAlgn="base" hangingPunct="1">
              <a:spcBef>
                <a:spcPct val="0"/>
              </a:spcBef>
              <a:spcAft>
                <a:spcPct val="0"/>
              </a:spcAft>
              <a:defRPr sz="3200" b="1">
                <a:solidFill>
                  <a:schemeClr val="tx1"/>
                </a:solidFill>
                <a:latin typeface="Arial" charset="0"/>
              </a:defRPr>
            </a:lvl9pPr>
          </a:lstStyle>
          <a:p>
            <a:pPr algn="ctr" eaLnBrk="0" hangingPunct="0"/>
            <a:r>
              <a:rPr lang="en-US" dirty="0" smtClean="0">
                <a:solidFill>
                  <a:srgbClr val="000000"/>
                </a:solidFill>
              </a:rPr>
              <a:t>Choosing to Disclose: </a:t>
            </a:r>
          </a:p>
          <a:p>
            <a:pPr algn="ctr" eaLnBrk="0" hangingPunct="0"/>
            <a:r>
              <a:rPr lang="en-US" dirty="0" smtClean="0">
                <a:solidFill>
                  <a:srgbClr val="000000"/>
                </a:solidFill>
              </a:rPr>
              <a:t>Other Important Factors</a:t>
            </a:r>
            <a:endParaRPr lang="en-US" dirty="0">
              <a:solidFill>
                <a:srgbClr val="000000"/>
              </a:solidFill>
            </a:endParaRPr>
          </a:p>
        </p:txBody>
      </p:sp>
      <p:sp>
        <p:nvSpPr>
          <p:cNvPr id="9" name="Rectangle 8"/>
          <p:cNvSpPr/>
          <p:nvPr/>
        </p:nvSpPr>
        <p:spPr>
          <a:xfrm>
            <a:off x="304800" y="6230034"/>
            <a:ext cx="8153400" cy="646331"/>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latin typeface="Frutiger 87ExtraBlackCn" pitchFamily="34" charset="0"/>
              </a:rPr>
              <a:t>von Schrader, S., Malzer, V., </a:t>
            </a:r>
            <a:r>
              <a:rPr lang="en-US" sz="1200" dirty="0" err="1">
                <a:solidFill>
                  <a:srgbClr val="000000"/>
                </a:solidFill>
                <a:latin typeface="Frutiger 87ExtraBlackCn" pitchFamily="34" charset="0"/>
              </a:rPr>
              <a:t>Bruyère</a:t>
            </a:r>
            <a:r>
              <a:rPr lang="en-US" sz="1200" dirty="0">
                <a:solidFill>
                  <a:srgbClr val="000000"/>
                </a:solidFill>
                <a:latin typeface="Frutiger 87ExtraBlackCn" pitchFamily="34" charset="0"/>
              </a:rPr>
              <a:t> , S. (</a:t>
            </a:r>
            <a:r>
              <a:rPr lang="en-US" sz="1200" dirty="0" smtClean="0">
                <a:solidFill>
                  <a:srgbClr val="000000"/>
                </a:solidFill>
                <a:latin typeface="Frutiger 87ExtraBlackCn" pitchFamily="34" charset="0"/>
              </a:rPr>
              <a:t>2014).  </a:t>
            </a:r>
            <a:r>
              <a:rPr lang="en-US" sz="1200" dirty="0">
                <a:solidFill>
                  <a:srgbClr val="000000"/>
                </a:solidFill>
                <a:latin typeface="Frutiger 87ExtraBlackCn" pitchFamily="34" charset="0"/>
              </a:rPr>
              <a:t>Perspectives on disability disclosure: The importance of employer practices and workplace climate.  </a:t>
            </a:r>
            <a:r>
              <a:rPr lang="en-US" sz="1200" i="1" dirty="0">
                <a:solidFill>
                  <a:srgbClr val="000000"/>
                </a:solidFill>
                <a:latin typeface="Frutiger 87ExtraBlackCn" pitchFamily="34" charset="0"/>
              </a:rPr>
              <a:t>Employer Responsibilities and Rights Journal</a:t>
            </a:r>
            <a:r>
              <a:rPr lang="en-US" sz="1200" dirty="0">
                <a:solidFill>
                  <a:srgbClr val="000000"/>
                </a:solidFill>
                <a:latin typeface="Frutiger 87ExtraBlackCn" pitchFamily="34" charset="0"/>
              </a:rPr>
              <a:t>.   DOI: 10.1007/s10672-013-9227-9.</a:t>
            </a:r>
          </a:p>
          <a:p>
            <a:pPr eaLnBrk="0" fontAlgn="base" hangingPunct="0">
              <a:spcBef>
                <a:spcPct val="0"/>
              </a:spcBef>
              <a:spcAft>
                <a:spcPct val="0"/>
              </a:spcAft>
            </a:pPr>
            <a:endParaRPr lang="en-US" sz="1200" dirty="0">
              <a:solidFill>
                <a:srgbClr val="000000"/>
              </a:solidFill>
            </a:endParaRPr>
          </a:p>
        </p:txBody>
      </p:sp>
    </p:spTree>
    <p:extLst>
      <p:ext uri="{BB962C8B-B14F-4D97-AF65-F5344CB8AC3E}">
        <p14:creationId xmlns:p14="http://schemas.microsoft.com/office/powerpoint/2010/main" val="178095104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1066800"/>
            <a:ext cx="8229600" cy="914400"/>
          </a:xfrm>
        </p:spPr>
        <p:txBody>
          <a:bodyPr/>
          <a:lstStyle/>
          <a:p>
            <a:pPr algn="ctr"/>
            <a:r>
              <a:rPr lang="en-US" dirty="0" smtClean="0"/>
              <a:t/>
            </a:r>
            <a:br>
              <a:rPr lang="en-US" dirty="0" smtClean="0"/>
            </a:br>
            <a:r>
              <a:rPr lang="en-US" dirty="0" smtClean="0"/>
              <a:t>Choosing </a:t>
            </a:r>
            <a:r>
              <a:rPr lang="en-US" dirty="0"/>
              <a:t>to Disclose: </a:t>
            </a:r>
            <a:br>
              <a:rPr lang="en-US" dirty="0"/>
            </a:br>
            <a:r>
              <a:rPr lang="en-US" dirty="0"/>
              <a:t>Other Important </a:t>
            </a:r>
            <a:r>
              <a:rPr lang="en-US" dirty="0" smtClean="0"/>
              <a:t>Factors </a:t>
            </a:r>
            <a:r>
              <a:rPr lang="en-US" b="0" dirty="0" smtClean="0"/>
              <a:t>(cont.)</a:t>
            </a:r>
            <a:r>
              <a:rPr lang="en-US" b="0" dirty="0"/>
              <a:t/>
            </a:r>
            <a:br>
              <a:rPr lang="en-US" b="0" dirty="0"/>
            </a:br>
            <a:endParaRPr lang="en-US" b="0" dirty="0"/>
          </a:p>
        </p:txBody>
      </p:sp>
      <p:sp>
        <p:nvSpPr>
          <p:cNvPr id="3" name="Content Placeholder 2"/>
          <p:cNvSpPr>
            <a:spLocks noGrp="1"/>
          </p:cNvSpPr>
          <p:nvPr>
            <p:ph idx="1"/>
          </p:nvPr>
        </p:nvSpPr>
        <p:spPr>
          <a:xfrm>
            <a:off x="533401" y="2286000"/>
            <a:ext cx="8001000" cy="3733800"/>
          </a:xfrm>
        </p:spPr>
        <p:txBody>
          <a:bodyPr/>
          <a:lstStyle/>
          <a:p>
            <a:pPr lvl="0"/>
            <a:r>
              <a:rPr lang="en-US" sz="2800" dirty="0"/>
              <a:t>Accessible workplace building and </a:t>
            </a:r>
            <a:r>
              <a:rPr lang="en-US" sz="2800" dirty="0" smtClean="0"/>
              <a:t>facilities</a:t>
            </a:r>
            <a:endParaRPr lang="en-US" sz="2800" dirty="0"/>
          </a:p>
          <a:p>
            <a:pPr lvl="0"/>
            <a:r>
              <a:rPr lang="en-US" sz="2800" dirty="0"/>
              <a:t>Organization supports diversity more </a:t>
            </a:r>
            <a:r>
              <a:rPr lang="en-US" sz="2800" dirty="0" smtClean="0"/>
              <a:t>generally</a:t>
            </a:r>
            <a:endParaRPr lang="en-US" sz="2800" dirty="0"/>
          </a:p>
          <a:p>
            <a:pPr lvl="0"/>
            <a:r>
              <a:rPr lang="en-US" sz="2800" dirty="0" smtClean="0"/>
              <a:t>“</a:t>
            </a:r>
            <a:r>
              <a:rPr lang="en-US" sz="2800" dirty="0"/>
              <a:t>Data presented on hiring and promotion of people with disabilities”</a:t>
            </a:r>
          </a:p>
          <a:p>
            <a:pPr lvl="0"/>
            <a:r>
              <a:rPr lang="en-US" sz="2800" dirty="0"/>
              <a:t>“Participation and support by employers in community awareness events/activities</a:t>
            </a:r>
            <a:r>
              <a:rPr lang="en-US" sz="2800" dirty="0" smtClean="0"/>
              <a:t>”</a:t>
            </a:r>
            <a:endParaRPr lang="en-US" sz="2800" dirty="0"/>
          </a:p>
        </p:txBody>
      </p:sp>
      <p:sp>
        <p:nvSpPr>
          <p:cNvPr id="4" name="Slide Number Placeholder 3"/>
          <p:cNvSpPr>
            <a:spLocks noGrp="1"/>
          </p:cNvSpPr>
          <p:nvPr>
            <p:ph type="sldNum" sz="quarter" idx="4294967295"/>
          </p:nvPr>
        </p:nvSpPr>
        <p:spPr>
          <a:xfrm>
            <a:off x="6858000" y="6400800"/>
            <a:ext cx="1905000" cy="457200"/>
          </a:xfrm>
          <a:prstGeom prst="rect">
            <a:avLst/>
          </a:prstGeom>
        </p:spPr>
        <p:txBody>
          <a:bodyPr/>
          <a:lstStyle/>
          <a:p>
            <a:pPr>
              <a:defRPr/>
            </a:pPr>
            <a:fld id="{9554A8B3-0C93-43E6-9F92-767F4067FA87}" type="slidenum">
              <a:rPr lang="en-US" smtClean="0">
                <a:solidFill>
                  <a:srgbClr val="000000"/>
                </a:solidFill>
              </a:rPr>
              <a:pPr>
                <a:defRPr/>
              </a:pPr>
              <a:t>84</a:t>
            </a:fld>
            <a:endParaRPr lang="en-US" sz="1400">
              <a:solidFill>
                <a:srgbClr val="000000"/>
              </a:solidFill>
              <a:latin typeface="Times" pitchFamily="18" charset="0"/>
            </a:endParaRPr>
          </a:p>
        </p:txBody>
      </p:sp>
      <p:sp>
        <p:nvSpPr>
          <p:cNvPr id="7" name="Rectangle 6"/>
          <p:cNvSpPr/>
          <p:nvPr/>
        </p:nvSpPr>
        <p:spPr>
          <a:xfrm>
            <a:off x="304800" y="6230034"/>
            <a:ext cx="8153400" cy="646331"/>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latin typeface="Frutiger 87ExtraBlackCn" pitchFamily="34" charset="0"/>
              </a:rPr>
              <a:t>von Schrader, S., Malzer, V., </a:t>
            </a:r>
            <a:r>
              <a:rPr lang="en-US" sz="1200" dirty="0" err="1">
                <a:solidFill>
                  <a:srgbClr val="000000"/>
                </a:solidFill>
                <a:latin typeface="Frutiger 87ExtraBlackCn" pitchFamily="34" charset="0"/>
              </a:rPr>
              <a:t>Bruyère</a:t>
            </a:r>
            <a:r>
              <a:rPr lang="en-US" sz="1200" dirty="0">
                <a:solidFill>
                  <a:srgbClr val="000000"/>
                </a:solidFill>
                <a:latin typeface="Frutiger 87ExtraBlackCn" pitchFamily="34" charset="0"/>
              </a:rPr>
              <a:t> , S. (</a:t>
            </a:r>
            <a:r>
              <a:rPr lang="en-US" sz="1200" dirty="0" smtClean="0">
                <a:solidFill>
                  <a:srgbClr val="000000"/>
                </a:solidFill>
                <a:latin typeface="Frutiger 87ExtraBlackCn" pitchFamily="34" charset="0"/>
              </a:rPr>
              <a:t>2014).  </a:t>
            </a:r>
            <a:r>
              <a:rPr lang="en-US" sz="1200" dirty="0">
                <a:solidFill>
                  <a:srgbClr val="000000"/>
                </a:solidFill>
                <a:latin typeface="Frutiger 87ExtraBlackCn" pitchFamily="34" charset="0"/>
              </a:rPr>
              <a:t>Perspectives on disability disclosure: The importance of employer practices and workplace climate.  </a:t>
            </a:r>
            <a:r>
              <a:rPr lang="en-US" sz="1200" i="1" dirty="0">
                <a:solidFill>
                  <a:srgbClr val="000000"/>
                </a:solidFill>
                <a:latin typeface="Frutiger 87ExtraBlackCn" pitchFamily="34" charset="0"/>
              </a:rPr>
              <a:t>Employer Responsibilities and Rights Journal</a:t>
            </a:r>
            <a:r>
              <a:rPr lang="en-US" sz="1200" dirty="0">
                <a:solidFill>
                  <a:srgbClr val="000000"/>
                </a:solidFill>
                <a:latin typeface="Frutiger 87ExtraBlackCn" pitchFamily="34" charset="0"/>
              </a:rPr>
              <a:t>.   DOI: 10.1007/s10672-013-9227-9.</a:t>
            </a:r>
          </a:p>
          <a:p>
            <a:pPr eaLnBrk="0" fontAlgn="base" hangingPunct="0">
              <a:spcBef>
                <a:spcPct val="0"/>
              </a:spcBef>
              <a:spcAft>
                <a:spcPct val="0"/>
              </a:spcAft>
            </a:pPr>
            <a:endParaRPr lang="en-US" sz="1200" dirty="0">
              <a:solidFill>
                <a:srgbClr val="000000"/>
              </a:solidFill>
            </a:endParaRPr>
          </a:p>
        </p:txBody>
      </p:sp>
    </p:spTree>
    <p:extLst>
      <p:ext uri="{BB962C8B-B14F-4D97-AF65-F5344CB8AC3E}">
        <p14:creationId xmlns:p14="http://schemas.microsoft.com/office/powerpoint/2010/main" val="380002250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12700" y="1066800"/>
            <a:ext cx="9220200" cy="914400"/>
          </a:xfrm>
        </p:spPr>
        <p:txBody>
          <a:bodyPr/>
          <a:lstStyle/>
          <a:p>
            <a:pPr algn="ctr"/>
            <a:r>
              <a:rPr lang="en-US" sz="3600" dirty="0" smtClean="0"/>
              <a:t>Percent Who Disclosed in Current </a:t>
            </a:r>
            <a:br>
              <a:rPr lang="en-US" sz="3600" dirty="0" smtClean="0"/>
            </a:br>
            <a:r>
              <a:rPr lang="en-US" sz="3600" dirty="0" smtClean="0"/>
              <a:t>or Most Recent Job</a:t>
            </a:r>
            <a:endParaRPr lang="en-US" sz="3600" dirty="0"/>
          </a:p>
        </p:txBody>
      </p:sp>
      <p:sp>
        <p:nvSpPr>
          <p:cNvPr id="8195"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A11531F8-98DF-499D-8CCE-0F357964E697}" type="slidenum">
              <a:rPr lang="en-US" sz="1000" smtClean="0">
                <a:solidFill>
                  <a:srgbClr val="000000"/>
                </a:solidFill>
                <a:latin typeface="Arial" charset="0"/>
              </a:rPr>
              <a:pPr/>
              <a:t>85</a:t>
            </a:fld>
            <a:endParaRPr lang="en-US" sz="1400" smtClean="0">
              <a:solidFill>
                <a:srgbClr val="000000"/>
              </a:solidFill>
              <a:latin typeface="Times" pitchFamily="18" charset="0"/>
            </a:endParaRPr>
          </a:p>
        </p:txBody>
      </p:sp>
      <p:graphicFrame>
        <p:nvGraphicFramePr>
          <p:cNvPr id="3" name="Chart 2"/>
          <p:cNvGraphicFramePr/>
          <p:nvPr>
            <p:extLst/>
          </p:nvPr>
        </p:nvGraphicFramePr>
        <p:xfrm>
          <a:off x="1143000" y="1371600"/>
          <a:ext cx="64770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228600" y="6207371"/>
            <a:ext cx="8686800" cy="738664"/>
          </a:xfrm>
          <a:prstGeom prst="rect">
            <a:avLst/>
          </a:prstGeom>
        </p:spPr>
        <p:txBody>
          <a:bodyPr wrap="square">
            <a:spAutoFit/>
          </a:bodyPr>
          <a:lstStyle/>
          <a:p>
            <a:pPr eaLnBrk="0" fontAlgn="base" hangingPunct="0">
              <a:spcBef>
                <a:spcPct val="0"/>
              </a:spcBef>
              <a:spcAft>
                <a:spcPct val="0"/>
              </a:spcAft>
            </a:pPr>
            <a:r>
              <a:rPr lang="en-US" sz="1050" dirty="0">
                <a:solidFill>
                  <a:srgbClr val="000000"/>
                </a:solidFill>
                <a:latin typeface="Frutiger 87ExtraBlackCn" pitchFamily="34" charset="0"/>
              </a:rPr>
              <a:t>von Schrader, S., Malzer, V., Erickson, W., &amp; </a:t>
            </a:r>
            <a:r>
              <a:rPr lang="en-US" sz="1050" dirty="0" err="1">
                <a:solidFill>
                  <a:srgbClr val="000000"/>
                </a:solidFill>
                <a:latin typeface="Frutiger 87ExtraBlackCn" pitchFamily="34" charset="0"/>
              </a:rPr>
              <a:t>Bruyère</a:t>
            </a:r>
            <a:r>
              <a:rPr lang="en-US" sz="1050" dirty="0">
                <a:solidFill>
                  <a:srgbClr val="000000"/>
                </a:solidFill>
                <a:latin typeface="Frutiger 87ExtraBlackCn" pitchFamily="34" charset="0"/>
              </a:rPr>
              <a:t> , S. (2011). Emerging employment issues for people with disabilities: Disability disclosure, leave as a reasonable accommodation, use of job applicant screeners. Report of a Cornell/AAPD Survey. Ithaca, NY: Cornell University Employment and Disability Institute</a:t>
            </a:r>
          </a:p>
          <a:p>
            <a:pPr eaLnBrk="0" fontAlgn="base" hangingPunct="0">
              <a:spcBef>
                <a:spcPct val="0"/>
              </a:spcBef>
              <a:spcAft>
                <a:spcPct val="0"/>
              </a:spcAft>
            </a:pPr>
            <a:endParaRPr lang="en-US" sz="1050" dirty="0">
              <a:solidFill>
                <a:srgbClr val="000000"/>
              </a:solidFill>
            </a:endParaRPr>
          </a:p>
        </p:txBody>
      </p:sp>
    </p:spTree>
    <p:extLst>
      <p:ext uri="{BB962C8B-B14F-4D97-AF65-F5344CB8AC3E}">
        <p14:creationId xmlns:p14="http://schemas.microsoft.com/office/powerpoint/2010/main" val="394643319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533400" y="990599"/>
            <a:ext cx="8001000" cy="1219201"/>
          </a:xfrm>
        </p:spPr>
        <p:txBody>
          <a:bodyPr/>
          <a:lstStyle/>
          <a:p>
            <a:pPr algn="ctr"/>
            <a:r>
              <a:rPr lang="en-US" sz="3600" dirty="0"/>
              <a:t>Percent </a:t>
            </a:r>
            <a:r>
              <a:rPr lang="en-US" sz="3600" dirty="0" smtClean="0"/>
              <a:t>Who Disclosed at Different Points in the Employment Process</a:t>
            </a:r>
            <a:endParaRPr lang="en-US" sz="3600" dirty="0"/>
          </a:p>
        </p:txBody>
      </p:sp>
      <p:sp>
        <p:nvSpPr>
          <p:cNvPr id="9219" name="Slide Number Placeholder 3"/>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DA2A0AA4-E003-416E-9ABD-DCB3E6E6C4D7}" type="slidenum">
              <a:rPr lang="en-US" sz="1000" smtClean="0">
                <a:solidFill>
                  <a:srgbClr val="000000"/>
                </a:solidFill>
                <a:latin typeface="Arial" charset="0"/>
              </a:rPr>
              <a:pPr/>
              <a:t>86</a:t>
            </a:fld>
            <a:endParaRPr lang="en-US" sz="1400" smtClean="0">
              <a:solidFill>
                <a:srgbClr val="000000"/>
              </a:solidFill>
              <a:latin typeface="Times" pitchFamily="18" charset="0"/>
            </a:endParaRPr>
          </a:p>
        </p:txBody>
      </p:sp>
      <p:graphicFrame>
        <p:nvGraphicFramePr>
          <p:cNvPr id="3" name="Chart 2"/>
          <p:cNvGraphicFramePr/>
          <p:nvPr>
            <p:extLst/>
          </p:nvPr>
        </p:nvGraphicFramePr>
        <p:xfrm>
          <a:off x="533400" y="2057400"/>
          <a:ext cx="7924800"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5"/>
          <p:cNvSpPr/>
          <p:nvPr/>
        </p:nvSpPr>
        <p:spPr>
          <a:xfrm>
            <a:off x="304800" y="6230034"/>
            <a:ext cx="8153400" cy="646331"/>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latin typeface="Frutiger 87ExtraBlackCn" pitchFamily="34" charset="0"/>
              </a:rPr>
              <a:t>von Schrader, S., Malzer, V., Erickson, W., &amp; </a:t>
            </a:r>
            <a:r>
              <a:rPr lang="en-US" sz="1200" dirty="0" err="1">
                <a:solidFill>
                  <a:srgbClr val="000000"/>
                </a:solidFill>
                <a:latin typeface="Frutiger 87ExtraBlackCn" pitchFamily="34" charset="0"/>
              </a:rPr>
              <a:t>Bruyère</a:t>
            </a:r>
            <a:r>
              <a:rPr lang="en-US" sz="1200" dirty="0">
                <a:solidFill>
                  <a:srgbClr val="000000"/>
                </a:solidFill>
                <a:latin typeface="Frutiger 87ExtraBlackCn" pitchFamily="34" charset="0"/>
              </a:rPr>
              <a:t> , S. (2011). Emerging employment issues for people with disabilities: Disability disclosure, leave as a reasonable accommodation, use of job applicant screeners. Report of a Cornell/AAPD Survey. Ithaca, NY: Cornell University Employment and Disability Institute</a:t>
            </a:r>
            <a:endParaRPr lang="en-US" sz="1200" dirty="0">
              <a:solidFill>
                <a:srgbClr val="000000"/>
              </a:solidFill>
            </a:endParaRPr>
          </a:p>
        </p:txBody>
      </p:sp>
    </p:spTree>
    <p:extLst>
      <p:ext uri="{BB962C8B-B14F-4D97-AF65-F5344CB8AC3E}">
        <p14:creationId xmlns:p14="http://schemas.microsoft.com/office/powerpoint/2010/main" val="2407775067"/>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76200" y="990600"/>
            <a:ext cx="8991600" cy="1066800"/>
          </a:xfrm>
        </p:spPr>
        <p:txBody>
          <a:bodyPr/>
          <a:lstStyle/>
          <a:p>
            <a:pPr algn="ctr"/>
            <a:r>
              <a:rPr lang="en-US" sz="3600" dirty="0" smtClean="0"/>
              <a:t>Percent Who Experienced Negative Consequences </a:t>
            </a:r>
            <a:r>
              <a:rPr lang="en-US" sz="3600" dirty="0"/>
              <a:t>of </a:t>
            </a:r>
            <a:r>
              <a:rPr lang="en-US" sz="3600" dirty="0" smtClean="0"/>
              <a:t>Disclosure</a:t>
            </a:r>
            <a:endParaRPr lang="en-US" sz="3600" dirty="0"/>
          </a:p>
        </p:txBody>
      </p:sp>
      <p:sp>
        <p:nvSpPr>
          <p:cNvPr id="10243" name="Slide Number Placeholder 3"/>
          <p:cNvSpPr>
            <a:spLocks noGrp="1"/>
          </p:cNvSpPr>
          <p:nvPr>
            <p:ph type="sldNum" sz="quarter" idx="4294967295"/>
          </p:nvPr>
        </p:nvSpPr>
        <p:spPr>
          <a:xfrm>
            <a:off x="6858000" y="6400800"/>
            <a:ext cx="19050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4645E428-D01C-43D3-82BB-8658A628F1F3}" type="slidenum">
              <a:rPr lang="en-US" sz="1000" smtClean="0">
                <a:solidFill>
                  <a:srgbClr val="000000"/>
                </a:solidFill>
                <a:latin typeface="Arial" charset="0"/>
              </a:rPr>
              <a:pPr/>
              <a:t>87</a:t>
            </a:fld>
            <a:endParaRPr lang="en-US" sz="1400" smtClean="0">
              <a:solidFill>
                <a:srgbClr val="000000"/>
              </a:solidFill>
              <a:latin typeface="Times" pitchFamily="18" charset="0"/>
            </a:endParaRPr>
          </a:p>
        </p:txBody>
      </p:sp>
      <p:graphicFrame>
        <p:nvGraphicFramePr>
          <p:cNvPr id="2" name="Chart 1"/>
          <p:cNvGraphicFramePr/>
          <p:nvPr>
            <p:extLst/>
          </p:nvPr>
        </p:nvGraphicFramePr>
        <p:xfrm>
          <a:off x="723900" y="2133600"/>
          <a:ext cx="77724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0" y="6396335"/>
            <a:ext cx="8382000" cy="646331"/>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latin typeface="Frutiger 87ExtraBlackCn" pitchFamily="34" charset="0"/>
              </a:rPr>
              <a:t>von Schrader, S., Malzer, V., </a:t>
            </a:r>
            <a:r>
              <a:rPr lang="en-US" sz="1200" dirty="0" err="1">
                <a:solidFill>
                  <a:srgbClr val="000000"/>
                </a:solidFill>
                <a:latin typeface="Frutiger 87ExtraBlackCn" pitchFamily="34" charset="0"/>
              </a:rPr>
              <a:t>Bruyère</a:t>
            </a:r>
            <a:r>
              <a:rPr lang="en-US" sz="1200" dirty="0">
                <a:solidFill>
                  <a:srgbClr val="000000"/>
                </a:solidFill>
                <a:latin typeface="Frutiger 87ExtraBlackCn" pitchFamily="34" charset="0"/>
              </a:rPr>
              <a:t> , S. (</a:t>
            </a:r>
            <a:r>
              <a:rPr lang="en-US" sz="1200" dirty="0" smtClean="0">
                <a:solidFill>
                  <a:srgbClr val="000000"/>
                </a:solidFill>
                <a:latin typeface="Frutiger 87ExtraBlackCn" pitchFamily="34" charset="0"/>
              </a:rPr>
              <a:t>2014).  </a:t>
            </a:r>
            <a:r>
              <a:rPr lang="en-US" sz="1200" dirty="0">
                <a:solidFill>
                  <a:srgbClr val="000000"/>
                </a:solidFill>
                <a:latin typeface="Frutiger 87ExtraBlackCn" pitchFamily="34" charset="0"/>
              </a:rPr>
              <a:t>Perspectives on disability disclosure: The importance of employer practices and workplace climate.  </a:t>
            </a:r>
            <a:r>
              <a:rPr lang="en-US" sz="1200" i="1" dirty="0">
                <a:solidFill>
                  <a:srgbClr val="000000"/>
                </a:solidFill>
                <a:latin typeface="Frutiger 87ExtraBlackCn" pitchFamily="34" charset="0"/>
              </a:rPr>
              <a:t>Employer Responsibilities and Rights Journal</a:t>
            </a:r>
            <a:r>
              <a:rPr lang="en-US" sz="1200" dirty="0">
                <a:solidFill>
                  <a:srgbClr val="000000"/>
                </a:solidFill>
                <a:latin typeface="Frutiger 87ExtraBlackCn" pitchFamily="34" charset="0"/>
              </a:rPr>
              <a:t>.   DOI: 10.1007/s10672-013-9227-9.</a:t>
            </a:r>
          </a:p>
          <a:p>
            <a:pPr eaLnBrk="0" fontAlgn="base" hangingPunct="0">
              <a:spcBef>
                <a:spcPct val="0"/>
              </a:spcBef>
              <a:spcAft>
                <a:spcPct val="0"/>
              </a:spcAft>
            </a:pPr>
            <a:endParaRPr lang="en-US" sz="1200" dirty="0">
              <a:solidFill>
                <a:srgbClr val="000000"/>
              </a:solidFill>
            </a:endParaRPr>
          </a:p>
        </p:txBody>
      </p:sp>
    </p:spTree>
    <p:extLst>
      <p:ext uri="{BB962C8B-B14F-4D97-AF65-F5344CB8AC3E}">
        <p14:creationId xmlns:p14="http://schemas.microsoft.com/office/powerpoint/2010/main" val="427301371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990600"/>
            <a:ext cx="8763000" cy="1143000"/>
          </a:xfrm>
        </p:spPr>
        <p:txBody>
          <a:bodyPr/>
          <a:lstStyle/>
          <a:p>
            <a:pPr algn="ctr"/>
            <a:r>
              <a:rPr lang="en-US" dirty="0"/>
              <a:t>D</a:t>
            </a:r>
            <a:r>
              <a:rPr lang="en-US" dirty="0" smtClean="0"/>
              <a:t>o HR policies and practices matter? </a:t>
            </a:r>
            <a:endParaRPr lang="en-US" dirty="0"/>
          </a:p>
        </p:txBody>
      </p:sp>
      <p:sp>
        <p:nvSpPr>
          <p:cNvPr id="4" name="Slide Number Placeholder 3"/>
          <p:cNvSpPr>
            <a:spLocks noGrp="1"/>
          </p:cNvSpPr>
          <p:nvPr>
            <p:ph type="sldNum" sz="quarter" idx="4294967295"/>
          </p:nvPr>
        </p:nvSpPr>
        <p:spPr>
          <a:xfrm>
            <a:off x="6858000" y="6400800"/>
            <a:ext cx="1905000" cy="457200"/>
          </a:xfrm>
          <a:prstGeom prst="rect">
            <a:avLst/>
          </a:prstGeom>
        </p:spPr>
        <p:txBody>
          <a:bodyPr/>
          <a:lstStyle/>
          <a:p>
            <a:pPr>
              <a:defRPr/>
            </a:pPr>
            <a:fld id="{9554A8B3-0C93-43E6-9F92-767F4067FA87}" type="slidenum">
              <a:rPr lang="en-US" smtClean="0">
                <a:solidFill>
                  <a:srgbClr val="000000"/>
                </a:solidFill>
              </a:rPr>
              <a:pPr>
                <a:defRPr/>
              </a:pPr>
              <a:t>88</a:t>
            </a:fld>
            <a:endParaRPr lang="en-US" sz="1400" dirty="0">
              <a:solidFill>
                <a:srgbClr val="000000"/>
              </a:solidFill>
              <a:latin typeface="Times" pitchFamily="18" charset="0"/>
            </a:endParaRPr>
          </a:p>
        </p:txBody>
      </p:sp>
      <p:pic>
        <p:nvPicPr>
          <p:cNvPr id="1026" name="Picture 2" descr="Photo of  a woman contemplating"/>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bwMode="auto">
          <a:xfrm>
            <a:off x="1219200" y="2209800"/>
            <a:ext cx="5715000" cy="37211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7391400" y="5715000"/>
            <a:ext cx="1066800" cy="523220"/>
          </a:xfrm>
          <a:prstGeom prst="rect">
            <a:avLst/>
          </a:prstGeom>
          <a:noFill/>
        </p:spPr>
        <p:txBody>
          <a:bodyPr wrap="square" rtlCol="0">
            <a:spAutoFit/>
          </a:bodyPr>
          <a:lstStyle/>
          <a:p>
            <a:pPr eaLnBrk="0" fontAlgn="base" hangingPunct="0">
              <a:spcBef>
                <a:spcPct val="0"/>
              </a:spcBef>
              <a:spcAft>
                <a:spcPct val="0"/>
              </a:spcAft>
            </a:pPr>
            <a:r>
              <a:rPr lang="en-US" sz="2800" b="1" dirty="0" smtClean="0">
                <a:solidFill>
                  <a:srgbClr val="FF0000"/>
                </a:solidFill>
              </a:rPr>
              <a:t>YES!</a:t>
            </a:r>
          </a:p>
        </p:txBody>
      </p:sp>
    </p:spTree>
    <p:extLst>
      <p:ext uri="{BB962C8B-B14F-4D97-AF65-F5344CB8AC3E}">
        <p14:creationId xmlns:p14="http://schemas.microsoft.com/office/powerpoint/2010/main" val="3981596718"/>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066800"/>
            <a:ext cx="8229600" cy="987021"/>
          </a:xfrm>
        </p:spPr>
        <p:txBody>
          <a:bodyPr>
            <a:normAutofit fontScale="90000"/>
          </a:bodyPr>
          <a:lstStyle/>
          <a:p>
            <a:r>
              <a:rPr lang="en-US" sz="3600" b="1" dirty="0" smtClean="0">
                <a:cs typeface="Arial" panose="020B0604020202020204" pitchFamily="34" charset="0"/>
              </a:rPr>
              <a:t>Under what conditions are employees more likely to disclose their disability?</a:t>
            </a:r>
            <a:endParaRPr lang="en-US" sz="1800" b="1" dirty="0">
              <a:solidFill>
                <a:schemeClr val="bg1">
                  <a:lumMod val="50000"/>
                </a:schemeClr>
              </a:solidFill>
              <a:cs typeface="Arial" panose="020B0604020202020204" pitchFamily="34" charset="0"/>
            </a:endParaRPr>
          </a:p>
        </p:txBody>
      </p:sp>
      <p:sp>
        <p:nvSpPr>
          <p:cNvPr id="7" name="TextBox 6"/>
          <p:cNvSpPr txBox="1"/>
          <p:nvPr/>
        </p:nvSpPr>
        <p:spPr>
          <a:xfrm>
            <a:off x="0" y="2209800"/>
            <a:ext cx="9144000" cy="400110"/>
          </a:xfrm>
          <a:prstGeom prst="rect">
            <a:avLst/>
          </a:prstGeom>
          <a:noFill/>
        </p:spPr>
        <p:txBody>
          <a:bodyPr wrap="square" rtlCol="0">
            <a:spAutoFit/>
          </a:bodyPr>
          <a:lstStyle/>
          <a:p>
            <a:pPr eaLnBrk="0" fontAlgn="base" hangingPunct="0">
              <a:spcBef>
                <a:spcPct val="0"/>
              </a:spcBef>
              <a:spcAft>
                <a:spcPct val="0"/>
              </a:spcAft>
            </a:pPr>
            <a:r>
              <a:rPr lang="en-US" sz="2000" b="1" dirty="0" smtClean="0">
                <a:solidFill>
                  <a:srgbClr val="C00000"/>
                </a:solidFill>
                <a:cs typeface="Arial" panose="020B0604020202020204" pitchFamily="34" charset="0"/>
              </a:rPr>
              <a:t>When cues in their organizational environment indicate it is safe to do so:</a:t>
            </a:r>
          </a:p>
        </p:txBody>
      </p:sp>
      <p:sp>
        <p:nvSpPr>
          <p:cNvPr id="9" name="Rectangle 8"/>
          <p:cNvSpPr/>
          <p:nvPr/>
        </p:nvSpPr>
        <p:spPr bwMode="auto">
          <a:xfrm>
            <a:off x="968187" y="2743200"/>
            <a:ext cx="860613" cy="569688"/>
          </a:xfrm>
          <a:prstGeom prst="rect">
            <a:avLst/>
          </a:prstGeom>
          <a:solidFill>
            <a:srgbClr val="FEFE8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eaLnBrk="0" fontAlgn="base" hangingPunct="0">
              <a:spcBef>
                <a:spcPct val="0"/>
              </a:spcBef>
              <a:spcAft>
                <a:spcPct val="0"/>
              </a:spcAft>
            </a:pPr>
            <a:r>
              <a:rPr lang="en-US" sz="2400" dirty="0" smtClean="0">
                <a:solidFill>
                  <a:srgbClr val="000000"/>
                </a:solidFill>
              </a:rPr>
              <a:t>1</a:t>
            </a:r>
            <a:endParaRPr lang="en-US" sz="2400" dirty="0">
              <a:solidFill>
                <a:srgbClr val="000000"/>
              </a:solidFill>
            </a:endParaRPr>
          </a:p>
        </p:txBody>
      </p:sp>
      <p:sp>
        <p:nvSpPr>
          <p:cNvPr id="10" name="Rectangle 9"/>
          <p:cNvSpPr/>
          <p:nvPr/>
        </p:nvSpPr>
        <p:spPr bwMode="auto">
          <a:xfrm>
            <a:off x="1828800" y="2743200"/>
            <a:ext cx="6378387" cy="56968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400" dirty="0">
                <a:solidFill>
                  <a:srgbClr val="000000"/>
                </a:solidFill>
                <a:cs typeface="Arial" panose="020B0604020202020204" pitchFamily="34" charset="0"/>
              </a:rPr>
              <a:t>Perceived fairness of HR practices</a:t>
            </a:r>
          </a:p>
        </p:txBody>
      </p:sp>
      <p:sp>
        <p:nvSpPr>
          <p:cNvPr id="11" name="Rectangle 10"/>
          <p:cNvSpPr/>
          <p:nvPr/>
        </p:nvSpPr>
        <p:spPr bwMode="auto">
          <a:xfrm>
            <a:off x="968187" y="3505200"/>
            <a:ext cx="860613" cy="622302"/>
          </a:xfrm>
          <a:prstGeom prst="rect">
            <a:avLst/>
          </a:prstGeom>
          <a:solidFill>
            <a:srgbClr val="FEFE8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eaLnBrk="0" fontAlgn="base" hangingPunct="0">
              <a:spcBef>
                <a:spcPct val="0"/>
              </a:spcBef>
              <a:spcAft>
                <a:spcPct val="0"/>
              </a:spcAft>
            </a:pPr>
            <a:r>
              <a:rPr lang="en-US" sz="2400" dirty="0" smtClean="0">
                <a:solidFill>
                  <a:srgbClr val="000000"/>
                </a:solidFill>
              </a:rPr>
              <a:t>2</a:t>
            </a:r>
            <a:endParaRPr lang="en-US" sz="2400" dirty="0">
              <a:solidFill>
                <a:srgbClr val="000000"/>
              </a:solidFill>
            </a:endParaRPr>
          </a:p>
        </p:txBody>
      </p:sp>
      <p:sp>
        <p:nvSpPr>
          <p:cNvPr id="12" name="Rectangle 11"/>
          <p:cNvSpPr/>
          <p:nvPr/>
        </p:nvSpPr>
        <p:spPr bwMode="auto">
          <a:xfrm>
            <a:off x="1828800" y="3505200"/>
            <a:ext cx="6378387" cy="62230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400" dirty="0">
                <a:solidFill>
                  <a:srgbClr val="000000"/>
                </a:solidFill>
                <a:cs typeface="Arial" panose="020B0604020202020204" pitchFamily="34" charset="0"/>
              </a:rPr>
              <a:t>Pro-disability climate</a:t>
            </a:r>
          </a:p>
        </p:txBody>
      </p:sp>
      <p:sp>
        <p:nvSpPr>
          <p:cNvPr id="13" name="Rectangle 12"/>
          <p:cNvSpPr/>
          <p:nvPr/>
        </p:nvSpPr>
        <p:spPr bwMode="auto">
          <a:xfrm>
            <a:off x="968187" y="4343400"/>
            <a:ext cx="860613" cy="631374"/>
          </a:xfrm>
          <a:prstGeom prst="rect">
            <a:avLst/>
          </a:prstGeom>
          <a:solidFill>
            <a:srgbClr val="FEFE8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eaLnBrk="0" fontAlgn="base" hangingPunct="0">
              <a:spcBef>
                <a:spcPct val="0"/>
              </a:spcBef>
              <a:spcAft>
                <a:spcPct val="0"/>
              </a:spcAft>
            </a:pPr>
            <a:r>
              <a:rPr lang="en-US" sz="2400" dirty="0" smtClean="0">
                <a:solidFill>
                  <a:srgbClr val="000000"/>
                </a:solidFill>
              </a:rPr>
              <a:t>3</a:t>
            </a:r>
            <a:endParaRPr lang="en-US" sz="2400" dirty="0">
              <a:solidFill>
                <a:srgbClr val="000000"/>
              </a:solidFill>
            </a:endParaRPr>
          </a:p>
        </p:txBody>
      </p:sp>
      <p:sp>
        <p:nvSpPr>
          <p:cNvPr id="14" name="Rectangle 13"/>
          <p:cNvSpPr/>
          <p:nvPr/>
        </p:nvSpPr>
        <p:spPr bwMode="auto">
          <a:xfrm>
            <a:off x="1828800" y="4343400"/>
            <a:ext cx="6378387" cy="631374"/>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400" dirty="0">
                <a:solidFill>
                  <a:srgbClr val="000000"/>
                </a:solidFill>
                <a:cs typeface="Arial" panose="020B0604020202020204" pitchFamily="34" charset="0"/>
              </a:rPr>
              <a:t>Perceived management commitment to disability</a:t>
            </a:r>
          </a:p>
        </p:txBody>
      </p:sp>
      <p:sp>
        <p:nvSpPr>
          <p:cNvPr id="15" name="Rectangle 14"/>
          <p:cNvSpPr/>
          <p:nvPr/>
        </p:nvSpPr>
        <p:spPr bwMode="auto">
          <a:xfrm>
            <a:off x="968187" y="5257800"/>
            <a:ext cx="860613" cy="838200"/>
          </a:xfrm>
          <a:prstGeom prst="rect">
            <a:avLst/>
          </a:prstGeom>
          <a:solidFill>
            <a:srgbClr val="FEFE8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1" compatLnSpc="1">
            <a:prstTxWarp prst="textNoShape">
              <a:avLst/>
            </a:prstTxWarp>
          </a:bodyPr>
          <a:lstStyle/>
          <a:p>
            <a:pPr eaLnBrk="0" fontAlgn="base" hangingPunct="0">
              <a:spcBef>
                <a:spcPct val="0"/>
              </a:spcBef>
              <a:spcAft>
                <a:spcPct val="0"/>
              </a:spcAft>
            </a:pPr>
            <a:r>
              <a:rPr lang="en-US" sz="2400" dirty="0" smtClean="0">
                <a:solidFill>
                  <a:srgbClr val="000000"/>
                </a:solidFill>
              </a:rPr>
              <a:t>4</a:t>
            </a:r>
            <a:endParaRPr lang="en-US" sz="2400" dirty="0">
              <a:solidFill>
                <a:srgbClr val="000000"/>
              </a:solidFill>
            </a:endParaRPr>
          </a:p>
        </p:txBody>
      </p:sp>
      <p:sp>
        <p:nvSpPr>
          <p:cNvPr id="16" name="Rectangle 15"/>
          <p:cNvSpPr/>
          <p:nvPr/>
        </p:nvSpPr>
        <p:spPr bwMode="auto">
          <a:xfrm>
            <a:off x="1828800" y="5257800"/>
            <a:ext cx="6378387" cy="838200"/>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400" dirty="0">
                <a:solidFill>
                  <a:srgbClr val="000000"/>
                </a:solidFill>
                <a:cs typeface="Arial" panose="020B0604020202020204" pitchFamily="34" charset="0"/>
              </a:rPr>
              <a:t>Perceptions that disability advisory/employee resource group is effective</a:t>
            </a:r>
            <a:endParaRPr lang="en-US" sz="2400" dirty="0">
              <a:solidFill>
                <a:srgbClr val="000000"/>
              </a:solidFill>
            </a:endParaRPr>
          </a:p>
        </p:txBody>
      </p:sp>
      <p:sp>
        <p:nvSpPr>
          <p:cNvPr id="4" name="Slide Number Placeholder 3"/>
          <p:cNvSpPr>
            <a:spLocks noGrp="1"/>
          </p:cNvSpPr>
          <p:nvPr>
            <p:ph type="sldNum" sz="quarter" idx="10"/>
          </p:nvPr>
        </p:nvSpPr>
        <p:spPr>
          <a:xfrm>
            <a:off x="8207187" y="6248400"/>
            <a:ext cx="632012" cy="457200"/>
          </a:xfrm>
        </p:spPr>
        <p:txBody>
          <a:bodyPr/>
          <a:lstStyle/>
          <a:p>
            <a:fld id="{94A21340-938E-4DA6-9F12-F2964D9DDAD6}" type="slidenum">
              <a:rPr lang="en-US" sz="1000" smtClean="0">
                <a:solidFill>
                  <a:srgbClr val="000000"/>
                </a:solidFill>
              </a:rPr>
              <a:pPr/>
              <a:t>89</a:t>
            </a:fld>
            <a:endParaRPr lang="en-US" sz="1000" dirty="0">
              <a:solidFill>
                <a:srgbClr val="000000"/>
              </a:solidFill>
            </a:endParaRPr>
          </a:p>
        </p:txBody>
      </p:sp>
      <p:sp>
        <p:nvSpPr>
          <p:cNvPr id="3" name="TextBox 2"/>
          <p:cNvSpPr txBox="1"/>
          <p:nvPr/>
        </p:nvSpPr>
        <p:spPr>
          <a:xfrm>
            <a:off x="304799" y="6324600"/>
            <a:ext cx="7902387" cy="553998"/>
          </a:xfrm>
          <a:prstGeom prst="rect">
            <a:avLst/>
          </a:prstGeom>
          <a:noFill/>
        </p:spPr>
        <p:txBody>
          <a:bodyPr wrap="square" rtlCol="0">
            <a:spAutoFit/>
          </a:bodyPr>
          <a:lstStyle/>
          <a:p>
            <a:pPr eaLnBrk="0" fontAlgn="base" hangingPunct="0">
              <a:spcBef>
                <a:spcPct val="0"/>
              </a:spcBef>
              <a:spcAft>
                <a:spcPct val="0"/>
              </a:spcAft>
            </a:pPr>
            <a:r>
              <a:rPr lang="en-US" sz="1000" dirty="0">
                <a:solidFill>
                  <a:srgbClr val="000000"/>
                </a:solidFill>
                <a:latin typeface="Frutiger 87ExtraBlackCn" pitchFamily="34" charset="0"/>
              </a:rPr>
              <a:t>Nishii, L., &amp; Bruyere, S. (2013).  Inside the workplace: Case Studies of Factors Influencing Engagement of People with Disabilities.  A research brief to summarize a presentation for a state of the science conference entitled </a:t>
            </a:r>
            <a:r>
              <a:rPr lang="en-US" sz="1000" i="1" dirty="0">
                <a:solidFill>
                  <a:srgbClr val="000000"/>
                </a:solidFill>
                <a:latin typeface="Frutiger 87ExtraBlackCn" pitchFamily="34" charset="0"/>
              </a:rPr>
              <a:t>Innovative Research on Employment Practices: Improving Employment for People with Disabilities </a:t>
            </a:r>
            <a:r>
              <a:rPr lang="en-US" sz="1000" dirty="0">
                <a:solidFill>
                  <a:srgbClr val="000000"/>
                </a:solidFill>
                <a:latin typeface="Frutiger 87ExtraBlackCn" pitchFamily="34" charset="0"/>
              </a:rPr>
              <a:t>held October 22-23, 2013 in Crystal City, MD.</a:t>
            </a:r>
          </a:p>
        </p:txBody>
      </p:sp>
    </p:spTree>
    <p:extLst>
      <p:ext uri="{BB962C8B-B14F-4D97-AF65-F5344CB8AC3E}">
        <p14:creationId xmlns:p14="http://schemas.microsoft.com/office/powerpoint/2010/main" val="413335255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b="1" dirty="0" smtClean="0"/>
              <a:t>Data Collection and Analysis</a:t>
            </a:r>
            <a:endParaRPr lang="en-US" b="1" dirty="0"/>
          </a:p>
        </p:txBody>
      </p:sp>
      <p:sp>
        <p:nvSpPr>
          <p:cNvPr id="2" name="Content Placeholder 1"/>
          <p:cNvSpPr>
            <a:spLocks noGrp="1"/>
          </p:cNvSpPr>
          <p:nvPr>
            <p:ph idx="1"/>
          </p:nvPr>
        </p:nvSpPr>
        <p:spPr>
          <a:xfrm>
            <a:off x="990600" y="1676400"/>
            <a:ext cx="7408333" cy="4419600"/>
          </a:xfrm>
        </p:spPr>
        <p:txBody>
          <a:bodyPr>
            <a:normAutofit fontScale="92500" lnSpcReduction="10000"/>
          </a:bodyPr>
          <a:lstStyle/>
          <a:p>
            <a:pPr>
              <a:buFont typeface="Arial" charset="0"/>
              <a:buNone/>
            </a:pPr>
            <a:r>
              <a:rPr lang="en-US" sz="3900" b="1" dirty="0" smtClean="0"/>
              <a:t>41 </a:t>
            </a:r>
            <a:r>
              <a:rPr lang="en-US" sz="3900" b="1" dirty="0"/>
              <a:t>CFR 60-741.44(k)</a:t>
            </a:r>
          </a:p>
          <a:p>
            <a:pPr>
              <a:buFont typeface="Wingdings" pitchFamily="2" charset="2"/>
              <a:buChar char="§"/>
            </a:pPr>
            <a:r>
              <a:rPr lang="en-US" sz="2600" b="1" dirty="0"/>
              <a:t>Requires contractors to document and update annually: </a:t>
            </a:r>
          </a:p>
          <a:p>
            <a:pPr lvl="1">
              <a:buFont typeface="Arial" pitchFamily="34" charset="0"/>
              <a:buChar char="•"/>
            </a:pPr>
            <a:r>
              <a:rPr lang="en-US" sz="2600" b="1" dirty="0"/>
              <a:t>Number of IWD applicants; </a:t>
            </a:r>
          </a:p>
          <a:p>
            <a:pPr lvl="1">
              <a:buFont typeface="Arial" pitchFamily="34" charset="0"/>
              <a:buChar char="•"/>
            </a:pPr>
            <a:r>
              <a:rPr lang="en-US" sz="2600" b="1" dirty="0"/>
              <a:t>Total number of applicants for all jobs;</a:t>
            </a:r>
          </a:p>
          <a:p>
            <a:pPr lvl="1">
              <a:buFont typeface="Arial" pitchFamily="34" charset="0"/>
              <a:buChar char="•"/>
            </a:pPr>
            <a:r>
              <a:rPr lang="en-US" sz="2600" b="1" dirty="0"/>
              <a:t>Total number of job openings and jobs filled; </a:t>
            </a:r>
          </a:p>
          <a:p>
            <a:pPr lvl="1">
              <a:buFont typeface="Arial" pitchFamily="34" charset="0"/>
              <a:buChar char="•"/>
            </a:pPr>
            <a:r>
              <a:rPr lang="en-US" sz="2600" b="1" dirty="0"/>
              <a:t>Number of IWDs hired; and</a:t>
            </a:r>
          </a:p>
          <a:p>
            <a:pPr lvl="1">
              <a:buFont typeface="Arial" pitchFamily="34" charset="0"/>
              <a:buChar char="•"/>
            </a:pPr>
            <a:r>
              <a:rPr lang="en-US" sz="2600" b="1" dirty="0"/>
              <a:t>Total number of applicants hired.</a:t>
            </a:r>
          </a:p>
          <a:p>
            <a:pPr lvl="1"/>
            <a:endParaRPr lang="en-US" sz="2600" b="1" dirty="0"/>
          </a:p>
          <a:p>
            <a:pPr>
              <a:buFont typeface="Wingdings" pitchFamily="2" charset="2"/>
              <a:buChar char="§"/>
            </a:pPr>
            <a:r>
              <a:rPr lang="en-US" sz="2600" b="1" dirty="0"/>
              <a:t>Maintain these records for 3 years.</a:t>
            </a:r>
          </a:p>
          <a:p>
            <a:endParaRPr lang="en-US" dirty="0"/>
          </a:p>
        </p:txBody>
      </p:sp>
      <p:sp>
        <p:nvSpPr>
          <p:cNvPr id="3" name="Date Placeholder 2"/>
          <p:cNvSpPr>
            <a:spLocks noGrp="1"/>
          </p:cNvSpPr>
          <p:nvPr>
            <p:ph type="dt" sz="half" idx="10"/>
          </p:nvPr>
        </p:nvSpPr>
        <p:spPr/>
        <p:txBody>
          <a:bodyPr/>
          <a:lstStyle/>
          <a:p>
            <a:r>
              <a:rPr lang="en-US" dirty="0" smtClean="0"/>
              <a:t>Slide </a:t>
            </a:r>
            <a:fld id="{361CFB04-7510-4BBC-8269-0D9C80AC6086}" type="slidenum">
              <a:rPr lang="en-US" smtClean="0"/>
              <a:t>9</a:t>
            </a:fld>
            <a:endParaRPr lang="en-US" dirty="0"/>
          </a:p>
        </p:txBody>
      </p:sp>
    </p:spTree>
    <p:extLst>
      <p:ext uri="{BB962C8B-B14F-4D97-AF65-F5344CB8AC3E}">
        <p14:creationId xmlns:p14="http://schemas.microsoft.com/office/powerpoint/2010/main" val="265170144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381000" y="1066800"/>
            <a:ext cx="8534400" cy="914400"/>
          </a:xfrm>
        </p:spPr>
        <p:txBody>
          <a:bodyPr/>
          <a:lstStyle/>
          <a:p>
            <a:pPr algn="ctr"/>
            <a:r>
              <a:rPr lang="en-US" altLang="en-US" sz="2400" dirty="0" smtClean="0"/>
              <a:t>Key Findings</a:t>
            </a:r>
            <a:br>
              <a:rPr lang="en-US" altLang="en-US" sz="2400" dirty="0" smtClean="0"/>
            </a:br>
            <a:r>
              <a:rPr lang="en-US" altLang="en-US" sz="4000" dirty="0" smtClean="0"/>
              <a:t>Perceptions of HR Practices</a:t>
            </a:r>
          </a:p>
        </p:txBody>
      </p:sp>
      <p:sp>
        <p:nvSpPr>
          <p:cNvPr id="10243" name="Rectangle 3"/>
          <p:cNvSpPr>
            <a:spLocks noGrp="1" noChangeArrowheads="1"/>
          </p:cNvSpPr>
          <p:nvPr>
            <p:ph idx="1"/>
          </p:nvPr>
        </p:nvSpPr>
        <p:spPr>
          <a:xfrm>
            <a:off x="381000" y="2133600"/>
            <a:ext cx="8458200" cy="4191000"/>
          </a:xfrm>
        </p:spPr>
        <p:txBody>
          <a:bodyPr/>
          <a:lstStyle/>
          <a:p>
            <a:pPr marL="577850" indent="-577850">
              <a:lnSpc>
                <a:spcPct val="80000"/>
              </a:lnSpc>
            </a:pPr>
            <a:r>
              <a:rPr lang="en-US" altLang="en-US" sz="2400" dirty="0" smtClean="0"/>
              <a:t>Perceived fairness of work arrangements and HR practices for employee </a:t>
            </a:r>
          </a:p>
          <a:p>
            <a:pPr marL="952500" lvl="1" indent="-495300">
              <a:lnSpc>
                <a:spcPct val="80000"/>
              </a:lnSpc>
            </a:pPr>
            <a:r>
              <a:rPr lang="en-US" altLang="en-US" sz="2000" dirty="0" smtClean="0"/>
              <a:t>Perceived fairness is significantly lower for employees with disabilities, compared to employees without disabilities</a:t>
            </a:r>
          </a:p>
          <a:p>
            <a:pPr marL="952500" lvl="1" indent="-495300">
              <a:lnSpc>
                <a:spcPct val="80000"/>
              </a:lnSpc>
            </a:pPr>
            <a:r>
              <a:rPr lang="en-US" altLang="en-US" sz="2000" dirty="0" smtClean="0"/>
              <a:t>Biggest differences for perceived fairness of job responsibilities and access to valuable mentors</a:t>
            </a:r>
          </a:p>
          <a:p>
            <a:pPr marL="952500" lvl="1" indent="-495300">
              <a:lnSpc>
                <a:spcPct val="80000"/>
              </a:lnSpc>
            </a:pPr>
            <a:r>
              <a:rPr lang="en-US" altLang="en-US" sz="2000" dirty="0" smtClean="0"/>
              <a:t>Among people with disabilities, perceptions of fairness of HR practices were higher when their supervisor(s) had friends with disabilities</a:t>
            </a:r>
          </a:p>
          <a:p>
            <a:pPr marL="577850" indent="-577850">
              <a:lnSpc>
                <a:spcPct val="80000"/>
              </a:lnSpc>
            </a:pPr>
            <a:r>
              <a:rPr lang="en-US" altLang="en-US" sz="2400" dirty="0" smtClean="0"/>
              <a:t>Procedural and interactional justice experienced during accommodation process </a:t>
            </a:r>
          </a:p>
          <a:p>
            <a:pPr marL="952500" lvl="1" indent="-495300">
              <a:lnSpc>
                <a:spcPct val="80000"/>
              </a:lnSpc>
            </a:pPr>
            <a:r>
              <a:rPr lang="en-US" altLang="en-US" sz="2000" dirty="0" smtClean="0"/>
              <a:t>Significantly lower for employees with disabilities</a:t>
            </a:r>
          </a:p>
          <a:p>
            <a:pPr marL="952500" lvl="1" indent="-495300">
              <a:lnSpc>
                <a:spcPct val="80000"/>
              </a:lnSpc>
            </a:pPr>
            <a:r>
              <a:rPr lang="en-US" altLang="en-US" sz="2000" dirty="0" smtClean="0"/>
              <a:t>Perceptions of interactional justice are more important than procedural justice (for predicting commitment and satisfaction)</a:t>
            </a:r>
          </a:p>
          <a:p>
            <a:pPr marL="577850" indent="-577850" algn="ctr">
              <a:lnSpc>
                <a:spcPct val="80000"/>
              </a:lnSpc>
              <a:buFontTx/>
              <a:buNone/>
            </a:pPr>
            <a:endParaRPr lang="en-US" altLang="en-US" sz="2400" dirty="0" smtClean="0"/>
          </a:p>
        </p:txBody>
      </p:sp>
      <p:sp>
        <p:nvSpPr>
          <p:cNvPr id="2" name="Slide Number Placeholder 5"/>
          <p:cNvSpPr>
            <a:spLocks noGrp="1"/>
          </p:cNvSpPr>
          <p:nvPr>
            <p:ph type="sldNum" sz="quarter" idx="12"/>
          </p:nvPr>
        </p:nvSpPr>
        <p:spPr>
          <a:xfrm>
            <a:off x="8229600" y="6400800"/>
            <a:ext cx="533400" cy="457200"/>
          </a:xfrm>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1EBE755C-3926-4F2D-9C16-6253C62AC66B}" type="slidenum">
              <a:rPr lang="en-US" altLang="en-US" sz="1000">
                <a:solidFill>
                  <a:srgbClr val="000000"/>
                </a:solidFill>
                <a:latin typeface="Arial" charset="0"/>
              </a:rPr>
              <a:pPr/>
              <a:t>90</a:t>
            </a:fld>
            <a:endParaRPr lang="en-US" altLang="en-US" sz="1400" dirty="0">
              <a:solidFill>
                <a:srgbClr val="000000"/>
              </a:solidFill>
              <a:latin typeface="Times" pitchFamily="18" charset="0"/>
            </a:endParaRPr>
          </a:p>
        </p:txBody>
      </p:sp>
      <p:sp>
        <p:nvSpPr>
          <p:cNvPr id="4" name="TextBox 3"/>
          <p:cNvSpPr txBox="1"/>
          <p:nvPr/>
        </p:nvSpPr>
        <p:spPr>
          <a:xfrm>
            <a:off x="152400" y="6396910"/>
            <a:ext cx="8305800" cy="400110"/>
          </a:xfrm>
          <a:prstGeom prst="rect">
            <a:avLst/>
          </a:prstGeom>
          <a:noFill/>
        </p:spPr>
        <p:txBody>
          <a:bodyPr wrap="square" rtlCol="0">
            <a:spAutoFit/>
          </a:bodyPr>
          <a:lstStyle/>
          <a:p>
            <a:pPr eaLnBrk="0" fontAlgn="base" hangingPunct="0">
              <a:spcBef>
                <a:spcPct val="0"/>
              </a:spcBef>
              <a:spcAft>
                <a:spcPct val="0"/>
              </a:spcAft>
            </a:pPr>
            <a:r>
              <a:rPr lang="en-US" sz="1000" dirty="0" smtClean="0">
                <a:solidFill>
                  <a:srgbClr val="000000"/>
                </a:solidFill>
              </a:rPr>
              <a:t>Disability Case Study Research Consortium, 2008. Conducting  and Benchmarking Disability Inclusive Employment Policies, Practices, and Procedures. Funded by the </a:t>
            </a:r>
            <a:r>
              <a:rPr lang="en-US" sz="1000" i="1" dirty="0" smtClean="0">
                <a:solidFill>
                  <a:srgbClr val="000000"/>
                </a:solidFill>
                <a:latin typeface="Frutiger 87ExtraBlackCn" pitchFamily="34" charset="0"/>
              </a:rPr>
              <a:t>Office </a:t>
            </a:r>
            <a:r>
              <a:rPr lang="en-US" sz="1000" i="1" dirty="0">
                <a:solidFill>
                  <a:srgbClr val="000000"/>
                </a:solidFill>
                <a:latin typeface="Frutiger 87ExtraBlackCn" pitchFamily="34" charset="0"/>
              </a:rPr>
              <a:t>of Disability Employment Policy of </a:t>
            </a:r>
            <a:r>
              <a:rPr lang="en-US" sz="1000" i="1" dirty="0" smtClean="0">
                <a:solidFill>
                  <a:srgbClr val="000000"/>
                </a:solidFill>
                <a:latin typeface="Frutiger 87ExtraBlackCn" pitchFamily="34" charset="0"/>
              </a:rPr>
              <a:t>the U.S</a:t>
            </a:r>
            <a:r>
              <a:rPr lang="en-US" sz="1000" i="1" dirty="0">
                <a:solidFill>
                  <a:srgbClr val="000000"/>
                </a:solidFill>
                <a:latin typeface="Frutiger 87ExtraBlackCn" pitchFamily="34" charset="0"/>
              </a:rPr>
              <a:t>. Department of Labor, grant/contract #E-9-4-6-0107.</a:t>
            </a:r>
            <a:endParaRPr lang="en-US" sz="1000" dirty="0" smtClean="0">
              <a:solidFill>
                <a:srgbClr val="000000"/>
              </a:solidFill>
            </a:endParaRPr>
          </a:p>
        </p:txBody>
      </p:sp>
    </p:spTree>
    <p:extLst>
      <p:ext uri="{BB962C8B-B14F-4D97-AF65-F5344CB8AC3E}">
        <p14:creationId xmlns:p14="http://schemas.microsoft.com/office/powerpoint/2010/main" val="308465820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990600"/>
            <a:ext cx="8534400" cy="838200"/>
          </a:xfrm>
        </p:spPr>
        <p:txBody>
          <a:bodyPr/>
          <a:lstStyle/>
          <a:p>
            <a:pPr algn="ctr"/>
            <a:r>
              <a:rPr lang="en-US" altLang="en-US" sz="2400" dirty="0" smtClean="0"/>
              <a:t>Key Findings</a:t>
            </a:r>
            <a:r>
              <a:rPr lang="en-US" altLang="en-US" sz="1800" dirty="0" smtClean="0"/>
              <a:t/>
            </a:r>
            <a:br>
              <a:rPr lang="en-US" altLang="en-US" sz="1800" dirty="0" smtClean="0"/>
            </a:br>
            <a:r>
              <a:rPr lang="en-US" altLang="en-US" dirty="0" smtClean="0"/>
              <a:t>Perceptions of Organizational Climate</a:t>
            </a:r>
          </a:p>
        </p:txBody>
      </p:sp>
      <p:sp>
        <p:nvSpPr>
          <p:cNvPr id="11267" name="Rectangle 3"/>
          <p:cNvSpPr>
            <a:spLocks noGrp="1" noChangeArrowheads="1"/>
          </p:cNvSpPr>
          <p:nvPr>
            <p:ph idx="1"/>
          </p:nvPr>
        </p:nvSpPr>
        <p:spPr>
          <a:xfrm>
            <a:off x="381000" y="1905000"/>
            <a:ext cx="8458200" cy="4038600"/>
          </a:xfrm>
        </p:spPr>
        <p:txBody>
          <a:bodyPr/>
          <a:lstStyle/>
          <a:p>
            <a:pPr>
              <a:lnSpc>
                <a:spcPct val="90000"/>
              </a:lnSpc>
            </a:pPr>
            <a:r>
              <a:rPr lang="en-US" altLang="en-US" sz="2400" dirty="0" smtClean="0"/>
              <a:t>Climate for Inclusion</a:t>
            </a:r>
          </a:p>
          <a:p>
            <a:pPr lvl="1">
              <a:lnSpc>
                <a:spcPct val="90000"/>
              </a:lnSpc>
            </a:pPr>
            <a:r>
              <a:rPr lang="en-US" altLang="en-US" sz="2000" b="1" dirty="0" smtClean="0">
                <a:solidFill>
                  <a:srgbClr val="B82018"/>
                </a:solidFill>
              </a:rPr>
              <a:t>Fairness of employment practices</a:t>
            </a:r>
            <a:endParaRPr lang="en-US" altLang="en-US" sz="2000" b="1" dirty="0" smtClean="0"/>
          </a:p>
          <a:p>
            <a:pPr lvl="2">
              <a:lnSpc>
                <a:spcPct val="90000"/>
              </a:lnSpc>
            </a:pPr>
            <a:r>
              <a:rPr lang="en-US" altLang="en-US" sz="2000" dirty="0" smtClean="0"/>
              <a:t>When employees perceive the organization is effective at hiring people with disabilities, supporting disability networks, and including disability in diversity policy, they perceive employment practices to be fairer overall</a:t>
            </a:r>
          </a:p>
          <a:p>
            <a:pPr lvl="1">
              <a:lnSpc>
                <a:spcPct val="90000"/>
              </a:lnSpc>
            </a:pPr>
            <a:r>
              <a:rPr lang="en-US" altLang="en-US" sz="2000" b="1" dirty="0" smtClean="0">
                <a:solidFill>
                  <a:srgbClr val="B82018"/>
                </a:solidFill>
              </a:rPr>
              <a:t>Openness of the work environment</a:t>
            </a:r>
          </a:p>
          <a:p>
            <a:pPr lvl="2">
              <a:lnSpc>
                <a:spcPct val="90000"/>
              </a:lnSpc>
            </a:pPr>
            <a:r>
              <a:rPr lang="en-US" altLang="en-US" sz="2000" dirty="0" smtClean="0"/>
              <a:t>Managers’ perceptions of the openness of the work environment predict discrimination experienced by employees with disabilities</a:t>
            </a:r>
          </a:p>
          <a:p>
            <a:pPr lvl="1">
              <a:lnSpc>
                <a:spcPct val="90000"/>
              </a:lnSpc>
            </a:pPr>
            <a:r>
              <a:rPr lang="en-US" altLang="en-US" sz="2000" b="1" dirty="0" smtClean="0">
                <a:solidFill>
                  <a:srgbClr val="B82018"/>
                </a:solidFill>
              </a:rPr>
              <a:t>Inclusion in decision-making</a:t>
            </a:r>
          </a:p>
          <a:p>
            <a:pPr lvl="2">
              <a:lnSpc>
                <a:spcPct val="90000"/>
              </a:lnSpc>
            </a:pPr>
            <a:r>
              <a:rPr lang="en-US" altLang="en-US" sz="2000" dirty="0" smtClean="0"/>
              <a:t>The more inclusive the decision-making environment, the more psychologically empowered employees feel, the more they feel supported and valued by the organization, and the less conflict they experience in their group</a:t>
            </a:r>
          </a:p>
          <a:p>
            <a:pPr>
              <a:lnSpc>
                <a:spcPct val="90000"/>
              </a:lnSpc>
              <a:buFontTx/>
              <a:buNone/>
            </a:pPr>
            <a:endParaRPr lang="en-US" altLang="en-US" sz="2000" dirty="0" smtClean="0"/>
          </a:p>
        </p:txBody>
      </p:sp>
      <p:sp>
        <p:nvSpPr>
          <p:cNvPr id="2" name="Slide Number Placeholder 5"/>
          <p:cNvSpPr>
            <a:spLocks noGrp="1"/>
          </p:cNvSpPr>
          <p:nvPr>
            <p:ph type="sldNum" sz="quarter" idx="12"/>
          </p:nvPr>
        </p:nvSpPr>
        <p:spPr/>
        <p:txBody>
          <a:bodyPr/>
          <a:lstStyle>
            <a:lvl1pPr>
              <a:defRPr sz="2400">
                <a:solidFill>
                  <a:schemeClr val="tx1"/>
                </a:solidFill>
                <a:latin typeface="Frutiger 87ExtraBlackCn" pitchFamily="34" charset="0"/>
              </a:defRPr>
            </a:lvl1pPr>
            <a:lvl2pPr marL="742950" indent="-285750">
              <a:defRPr sz="2400">
                <a:solidFill>
                  <a:schemeClr val="tx1"/>
                </a:solidFill>
                <a:latin typeface="Frutiger 87ExtraBlackCn" pitchFamily="34" charset="0"/>
              </a:defRPr>
            </a:lvl2pPr>
            <a:lvl3pPr marL="1143000" indent="-228600">
              <a:defRPr sz="2400">
                <a:solidFill>
                  <a:schemeClr val="tx1"/>
                </a:solidFill>
                <a:latin typeface="Frutiger 87ExtraBlackCn" pitchFamily="34" charset="0"/>
              </a:defRPr>
            </a:lvl3pPr>
            <a:lvl4pPr marL="1600200" indent="-228600">
              <a:defRPr sz="2400">
                <a:solidFill>
                  <a:schemeClr val="tx1"/>
                </a:solidFill>
                <a:latin typeface="Frutiger 87ExtraBlackCn" pitchFamily="34" charset="0"/>
              </a:defRPr>
            </a:lvl4pPr>
            <a:lvl5pPr marL="2057400" indent="-228600">
              <a:defRPr sz="2400">
                <a:solidFill>
                  <a:schemeClr val="tx1"/>
                </a:solidFill>
                <a:latin typeface="Frutiger 87ExtraBlackCn" pitchFamily="34" charset="0"/>
              </a:defRPr>
            </a:lvl5pPr>
            <a:lvl6pPr marL="2514600" indent="-228600" eaLnBrk="0" fontAlgn="base" hangingPunct="0">
              <a:spcBef>
                <a:spcPct val="0"/>
              </a:spcBef>
              <a:spcAft>
                <a:spcPct val="0"/>
              </a:spcAft>
              <a:defRPr sz="2400">
                <a:solidFill>
                  <a:schemeClr val="tx1"/>
                </a:solidFill>
                <a:latin typeface="Frutiger 87ExtraBlackCn" pitchFamily="34" charset="0"/>
              </a:defRPr>
            </a:lvl6pPr>
            <a:lvl7pPr marL="2971800" indent="-228600" eaLnBrk="0" fontAlgn="base" hangingPunct="0">
              <a:spcBef>
                <a:spcPct val="0"/>
              </a:spcBef>
              <a:spcAft>
                <a:spcPct val="0"/>
              </a:spcAft>
              <a:defRPr sz="2400">
                <a:solidFill>
                  <a:schemeClr val="tx1"/>
                </a:solidFill>
                <a:latin typeface="Frutiger 87ExtraBlackCn" pitchFamily="34" charset="0"/>
              </a:defRPr>
            </a:lvl7pPr>
            <a:lvl8pPr marL="3429000" indent="-228600" eaLnBrk="0" fontAlgn="base" hangingPunct="0">
              <a:spcBef>
                <a:spcPct val="0"/>
              </a:spcBef>
              <a:spcAft>
                <a:spcPct val="0"/>
              </a:spcAft>
              <a:defRPr sz="2400">
                <a:solidFill>
                  <a:schemeClr val="tx1"/>
                </a:solidFill>
                <a:latin typeface="Frutiger 87ExtraBlackCn" pitchFamily="34" charset="0"/>
              </a:defRPr>
            </a:lvl8pPr>
            <a:lvl9pPr marL="3886200" indent="-228600" eaLnBrk="0" fontAlgn="base" hangingPunct="0">
              <a:spcBef>
                <a:spcPct val="0"/>
              </a:spcBef>
              <a:spcAft>
                <a:spcPct val="0"/>
              </a:spcAft>
              <a:defRPr sz="2400">
                <a:solidFill>
                  <a:schemeClr val="tx1"/>
                </a:solidFill>
                <a:latin typeface="Frutiger 87ExtraBlackCn" pitchFamily="34" charset="0"/>
              </a:defRPr>
            </a:lvl9pPr>
          </a:lstStyle>
          <a:p>
            <a:fld id="{0A521DE3-6F8D-48C4-937B-4A5E20145D5D}" type="slidenum">
              <a:rPr lang="en-US" altLang="en-US" sz="1000">
                <a:solidFill>
                  <a:srgbClr val="000000"/>
                </a:solidFill>
                <a:latin typeface="Arial" charset="0"/>
              </a:rPr>
              <a:pPr/>
              <a:t>91</a:t>
            </a:fld>
            <a:endParaRPr lang="en-US" altLang="en-US" sz="1400">
              <a:solidFill>
                <a:srgbClr val="000000"/>
              </a:solidFill>
              <a:latin typeface="Times" pitchFamily="18" charset="0"/>
            </a:endParaRPr>
          </a:p>
        </p:txBody>
      </p:sp>
      <p:sp>
        <p:nvSpPr>
          <p:cNvPr id="3" name="TextBox 2"/>
          <p:cNvSpPr txBox="1"/>
          <p:nvPr/>
        </p:nvSpPr>
        <p:spPr>
          <a:xfrm>
            <a:off x="381000" y="6488668"/>
            <a:ext cx="8077200" cy="369332"/>
          </a:xfrm>
          <a:prstGeom prst="rect">
            <a:avLst/>
          </a:prstGeom>
          <a:noFill/>
        </p:spPr>
        <p:txBody>
          <a:bodyPr wrap="square" rtlCol="0">
            <a:spAutoFit/>
          </a:bodyPr>
          <a:lstStyle/>
          <a:p>
            <a:pPr eaLnBrk="0" fontAlgn="base" hangingPunct="0">
              <a:spcBef>
                <a:spcPct val="0"/>
              </a:spcBef>
              <a:spcAft>
                <a:spcPct val="0"/>
              </a:spcAft>
            </a:pPr>
            <a:r>
              <a:rPr lang="en-US" sz="900" dirty="0">
                <a:solidFill>
                  <a:srgbClr val="000000"/>
                </a:solidFill>
                <a:latin typeface="Frutiger 87ExtraBlackCn" pitchFamily="34" charset="0"/>
              </a:rPr>
              <a:t>Disability Case Study Research Consortium, 2008. Conducting  and Benchmarking Disability Inclusive Employment Policies, Practices, and Procedures. Funded by the </a:t>
            </a:r>
            <a:r>
              <a:rPr lang="en-US" sz="900" i="1" dirty="0">
                <a:solidFill>
                  <a:srgbClr val="000000"/>
                </a:solidFill>
                <a:latin typeface="Frutiger 87ExtraBlackCn" pitchFamily="34" charset="0"/>
              </a:rPr>
              <a:t>Office of Disability Employment Policy of the U.S. Department of Labor, grant/contract #E-9-4-6-0107.</a:t>
            </a:r>
            <a:endParaRPr lang="en-US" sz="900" dirty="0">
              <a:solidFill>
                <a:srgbClr val="000000"/>
              </a:solidFill>
              <a:latin typeface="Frutiger 87ExtraBlackCn" pitchFamily="34" charset="0"/>
            </a:endParaRPr>
          </a:p>
        </p:txBody>
      </p:sp>
    </p:spTree>
    <p:extLst>
      <p:ext uri="{BB962C8B-B14F-4D97-AF65-F5344CB8AC3E}">
        <p14:creationId xmlns:p14="http://schemas.microsoft.com/office/powerpoint/2010/main" val="3893602682"/>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609600" y="914400"/>
            <a:ext cx="8153400" cy="914400"/>
          </a:xfrm>
        </p:spPr>
        <p:txBody>
          <a:bodyPr/>
          <a:lstStyle/>
          <a:p>
            <a:r>
              <a:rPr lang="en-US" altLang="en-US" dirty="0" smtClean="0"/>
              <a:t>Experiences Are Better in Inclusive Units</a:t>
            </a:r>
          </a:p>
        </p:txBody>
      </p:sp>
      <p:sp>
        <p:nvSpPr>
          <p:cNvPr id="50179" name="Content Placeholder 2"/>
          <p:cNvSpPr>
            <a:spLocks noGrp="1"/>
          </p:cNvSpPr>
          <p:nvPr>
            <p:ph idx="1"/>
          </p:nvPr>
        </p:nvSpPr>
        <p:spPr>
          <a:xfrm>
            <a:off x="457200" y="1905000"/>
            <a:ext cx="8382000" cy="4419600"/>
          </a:xfrm>
        </p:spPr>
        <p:txBody>
          <a:bodyPr/>
          <a:lstStyle/>
          <a:p>
            <a:r>
              <a:rPr lang="en-US" altLang="en-US" dirty="0" smtClean="0"/>
              <a:t>Individuals with disabilities who work in inclusive climates report significantly</a:t>
            </a:r>
          </a:p>
          <a:p>
            <a:pPr lvl="1"/>
            <a:r>
              <a:rPr lang="en-US" altLang="en-US" dirty="0" smtClean="0"/>
              <a:t>Greater success at having their accommodation requests granted</a:t>
            </a:r>
          </a:p>
          <a:p>
            <a:pPr lvl="1"/>
            <a:r>
              <a:rPr lang="en-US" altLang="en-US" dirty="0" smtClean="0"/>
              <a:t>Greater coworker support of their accommodations</a:t>
            </a:r>
          </a:p>
          <a:p>
            <a:pPr lvl="1"/>
            <a:r>
              <a:rPr lang="en-US" altLang="en-US" dirty="0" smtClean="0"/>
              <a:t>Better experiences of procedural and interactional justice during accommodations</a:t>
            </a:r>
          </a:p>
          <a:p>
            <a:pPr lvl="1"/>
            <a:r>
              <a:rPr lang="en-US" altLang="en-US" dirty="0" smtClean="0"/>
              <a:t>Lower levels of disability harassment/discrimination</a:t>
            </a:r>
          </a:p>
          <a:p>
            <a:pPr lvl="1"/>
            <a:r>
              <a:rPr lang="en-US" altLang="en-US" dirty="0" smtClean="0"/>
              <a:t>Higher organizational commitment and satisfaction</a:t>
            </a:r>
          </a:p>
          <a:p>
            <a:pPr lvl="1"/>
            <a:r>
              <a:rPr lang="en-US" altLang="en-US" dirty="0" smtClean="0"/>
              <a:t>Lower turnover intentions</a:t>
            </a:r>
          </a:p>
        </p:txBody>
      </p:sp>
      <p:sp>
        <p:nvSpPr>
          <p:cNvPr id="50180"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620AA23F-448C-4B5D-ADDD-FEF50EB515A1}" type="slidenum">
              <a:rPr lang="en-US" altLang="en-US" sz="1000" smtClean="0">
                <a:solidFill>
                  <a:srgbClr val="000000"/>
                </a:solidFill>
                <a:latin typeface="Arial" charset="0"/>
              </a:rPr>
              <a:pPr/>
              <a:t>92</a:t>
            </a:fld>
            <a:endParaRPr lang="en-US" altLang="en-US" sz="1400" smtClean="0">
              <a:solidFill>
                <a:srgbClr val="000000"/>
              </a:solidFill>
              <a:latin typeface="Times" pitchFamily="18" charset="0"/>
            </a:endParaRPr>
          </a:p>
        </p:txBody>
      </p:sp>
      <p:sp>
        <p:nvSpPr>
          <p:cNvPr id="6" name="Rectangle 5"/>
          <p:cNvSpPr/>
          <p:nvPr/>
        </p:nvSpPr>
        <p:spPr>
          <a:xfrm>
            <a:off x="0" y="6457890"/>
            <a:ext cx="8382000" cy="276999"/>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rPr>
              <a:t>Nishii, L. &amp; Bruyere, S. (2009).  Protecting employees with disabilities from discrimination on the job: The role of unit managers. </a:t>
            </a:r>
          </a:p>
        </p:txBody>
      </p:sp>
    </p:spTree>
    <p:extLst>
      <p:ext uri="{BB962C8B-B14F-4D97-AF65-F5344CB8AC3E}">
        <p14:creationId xmlns:p14="http://schemas.microsoft.com/office/powerpoint/2010/main" val="1155492567"/>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1524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0" fontAlgn="base" hangingPunct="0">
              <a:spcBef>
                <a:spcPct val="0"/>
              </a:spcBef>
              <a:spcAft>
                <a:spcPct val="0"/>
              </a:spcAft>
            </a:pPr>
            <a:endParaRPr lang="en-US" sz="2400">
              <a:solidFill>
                <a:srgbClr val="FFFFFF"/>
              </a:solidFill>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t="19608" b="12680"/>
          <a:stretch/>
        </p:blipFill>
        <p:spPr>
          <a:xfrm>
            <a:off x="1524000" y="25400"/>
            <a:ext cx="6727076" cy="6832600"/>
          </a:xfrm>
          <a:prstGeom prst="rect">
            <a:avLst/>
          </a:prstGeom>
        </p:spPr>
      </p:pic>
      <p:sp>
        <p:nvSpPr>
          <p:cNvPr id="5" name="Slide Number Placeholder 4"/>
          <p:cNvSpPr>
            <a:spLocks noGrp="1"/>
          </p:cNvSpPr>
          <p:nvPr>
            <p:ph type="sldNum" sz="quarter" idx="10"/>
          </p:nvPr>
        </p:nvSpPr>
        <p:spPr>
          <a:xfrm>
            <a:off x="8610600" y="6248400"/>
            <a:ext cx="380999" cy="457200"/>
          </a:xfrm>
        </p:spPr>
        <p:txBody>
          <a:bodyPr/>
          <a:lstStyle/>
          <a:p>
            <a:fld id="{94A21340-938E-4DA6-9F12-F2964D9DDAD6}" type="slidenum">
              <a:rPr lang="en-US" sz="1000" smtClean="0">
                <a:solidFill>
                  <a:srgbClr val="000000"/>
                </a:solidFill>
              </a:rPr>
              <a:pPr/>
              <a:t>93</a:t>
            </a:fld>
            <a:endParaRPr lang="en-US" sz="1000" dirty="0">
              <a:solidFill>
                <a:srgbClr val="000000"/>
              </a:solidFill>
            </a:endParaRPr>
          </a:p>
        </p:txBody>
      </p:sp>
    </p:spTree>
    <p:extLst>
      <p:ext uri="{BB962C8B-B14F-4D97-AF65-F5344CB8AC3E}">
        <p14:creationId xmlns:p14="http://schemas.microsoft.com/office/powerpoint/2010/main" val="79858861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8113" y="1143000"/>
            <a:ext cx="8839200" cy="1090612"/>
          </a:xfrm>
        </p:spPr>
        <p:txBody>
          <a:bodyPr>
            <a:noAutofit/>
          </a:bodyPr>
          <a:lstStyle/>
          <a:p>
            <a:pPr algn="ctr"/>
            <a:r>
              <a:rPr lang="en-US" sz="3600" b="1" dirty="0" smtClean="0">
                <a:cs typeface="Arial" panose="020B0604020202020204" pitchFamily="34" charset="0"/>
              </a:rPr>
              <a:t>Direct Self-Disclosure</a:t>
            </a:r>
            <a:br>
              <a:rPr lang="en-US" sz="3600" b="1" dirty="0" smtClean="0">
                <a:cs typeface="Arial" panose="020B0604020202020204" pitchFamily="34" charset="0"/>
              </a:rPr>
            </a:br>
            <a:r>
              <a:rPr lang="en-US" sz="3600" b="1" dirty="0" smtClean="0">
                <a:cs typeface="Arial" panose="020B0604020202020204" pitchFamily="34" charset="0"/>
              </a:rPr>
              <a:t>Common Patterns</a:t>
            </a:r>
            <a:endParaRPr lang="en-US" sz="3600" b="1" dirty="0"/>
          </a:p>
        </p:txBody>
      </p:sp>
      <p:sp>
        <p:nvSpPr>
          <p:cNvPr id="3" name="Content Placeholder 2"/>
          <p:cNvSpPr>
            <a:spLocks noGrp="1"/>
          </p:cNvSpPr>
          <p:nvPr>
            <p:ph idx="1"/>
          </p:nvPr>
        </p:nvSpPr>
        <p:spPr>
          <a:xfrm>
            <a:off x="381000" y="2438400"/>
            <a:ext cx="8405813" cy="3505200"/>
          </a:xfrm>
        </p:spPr>
        <p:txBody>
          <a:bodyPr>
            <a:noAutofit/>
          </a:bodyPr>
          <a:lstStyle/>
          <a:p>
            <a:r>
              <a:rPr lang="en-US" sz="2000" dirty="0" smtClean="0">
                <a:cs typeface="Arial" panose="020B0604020202020204" pitchFamily="34" charset="0"/>
              </a:rPr>
              <a:t>Across organizations</a:t>
            </a:r>
            <a:r>
              <a:rPr lang="en-US" sz="2000" dirty="0">
                <a:cs typeface="Arial" panose="020B0604020202020204" pitchFamily="34" charset="0"/>
              </a:rPr>
              <a:t>, employees are significantly more likely </a:t>
            </a:r>
            <a:r>
              <a:rPr lang="en-US" sz="2000" dirty="0">
                <a:solidFill>
                  <a:srgbClr val="C00000"/>
                </a:solidFill>
                <a:cs typeface="Arial" panose="020B0604020202020204" pitchFamily="34" charset="0"/>
              </a:rPr>
              <a:t>(at least 1.57 times more likely)</a:t>
            </a:r>
            <a:r>
              <a:rPr lang="en-US" sz="2000" dirty="0">
                <a:cs typeface="Arial" panose="020B0604020202020204" pitchFamily="34" charset="0"/>
              </a:rPr>
              <a:t> to self-disclose to other individuals than to formal organizational entities (HR, EEO, employee records, etc</a:t>
            </a:r>
            <a:r>
              <a:rPr lang="en-US" sz="2000" dirty="0" smtClean="0">
                <a:cs typeface="Arial" panose="020B0604020202020204" pitchFamily="34" charset="0"/>
              </a:rPr>
              <a:t>.).</a:t>
            </a:r>
          </a:p>
          <a:p>
            <a:r>
              <a:rPr lang="en-US" sz="2000" dirty="0" smtClean="0">
                <a:cs typeface="Arial" panose="020B0604020202020204" pitchFamily="34" charset="0"/>
              </a:rPr>
              <a:t>When </a:t>
            </a:r>
            <a:r>
              <a:rPr lang="en-US" sz="2000" dirty="0">
                <a:cs typeface="Arial" panose="020B0604020202020204" pitchFamily="34" charset="0"/>
              </a:rPr>
              <a:t>employees with disabilities work within departments in which employees overall feel supported, fairly treated, and embedded, they are more likely to feel “safe” about disclosing their </a:t>
            </a:r>
            <a:r>
              <a:rPr lang="en-US" sz="2000" dirty="0" smtClean="0">
                <a:cs typeface="Arial" panose="020B0604020202020204" pitchFamily="34" charset="0"/>
              </a:rPr>
              <a:t>disability.</a:t>
            </a:r>
          </a:p>
          <a:p>
            <a:r>
              <a:rPr lang="en-US" sz="2000" dirty="0">
                <a:latin typeface="Arial" panose="020B0604020202020204" pitchFamily="34" charset="0"/>
                <a:cs typeface="Arial" panose="020B0604020202020204" pitchFamily="34" charset="0"/>
              </a:rPr>
              <a:t>Employees who have been with the organization longer tend to have more positive experiences when disclosing to formal organizational entities.</a:t>
            </a:r>
          </a:p>
          <a:p>
            <a:r>
              <a:rPr lang="en-US" sz="2000" dirty="0">
                <a:latin typeface="Arial" panose="020B0604020202020204" pitchFamily="34" charset="0"/>
                <a:cs typeface="Arial" panose="020B0604020202020204" pitchFamily="34" charset="0"/>
              </a:rPr>
              <a:t>Disability type and visibility do not appear to predict the favorability of disclosure experiences. </a:t>
            </a:r>
          </a:p>
          <a:p>
            <a:endParaRPr lang="en-US" sz="2000" dirty="0">
              <a:cs typeface="Arial" panose="020B0604020202020204" pitchFamily="34" charset="0"/>
            </a:endParaRPr>
          </a:p>
        </p:txBody>
      </p:sp>
      <p:sp>
        <p:nvSpPr>
          <p:cNvPr id="10" name="Rectangle 9"/>
          <p:cNvSpPr/>
          <p:nvPr/>
        </p:nvSpPr>
        <p:spPr>
          <a:xfrm>
            <a:off x="-15874" y="6297692"/>
            <a:ext cx="8169274" cy="600164"/>
          </a:xfrm>
          <a:prstGeom prst="rect">
            <a:avLst/>
          </a:prstGeom>
        </p:spPr>
        <p:txBody>
          <a:bodyPr wrap="square">
            <a:spAutoFit/>
          </a:bodyPr>
          <a:lstStyle/>
          <a:p>
            <a:pPr eaLnBrk="0" fontAlgn="base" hangingPunct="0">
              <a:spcBef>
                <a:spcPct val="0"/>
              </a:spcBef>
              <a:spcAft>
                <a:spcPct val="0"/>
              </a:spcAft>
            </a:pPr>
            <a:r>
              <a:rPr lang="en-US" sz="1100" dirty="0">
                <a:solidFill>
                  <a:srgbClr val="000000"/>
                </a:solidFill>
              </a:rPr>
              <a:t>Nishii, L., &amp; Bruyere, S. (2013).  Inside the workplace: Case Studies of Factors Influencing Engagement of People with Disabilities.  A research brief to summarize a presentation for a state of the science conference entitled </a:t>
            </a:r>
            <a:r>
              <a:rPr lang="en-US" sz="1100" i="1" dirty="0">
                <a:solidFill>
                  <a:srgbClr val="000000"/>
                </a:solidFill>
              </a:rPr>
              <a:t>Innovative Research on Employment Practices: Improving Employment for People with Disabilities </a:t>
            </a:r>
            <a:r>
              <a:rPr lang="en-US" sz="1100" dirty="0">
                <a:solidFill>
                  <a:srgbClr val="000000"/>
                </a:solidFill>
              </a:rPr>
              <a:t>held October 22-23, 2013 in Crystal City, MD.</a:t>
            </a:r>
          </a:p>
        </p:txBody>
      </p:sp>
      <p:sp>
        <p:nvSpPr>
          <p:cNvPr id="4" name="Slide Number Placeholder 3"/>
          <p:cNvSpPr>
            <a:spLocks noGrp="1"/>
          </p:cNvSpPr>
          <p:nvPr>
            <p:ph type="sldNum" sz="quarter" idx="12"/>
          </p:nvPr>
        </p:nvSpPr>
        <p:spPr/>
        <p:txBody>
          <a:bodyPr/>
          <a:lstStyle/>
          <a:p>
            <a:pPr>
              <a:defRPr/>
            </a:pPr>
            <a:fld id="{9554A8B3-0C93-43E6-9F92-767F4067FA87}" type="slidenum">
              <a:rPr lang="en-US" smtClean="0">
                <a:solidFill>
                  <a:srgbClr val="000000"/>
                </a:solidFill>
              </a:rPr>
              <a:pPr>
                <a:defRPr/>
              </a:pPr>
              <a:t>94</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1911594174"/>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066800"/>
            <a:ext cx="7772400" cy="609600"/>
          </a:xfrm>
        </p:spPr>
        <p:txBody>
          <a:bodyPr>
            <a:normAutofit fontScale="90000"/>
          </a:bodyPr>
          <a:lstStyle/>
          <a:p>
            <a:pPr algn="ctr"/>
            <a:r>
              <a:rPr lang="en-US" sz="4000" b="1" dirty="0" smtClean="0"/>
              <a:t>Managers’ Role is Critical</a:t>
            </a:r>
            <a:endParaRPr lang="en-US" sz="4000" b="1" dirty="0"/>
          </a:p>
        </p:txBody>
      </p:sp>
      <p:sp>
        <p:nvSpPr>
          <p:cNvPr id="3" name="Content Placeholder 2"/>
          <p:cNvSpPr>
            <a:spLocks noGrp="1"/>
          </p:cNvSpPr>
          <p:nvPr>
            <p:ph idx="1"/>
          </p:nvPr>
        </p:nvSpPr>
        <p:spPr>
          <a:xfrm>
            <a:off x="685800" y="1752600"/>
            <a:ext cx="8077200" cy="4495800"/>
          </a:xfrm>
        </p:spPr>
        <p:txBody>
          <a:bodyPr/>
          <a:lstStyle/>
          <a:p>
            <a:pPr lvl="0"/>
            <a:r>
              <a:rPr lang="en-US" sz="2400" dirty="0" smtClean="0"/>
              <a:t>Managers </a:t>
            </a:r>
            <a:r>
              <a:rPr lang="en-US" sz="2400" dirty="0"/>
              <a:t>are </a:t>
            </a:r>
            <a:r>
              <a:rPr lang="en-US" sz="2400" dirty="0" smtClean="0"/>
              <a:t>key to the experiences </a:t>
            </a:r>
            <a:r>
              <a:rPr lang="en-US" sz="2400" dirty="0"/>
              <a:t>of </a:t>
            </a:r>
            <a:r>
              <a:rPr lang="en-US" sz="2400" dirty="0" smtClean="0"/>
              <a:t>persons </a:t>
            </a:r>
            <a:r>
              <a:rPr lang="en-US" sz="2400" dirty="0"/>
              <a:t>with </a:t>
            </a:r>
            <a:r>
              <a:rPr lang="en-US" sz="2400" dirty="0" smtClean="0"/>
              <a:t> disabilities in </a:t>
            </a:r>
            <a:r>
              <a:rPr lang="en-US" sz="2400" dirty="0"/>
              <a:t>the workplace</a:t>
            </a:r>
          </a:p>
          <a:p>
            <a:pPr lvl="0"/>
            <a:r>
              <a:rPr lang="en-US" sz="2400" dirty="0"/>
              <a:t>Managers’ perceptions of organizational motivation for disability inclusion (true inclusion interests rather than legal compliance) positively impacts </a:t>
            </a:r>
            <a:r>
              <a:rPr lang="en-US" sz="2400" dirty="0" smtClean="0"/>
              <a:t>disability </a:t>
            </a:r>
            <a:r>
              <a:rPr lang="en-US" sz="2400" dirty="0"/>
              <a:t>climate</a:t>
            </a:r>
          </a:p>
          <a:p>
            <a:pPr lvl="0"/>
            <a:r>
              <a:rPr lang="en-US" sz="2400" dirty="0"/>
              <a:t>In both </a:t>
            </a:r>
            <a:r>
              <a:rPr lang="en-US" sz="2400" dirty="0" smtClean="0"/>
              <a:t>private and federal sectors</a:t>
            </a:r>
            <a:r>
              <a:rPr lang="en-US" sz="2400" dirty="0"/>
              <a:t>, disability disclosure </a:t>
            </a:r>
            <a:r>
              <a:rPr lang="en-US" sz="2400" dirty="0" smtClean="0"/>
              <a:t>most </a:t>
            </a:r>
            <a:r>
              <a:rPr lang="en-US" sz="2400" dirty="0"/>
              <a:t>often </a:t>
            </a:r>
            <a:r>
              <a:rPr lang="en-US" sz="2400" dirty="0" smtClean="0"/>
              <a:t>occurs </a:t>
            </a:r>
            <a:r>
              <a:rPr lang="en-US" sz="2400" dirty="0"/>
              <a:t>with the manager or co-workers, rather than </a:t>
            </a:r>
            <a:r>
              <a:rPr lang="en-US" sz="2400" dirty="0" smtClean="0"/>
              <a:t>with HR, and therefore education and training </a:t>
            </a:r>
            <a:r>
              <a:rPr lang="en-US" sz="2400" dirty="0"/>
              <a:t>about how to deal with disability disclosure </a:t>
            </a:r>
            <a:r>
              <a:rPr lang="en-US" sz="2400" dirty="0" smtClean="0"/>
              <a:t>is  imperative to fostering inclusive workplace culture</a:t>
            </a:r>
            <a:endParaRPr lang="en-US" sz="2400" dirty="0"/>
          </a:p>
        </p:txBody>
      </p:sp>
      <p:sp>
        <p:nvSpPr>
          <p:cNvPr id="4" name="Slide Number Placeholder 3"/>
          <p:cNvSpPr>
            <a:spLocks noGrp="1"/>
          </p:cNvSpPr>
          <p:nvPr>
            <p:ph type="sldNum" sz="quarter" idx="12"/>
          </p:nvPr>
        </p:nvSpPr>
        <p:spPr>
          <a:xfrm>
            <a:off x="8382000" y="6400800"/>
            <a:ext cx="3810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4739F4AB-8BBB-43AF-873A-AC1CE3B29D2C}" type="slidenum">
              <a:rPr lang="en-US" sz="1000" smtClean="0">
                <a:solidFill>
                  <a:srgbClr val="000000"/>
                </a:solidFill>
                <a:latin typeface="Arial" charset="0"/>
              </a:rPr>
              <a:pPr/>
              <a:t>95</a:t>
            </a:fld>
            <a:endParaRPr lang="en-US" sz="1400" dirty="0" smtClean="0">
              <a:solidFill>
                <a:srgbClr val="000000"/>
              </a:solidFill>
              <a:latin typeface="Times" pitchFamily="18" charset="0"/>
            </a:endParaRPr>
          </a:p>
        </p:txBody>
      </p:sp>
      <p:sp>
        <p:nvSpPr>
          <p:cNvPr id="5" name="Rectangle 4"/>
          <p:cNvSpPr/>
          <p:nvPr/>
        </p:nvSpPr>
        <p:spPr>
          <a:xfrm>
            <a:off x="0" y="6396335"/>
            <a:ext cx="8839200" cy="461665"/>
          </a:xfrm>
          <a:prstGeom prst="rect">
            <a:avLst/>
          </a:prstGeom>
        </p:spPr>
        <p:txBody>
          <a:bodyPr wrap="square">
            <a:spAutoFit/>
          </a:bodyPr>
          <a:lstStyle/>
          <a:p>
            <a:pPr eaLnBrk="0" fontAlgn="base" hangingPunct="0">
              <a:spcBef>
                <a:spcPct val="0"/>
              </a:spcBef>
              <a:spcAft>
                <a:spcPct val="0"/>
              </a:spcAft>
            </a:pPr>
            <a:r>
              <a:rPr lang="en-US" sz="1200" dirty="0" smtClean="0">
                <a:solidFill>
                  <a:srgbClr val="000000"/>
                </a:solidFill>
              </a:rPr>
              <a:t>Nishii, L., &amp; Bruyère , S. (2014).   </a:t>
            </a:r>
            <a:r>
              <a:rPr lang="en-US" sz="1200" i="1" dirty="0" smtClean="0">
                <a:solidFill>
                  <a:srgbClr val="000000"/>
                </a:solidFill>
              </a:rPr>
              <a:t>Inside the workplace: Case studies of factors influencing engagement of people with disabilities.   </a:t>
            </a:r>
            <a:r>
              <a:rPr lang="en-US" sz="1200" dirty="0" smtClean="0">
                <a:solidFill>
                  <a:srgbClr val="000000"/>
                </a:solidFill>
              </a:rPr>
              <a:t>Research Brief.   Ithaca, NY: Cornell University Employment and Disability Institute.</a:t>
            </a:r>
            <a:endParaRPr lang="en-US" sz="1200" dirty="0">
              <a:solidFill>
                <a:srgbClr val="000000"/>
              </a:solidFill>
            </a:endParaRPr>
          </a:p>
        </p:txBody>
      </p:sp>
    </p:spTree>
    <p:extLst>
      <p:ext uri="{BB962C8B-B14F-4D97-AF65-F5344CB8AC3E}">
        <p14:creationId xmlns:p14="http://schemas.microsoft.com/office/powerpoint/2010/main" val="202189507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609600" y="1066800"/>
            <a:ext cx="8153400" cy="1447800"/>
          </a:xfrm>
        </p:spPr>
        <p:txBody>
          <a:bodyPr/>
          <a:lstStyle/>
          <a:p>
            <a:r>
              <a:rPr lang="en-US" altLang="en-US" dirty="0" smtClean="0"/>
              <a:t>Experiences Are Better for Employees With Disabilities Who Enjoy High Quality Relationships With Their Managers</a:t>
            </a:r>
          </a:p>
        </p:txBody>
      </p:sp>
      <p:sp>
        <p:nvSpPr>
          <p:cNvPr id="51203" name="Content Placeholder 2"/>
          <p:cNvSpPr>
            <a:spLocks noGrp="1"/>
          </p:cNvSpPr>
          <p:nvPr>
            <p:ph idx="1"/>
          </p:nvPr>
        </p:nvSpPr>
        <p:spPr>
          <a:xfrm>
            <a:off x="457200" y="2743200"/>
            <a:ext cx="8382000" cy="3581400"/>
          </a:xfrm>
        </p:spPr>
        <p:txBody>
          <a:bodyPr/>
          <a:lstStyle/>
          <a:p>
            <a:r>
              <a:rPr lang="en-US" altLang="en-US" dirty="0" smtClean="0"/>
              <a:t>Individuals with disabilities who are included in their manager’s “in-group” report:</a:t>
            </a:r>
          </a:p>
          <a:p>
            <a:pPr lvl="1"/>
            <a:r>
              <a:rPr lang="en-US" altLang="en-US" dirty="0" smtClean="0"/>
              <a:t>Higher fit between skills and demands of job</a:t>
            </a:r>
          </a:p>
          <a:p>
            <a:pPr lvl="1"/>
            <a:r>
              <a:rPr lang="en-US" altLang="en-US" dirty="0" smtClean="0"/>
              <a:t>Higher empowerment</a:t>
            </a:r>
          </a:p>
          <a:p>
            <a:pPr lvl="1"/>
            <a:r>
              <a:rPr lang="en-US" altLang="en-US" dirty="0" smtClean="0"/>
              <a:t>Fairer treatment during the accommodation process</a:t>
            </a:r>
          </a:p>
          <a:p>
            <a:pPr lvl="1"/>
            <a:r>
              <a:rPr lang="en-US" altLang="en-US" dirty="0" smtClean="0"/>
              <a:t>Higher organizational commitment, satisfaction, and willingness to engage in citizenship behaviors</a:t>
            </a:r>
          </a:p>
          <a:p>
            <a:pPr lvl="1"/>
            <a:r>
              <a:rPr lang="en-US" altLang="en-US" dirty="0" smtClean="0"/>
              <a:t>Lower turnover intentions</a:t>
            </a:r>
          </a:p>
          <a:p>
            <a:endParaRPr lang="en-US" altLang="en-US" dirty="0" smtClean="0"/>
          </a:p>
        </p:txBody>
      </p:sp>
      <p:sp>
        <p:nvSpPr>
          <p:cNvPr id="51204"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Frutiger 87ExtraBlackCn" pitchFamily="34" charset="0"/>
                <a:cs typeface="Arial" charset="0"/>
              </a:defRPr>
            </a:lvl1pPr>
            <a:lvl2pPr marL="742950" indent="-285750" eaLnBrk="0" hangingPunct="0">
              <a:defRPr sz="2400">
                <a:solidFill>
                  <a:schemeClr val="tx1"/>
                </a:solidFill>
                <a:latin typeface="Frutiger 87ExtraBlackCn" pitchFamily="34" charset="0"/>
                <a:cs typeface="Arial" charset="0"/>
              </a:defRPr>
            </a:lvl2pPr>
            <a:lvl3pPr marL="1143000" indent="-228600" eaLnBrk="0" hangingPunct="0">
              <a:defRPr sz="2400">
                <a:solidFill>
                  <a:schemeClr val="tx1"/>
                </a:solidFill>
                <a:latin typeface="Frutiger 87ExtraBlackCn" pitchFamily="34" charset="0"/>
                <a:cs typeface="Arial" charset="0"/>
              </a:defRPr>
            </a:lvl3pPr>
            <a:lvl4pPr marL="1600200" indent="-228600" eaLnBrk="0" hangingPunct="0">
              <a:defRPr sz="2400">
                <a:solidFill>
                  <a:schemeClr val="tx1"/>
                </a:solidFill>
                <a:latin typeface="Frutiger 87ExtraBlackCn" pitchFamily="34" charset="0"/>
                <a:cs typeface="Arial" charset="0"/>
              </a:defRPr>
            </a:lvl4pPr>
            <a:lvl5pPr marL="2057400" indent="-228600" eaLnBrk="0" hangingPunct="0">
              <a:defRPr sz="2400">
                <a:solidFill>
                  <a:schemeClr val="tx1"/>
                </a:solidFill>
                <a:latin typeface="Frutiger 87ExtraBlackCn" pitchFamily="34" charset="0"/>
                <a:cs typeface="Arial" charset="0"/>
              </a:defRPr>
            </a:lvl5pPr>
            <a:lvl6pPr marL="2514600" indent="-228600" eaLnBrk="0" fontAlgn="base" hangingPunct="0">
              <a:spcBef>
                <a:spcPct val="0"/>
              </a:spcBef>
              <a:spcAft>
                <a:spcPct val="0"/>
              </a:spcAft>
              <a:defRPr sz="2400">
                <a:solidFill>
                  <a:schemeClr val="tx1"/>
                </a:solidFill>
                <a:latin typeface="Frutiger 87ExtraBlackCn" pitchFamily="34" charset="0"/>
                <a:cs typeface="Arial" charset="0"/>
              </a:defRPr>
            </a:lvl6pPr>
            <a:lvl7pPr marL="2971800" indent="-228600" eaLnBrk="0" fontAlgn="base" hangingPunct="0">
              <a:spcBef>
                <a:spcPct val="0"/>
              </a:spcBef>
              <a:spcAft>
                <a:spcPct val="0"/>
              </a:spcAft>
              <a:defRPr sz="2400">
                <a:solidFill>
                  <a:schemeClr val="tx1"/>
                </a:solidFill>
                <a:latin typeface="Frutiger 87ExtraBlackCn" pitchFamily="34" charset="0"/>
                <a:cs typeface="Arial" charset="0"/>
              </a:defRPr>
            </a:lvl7pPr>
            <a:lvl8pPr marL="3429000" indent="-228600" eaLnBrk="0" fontAlgn="base" hangingPunct="0">
              <a:spcBef>
                <a:spcPct val="0"/>
              </a:spcBef>
              <a:spcAft>
                <a:spcPct val="0"/>
              </a:spcAft>
              <a:defRPr sz="2400">
                <a:solidFill>
                  <a:schemeClr val="tx1"/>
                </a:solidFill>
                <a:latin typeface="Frutiger 87ExtraBlackCn" pitchFamily="34" charset="0"/>
                <a:cs typeface="Arial" charset="0"/>
              </a:defRPr>
            </a:lvl8pPr>
            <a:lvl9pPr marL="3886200" indent="-228600" eaLnBrk="0" fontAlgn="base" hangingPunct="0">
              <a:spcBef>
                <a:spcPct val="0"/>
              </a:spcBef>
              <a:spcAft>
                <a:spcPct val="0"/>
              </a:spcAft>
              <a:defRPr sz="2400">
                <a:solidFill>
                  <a:schemeClr val="tx1"/>
                </a:solidFill>
                <a:latin typeface="Frutiger 87ExtraBlackCn" pitchFamily="34" charset="0"/>
                <a:cs typeface="Arial" charset="0"/>
              </a:defRPr>
            </a:lvl9pPr>
          </a:lstStyle>
          <a:p>
            <a:fld id="{3EE3A5C6-63B9-4D8A-B38E-76A5E03B984A}" type="slidenum">
              <a:rPr lang="en-US" altLang="en-US" sz="1000" smtClean="0">
                <a:solidFill>
                  <a:srgbClr val="000000"/>
                </a:solidFill>
                <a:latin typeface="Arial" charset="0"/>
              </a:rPr>
              <a:pPr/>
              <a:t>96</a:t>
            </a:fld>
            <a:endParaRPr lang="en-US" altLang="en-US" sz="1400" smtClean="0">
              <a:solidFill>
                <a:srgbClr val="000000"/>
              </a:solidFill>
              <a:latin typeface="Times" pitchFamily="18" charset="0"/>
            </a:endParaRPr>
          </a:p>
        </p:txBody>
      </p:sp>
      <p:sp>
        <p:nvSpPr>
          <p:cNvPr id="5" name="Rectangle 4"/>
          <p:cNvSpPr/>
          <p:nvPr/>
        </p:nvSpPr>
        <p:spPr>
          <a:xfrm>
            <a:off x="228600" y="6403033"/>
            <a:ext cx="7467600" cy="461665"/>
          </a:xfrm>
          <a:prstGeom prst="rect">
            <a:avLst/>
          </a:prstGeom>
        </p:spPr>
        <p:txBody>
          <a:bodyPr wrap="square">
            <a:spAutoFit/>
          </a:bodyPr>
          <a:lstStyle/>
          <a:p>
            <a:pPr eaLnBrk="0" fontAlgn="base" hangingPunct="0">
              <a:spcBef>
                <a:spcPct val="0"/>
              </a:spcBef>
              <a:spcAft>
                <a:spcPct val="0"/>
              </a:spcAft>
            </a:pPr>
            <a:r>
              <a:rPr lang="en-US" sz="1200" dirty="0">
                <a:solidFill>
                  <a:srgbClr val="000000"/>
                </a:solidFill>
              </a:rPr>
              <a:t>Nishii, L. &amp; Bruyere, S. (2009).  Protecting employees with disabilities from discrimination on the job: The role of unit managers. </a:t>
            </a:r>
          </a:p>
        </p:txBody>
      </p:sp>
    </p:spTree>
    <p:extLst>
      <p:ext uri="{BB962C8B-B14F-4D97-AF65-F5344CB8AC3E}">
        <p14:creationId xmlns:p14="http://schemas.microsoft.com/office/powerpoint/2010/main" val="25178332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187326" y="1066800"/>
            <a:ext cx="8763000" cy="990600"/>
          </a:xfrm>
        </p:spPr>
        <p:txBody>
          <a:bodyPr>
            <a:noAutofit/>
          </a:bodyPr>
          <a:lstStyle/>
          <a:p>
            <a:pPr algn="ctr"/>
            <a:r>
              <a:rPr lang="en-US" sz="3200" b="1" dirty="0" smtClean="0">
                <a:cs typeface="Arial" panose="020B0604020202020204" pitchFamily="34" charset="0"/>
              </a:rPr>
              <a:t>Impact of Managers’ Perceptions  on Employees with Disabilities</a:t>
            </a:r>
            <a:endParaRPr lang="en-US" sz="3200" b="1" dirty="0">
              <a:solidFill>
                <a:schemeClr val="bg1">
                  <a:lumMod val="50000"/>
                </a:schemeClr>
              </a:solidFill>
              <a:cs typeface="Arial" panose="020B0604020202020204" pitchFamily="34" charset="0"/>
            </a:endParaRPr>
          </a:p>
        </p:txBody>
      </p:sp>
      <p:sp>
        <p:nvSpPr>
          <p:cNvPr id="3" name="Content Placeholder 2"/>
          <p:cNvSpPr>
            <a:spLocks noGrp="1"/>
          </p:cNvSpPr>
          <p:nvPr>
            <p:ph idx="4294967295"/>
          </p:nvPr>
        </p:nvSpPr>
        <p:spPr>
          <a:xfrm>
            <a:off x="381000" y="2057400"/>
            <a:ext cx="8229600" cy="4246602"/>
          </a:xfrm>
        </p:spPr>
        <p:txBody>
          <a:bodyPr>
            <a:noAutofit/>
          </a:bodyPr>
          <a:lstStyle/>
          <a:p>
            <a:pPr marL="0" indent="0">
              <a:buNone/>
            </a:pPr>
            <a:r>
              <a:rPr lang="en-US" dirty="0" smtClean="0">
                <a:cs typeface="Arial" panose="020B0604020202020204" pitchFamily="34" charset="0"/>
              </a:rPr>
              <a:t>When </a:t>
            </a:r>
            <a:r>
              <a:rPr lang="en-US" dirty="0">
                <a:cs typeface="Arial" panose="020B0604020202020204" pitchFamily="34" charset="0"/>
              </a:rPr>
              <a:t>managers perceive that disability practices are adopted merely to comply with legal pressures or keep up with industry </a:t>
            </a:r>
            <a:r>
              <a:rPr lang="en-US" dirty="0" smtClean="0">
                <a:cs typeface="Arial" panose="020B0604020202020204" pitchFamily="34" charset="0"/>
              </a:rPr>
              <a:t>trends, team </a:t>
            </a:r>
            <a:r>
              <a:rPr lang="en-US" dirty="0">
                <a:cs typeface="Arial" panose="020B0604020202020204" pitchFamily="34" charset="0"/>
              </a:rPr>
              <a:t>members with disabilities who report to them have less positive </a:t>
            </a:r>
            <a:r>
              <a:rPr lang="en-US" dirty="0" smtClean="0">
                <a:cs typeface="Arial" panose="020B0604020202020204" pitchFamily="34" charset="0"/>
              </a:rPr>
              <a:t>experiences: </a:t>
            </a:r>
          </a:p>
          <a:p>
            <a:pPr marL="457200" lvl="1" indent="-457200">
              <a:buFont typeface="Arial" panose="020B0604020202020204" pitchFamily="34" charset="0"/>
              <a:buChar char="•"/>
            </a:pPr>
            <a:r>
              <a:rPr lang="en-US" dirty="0">
                <a:ea typeface="+mn-ea"/>
                <a:cs typeface="Arial" panose="020B0604020202020204" pitchFamily="34" charset="0"/>
              </a:rPr>
              <a:t>Less likely to perceive disability practices as effective</a:t>
            </a:r>
          </a:p>
          <a:p>
            <a:pPr marL="457200" lvl="1" indent="-457200">
              <a:buFont typeface="Arial" panose="020B0604020202020204" pitchFamily="34" charset="0"/>
              <a:buChar char="•"/>
            </a:pPr>
            <a:r>
              <a:rPr lang="en-US" dirty="0">
                <a:ea typeface="+mn-ea"/>
                <a:cs typeface="Arial" panose="020B0604020202020204" pitchFamily="34" charset="0"/>
              </a:rPr>
              <a:t>More likely to report experiencing problems as a result of requesting an accommodation</a:t>
            </a:r>
          </a:p>
          <a:p>
            <a:pPr marL="457200" lvl="1" indent="-457200">
              <a:buFont typeface="Arial" panose="020B0604020202020204" pitchFamily="34" charset="0"/>
              <a:buChar char="•"/>
            </a:pPr>
            <a:r>
              <a:rPr lang="en-US" dirty="0">
                <a:ea typeface="+mn-ea"/>
                <a:cs typeface="Arial" panose="020B0604020202020204" pitchFamily="34" charset="0"/>
              </a:rPr>
              <a:t>Less likely to perceive the workplace as inclusive</a:t>
            </a:r>
          </a:p>
        </p:txBody>
      </p:sp>
      <p:sp>
        <p:nvSpPr>
          <p:cNvPr id="2" name="Rectangle 1"/>
          <p:cNvSpPr/>
          <p:nvPr/>
        </p:nvSpPr>
        <p:spPr>
          <a:xfrm>
            <a:off x="0" y="6304002"/>
            <a:ext cx="8153400" cy="553998"/>
          </a:xfrm>
          <a:prstGeom prst="rect">
            <a:avLst/>
          </a:prstGeom>
        </p:spPr>
        <p:txBody>
          <a:bodyPr wrap="square">
            <a:spAutoFit/>
          </a:bodyPr>
          <a:lstStyle/>
          <a:p>
            <a:pPr eaLnBrk="0" fontAlgn="base" hangingPunct="0">
              <a:spcBef>
                <a:spcPct val="0"/>
              </a:spcBef>
              <a:spcAft>
                <a:spcPct val="0"/>
              </a:spcAft>
            </a:pPr>
            <a:r>
              <a:rPr lang="en-US" sz="1000" dirty="0">
                <a:solidFill>
                  <a:srgbClr val="000000"/>
                </a:solidFill>
                <a:latin typeface="Georgia" panose="02040502050405020303" pitchFamily="18" charset="0"/>
              </a:rPr>
              <a:t>Nishii, L., &amp; Bruyere, S. (2013).  Inside the workplace: Case Studies of Factors Influencing Engagement of People with Disabilities.  A research brief to summarize a presentation for a state of the science conference entitled </a:t>
            </a:r>
            <a:r>
              <a:rPr lang="en-US" sz="1000" i="1" dirty="0">
                <a:solidFill>
                  <a:srgbClr val="000000"/>
                </a:solidFill>
                <a:latin typeface="Georgia" panose="02040502050405020303" pitchFamily="18" charset="0"/>
              </a:rPr>
              <a:t>Innovative Research on Employment Practices: Improving Employment for People with Disabilities </a:t>
            </a:r>
            <a:r>
              <a:rPr lang="en-US" sz="1000" dirty="0">
                <a:solidFill>
                  <a:srgbClr val="000000"/>
                </a:solidFill>
                <a:latin typeface="Georgia" panose="02040502050405020303" pitchFamily="18" charset="0"/>
              </a:rPr>
              <a:t>held October 22-23, 2013 in Crystal City, MD</a:t>
            </a:r>
            <a:r>
              <a:rPr lang="en-US" sz="1000" dirty="0">
                <a:solidFill>
                  <a:srgbClr val="000000"/>
                </a:solidFill>
                <a:latin typeface="Frutiger 87ExtraBlackCn" pitchFamily="34" charset="0"/>
              </a:rPr>
              <a:t>.</a:t>
            </a:r>
          </a:p>
        </p:txBody>
      </p:sp>
      <p:sp>
        <p:nvSpPr>
          <p:cNvPr id="5" name="Slide Number Placeholder 4"/>
          <p:cNvSpPr>
            <a:spLocks noGrp="1"/>
          </p:cNvSpPr>
          <p:nvPr>
            <p:ph type="sldNum" sz="quarter" idx="12"/>
          </p:nvPr>
        </p:nvSpPr>
        <p:spPr/>
        <p:txBody>
          <a:bodyPr/>
          <a:lstStyle/>
          <a:p>
            <a:pPr>
              <a:defRPr/>
            </a:pPr>
            <a:fld id="{6CD7F445-6E07-4695-95DA-651C58412BBD}" type="slidenum">
              <a:rPr lang="en-US" smtClean="0">
                <a:solidFill>
                  <a:srgbClr val="000000"/>
                </a:solidFill>
              </a:rPr>
              <a:pPr>
                <a:defRPr/>
              </a:pPr>
              <a:t>97</a:t>
            </a:fld>
            <a:endParaRPr lang="en-US" sz="1400" dirty="0">
              <a:solidFill>
                <a:srgbClr val="000000"/>
              </a:solidFill>
              <a:latin typeface="Times" pitchFamily="18" charset="0"/>
            </a:endParaRPr>
          </a:p>
        </p:txBody>
      </p:sp>
    </p:spTree>
    <p:extLst>
      <p:ext uri="{BB962C8B-B14F-4D97-AF65-F5344CB8AC3E}">
        <p14:creationId xmlns:p14="http://schemas.microsoft.com/office/powerpoint/2010/main" val="3385440625"/>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362" y="1143000"/>
            <a:ext cx="7772400" cy="533400"/>
          </a:xfrm>
        </p:spPr>
        <p:txBody>
          <a:bodyPr/>
          <a:lstStyle/>
          <a:p>
            <a:pPr algn="ctr"/>
            <a:r>
              <a:rPr lang="en-US" sz="3600" b="1" dirty="0" smtClean="0"/>
              <a:t>Metrics</a:t>
            </a:r>
            <a:endParaRPr lang="en-US" sz="3600" b="1" dirty="0"/>
          </a:p>
        </p:txBody>
      </p:sp>
      <p:sp>
        <p:nvSpPr>
          <p:cNvPr id="3" name="Content Placeholder 2"/>
          <p:cNvSpPr>
            <a:spLocks noGrp="1"/>
          </p:cNvSpPr>
          <p:nvPr>
            <p:ph idx="1"/>
          </p:nvPr>
        </p:nvSpPr>
        <p:spPr>
          <a:xfrm>
            <a:off x="439850" y="1981200"/>
            <a:ext cx="8329613" cy="533400"/>
          </a:xfrm>
        </p:spPr>
        <p:txBody>
          <a:bodyPr/>
          <a:lstStyle/>
          <a:p>
            <a:pPr marL="0" indent="0" algn="ctr">
              <a:buNone/>
            </a:pPr>
            <a:r>
              <a:rPr lang="en-US" sz="3200" dirty="0" smtClean="0"/>
              <a:t>What are organizations measuring?</a:t>
            </a:r>
            <a:endParaRPr lang="en-US" sz="3200" dirty="0"/>
          </a:p>
        </p:txBody>
      </p:sp>
      <p:sp>
        <p:nvSpPr>
          <p:cNvPr id="4" name="Slide Number Placeholder 3"/>
          <p:cNvSpPr>
            <a:spLocks noGrp="1"/>
          </p:cNvSpPr>
          <p:nvPr>
            <p:ph type="sldNum" sz="quarter" idx="4294967295"/>
          </p:nvPr>
        </p:nvSpPr>
        <p:spPr>
          <a:xfrm>
            <a:off x="6858000" y="6400800"/>
            <a:ext cx="1905000" cy="457200"/>
          </a:xfrm>
          <a:prstGeom prst="rect">
            <a:avLst/>
          </a:prstGeom>
        </p:spPr>
        <p:txBody>
          <a:bodyPr/>
          <a:lstStyle/>
          <a:p>
            <a:pPr>
              <a:defRPr/>
            </a:pPr>
            <a:fld id="{9554A8B3-0C93-43E6-9F92-767F4067FA87}" type="slidenum">
              <a:rPr lang="en-US" smtClean="0">
                <a:solidFill>
                  <a:srgbClr val="000000"/>
                </a:solidFill>
              </a:rPr>
              <a:pPr>
                <a:defRPr/>
              </a:pPr>
              <a:t>98</a:t>
            </a:fld>
            <a:endParaRPr lang="en-US" sz="1400" dirty="0">
              <a:solidFill>
                <a:srgbClr val="000000"/>
              </a:solidFill>
              <a:latin typeface="Times" pitchFamily="18" charset="0"/>
            </a:endParaRPr>
          </a:p>
        </p:txBody>
      </p:sp>
      <p:pic>
        <p:nvPicPr>
          <p:cNvPr id="2050" name="Picture 2" descr="Image of a measuring stick"/>
          <p:cNvPicPr>
            <a:picLocks noChangeAspect="1" noChangeArrowheads="1"/>
          </p:cNvPicPr>
          <p:nvPr/>
        </p:nvPicPr>
        <p:blipFill rotWithShape="1">
          <a:blip r:embed="rId3">
            <a:extLst>
              <a:ext uri="{28A0092B-C50C-407E-A947-70E740481C1C}">
                <a14:useLocalDpi xmlns:a14="http://schemas.microsoft.com/office/drawing/2010/main" val="0"/>
              </a:ext>
            </a:extLst>
          </a:blip>
          <a:srcRect t="9752" b="25734"/>
          <a:stretch/>
        </p:blipFill>
        <p:spPr bwMode="auto">
          <a:xfrm>
            <a:off x="1767426" y="2819400"/>
            <a:ext cx="5495925" cy="26914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350855" y="6468068"/>
            <a:ext cx="2329484" cy="246221"/>
          </a:xfrm>
          <a:prstGeom prst="rect">
            <a:avLst/>
          </a:prstGeom>
          <a:noFill/>
        </p:spPr>
        <p:txBody>
          <a:bodyPr wrap="none" rtlCol="0">
            <a:spAutoFit/>
          </a:bodyPr>
          <a:lstStyle/>
          <a:p>
            <a:pPr eaLnBrk="0" fontAlgn="base" hangingPunct="0">
              <a:spcBef>
                <a:spcPct val="0"/>
              </a:spcBef>
              <a:spcAft>
                <a:spcPct val="0"/>
              </a:spcAft>
            </a:pPr>
            <a:r>
              <a:rPr lang="en-US" sz="1000" dirty="0" smtClean="0">
                <a:solidFill>
                  <a:srgbClr val="000000"/>
                </a:solidFill>
              </a:rPr>
              <a:t>Cornell/SHRM 2011 Employer Survey</a:t>
            </a:r>
            <a:endParaRPr lang="en-US" sz="1000" dirty="0">
              <a:solidFill>
                <a:srgbClr val="000000"/>
              </a:solidFill>
            </a:endParaRPr>
          </a:p>
        </p:txBody>
      </p:sp>
    </p:spTree>
    <p:extLst>
      <p:ext uri="{BB962C8B-B14F-4D97-AF65-F5344CB8AC3E}">
        <p14:creationId xmlns:p14="http://schemas.microsoft.com/office/powerpoint/2010/main" val="58680749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500" y="1066800"/>
            <a:ext cx="8686800" cy="533400"/>
          </a:xfrm>
        </p:spPr>
        <p:txBody>
          <a:bodyPr/>
          <a:lstStyle/>
          <a:p>
            <a:pPr algn="ctr"/>
            <a:r>
              <a:rPr lang="en-US" sz="3200" b="1" dirty="0" smtClean="0"/>
              <a:t>% Organizations tracking disability metrics</a:t>
            </a:r>
            <a:endParaRPr lang="en-US" sz="3200" b="1" dirty="0"/>
          </a:p>
        </p:txBody>
      </p:sp>
      <p:sp>
        <p:nvSpPr>
          <p:cNvPr id="4" name="Slide Number Placeholder 3"/>
          <p:cNvSpPr>
            <a:spLocks noGrp="1"/>
          </p:cNvSpPr>
          <p:nvPr>
            <p:ph type="sldNum" sz="quarter" idx="4294967295"/>
          </p:nvPr>
        </p:nvSpPr>
        <p:spPr>
          <a:xfrm>
            <a:off x="6858000" y="6400800"/>
            <a:ext cx="1905000" cy="457200"/>
          </a:xfrm>
          <a:prstGeom prst="rect">
            <a:avLst/>
          </a:prstGeom>
        </p:spPr>
        <p:txBody>
          <a:bodyPr/>
          <a:lstStyle/>
          <a:p>
            <a:pPr>
              <a:defRPr/>
            </a:pPr>
            <a:fld id="{9554A8B3-0C93-43E6-9F92-767F4067FA87}" type="slidenum">
              <a:rPr lang="en-US" smtClean="0">
                <a:solidFill>
                  <a:srgbClr val="000000"/>
                </a:solidFill>
              </a:rPr>
              <a:pPr>
                <a:defRPr/>
              </a:pPr>
              <a:t>99</a:t>
            </a:fld>
            <a:endParaRPr lang="en-US" sz="1400" dirty="0">
              <a:solidFill>
                <a:srgbClr val="000000"/>
              </a:solidFill>
              <a:latin typeface="Times" pitchFamily="18" charset="0"/>
            </a:endParaRPr>
          </a:p>
        </p:txBody>
      </p:sp>
      <p:graphicFrame>
        <p:nvGraphicFramePr>
          <p:cNvPr id="6" name="Chart 5" descr="Bar chart showing the percentage of organizations who tracked each metric:&#10;&#10;Turnover rate for employees with disabilities 10.8%&#10;Compensation equity 13.5%&#10;Grievances from employees with disabilities 16.5%&#10;Employee retention and advancement 17.8%&#10;Number of job applicants 23.4%&#10;Number of job applicants hired 28.9%&#10;Data on accommodations (e.g., types and/or costs) 32.4%&#10;" title="Percent of organizations tracking specific metrics:"/>
          <p:cNvGraphicFramePr>
            <a:graphicFrameLocks/>
          </p:cNvGraphicFramePr>
          <p:nvPr>
            <p:extLst/>
          </p:nvPr>
        </p:nvGraphicFramePr>
        <p:xfrm>
          <a:off x="933450" y="1634384"/>
          <a:ext cx="7200900" cy="4669618"/>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0" y="6304002"/>
            <a:ext cx="9067800" cy="584775"/>
          </a:xfrm>
          <a:prstGeom prst="rect">
            <a:avLst/>
          </a:prstGeom>
          <a:noFill/>
        </p:spPr>
        <p:txBody>
          <a:bodyPr wrap="square" rtlCol="0">
            <a:spAutoFit/>
          </a:bodyPr>
          <a:lstStyle/>
          <a:p>
            <a:pPr eaLnBrk="0" fontAlgn="base" hangingPunct="0">
              <a:spcBef>
                <a:spcPct val="0"/>
              </a:spcBef>
              <a:spcAft>
                <a:spcPct val="0"/>
              </a:spcAft>
            </a:pPr>
            <a:r>
              <a:rPr lang="en-US" sz="800" dirty="0">
                <a:solidFill>
                  <a:srgbClr val="000000"/>
                </a:solidFill>
              </a:rPr>
              <a:t>Erickson, W. von Schrader, S. Bruyère, S &amp; Sara VanLooy, S. (</a:t>
            </a:r>
            <a:r>
              <a:rPr lang="en-US" sz="800" dirty="0" smtClean="0">
                <a:solidFill>
                  <a:srgbClr val="000000"/>
                </a:solidFill>
              </a:rPr>
              <a:t>2013) The </a:t>
            </a:r>
            <a:r>
              <a:rPr lang="en-US" sz="800" dirty="0">
                <a:solidFill>
                  <a:srgbClr val="000000"/>
                </a:solidFill>
              </a:rPr>
              <a:t>Employment </a:t>
            </a:r>
            <a:endParaRPr lang="en-US" sz="800" dirty="0" smtClean="0">
              <a:solidFill>
                <a:srgbClr val="000000"/>
              </a:solidFill>
            </a:endParaRPr>
          </a:p>
          <a:p>
            <a:pPr eaLnBrk="0" fontAlgn="base" hangingPunct="0">
              <a:spcBef>
                <a:spcPct val="0"/>
              </a:spcBef>
              <a:spcAft>
                <a:spcPct val="0"/>
              </a:spcAft>
            </a:pPr>
            <a:r>
              <a:rPr lang="en-US" sz="800" dirty="0" smtClean="0">
                <a:solidFill>
                  <a:srgbClr val="000000"/>
                </a:solidFill>
              </a:rPr>
              <a:t>Environment</a:t>
            </a:r>
            <a:r>
              <a:rPr lang="en-US" sz="800" dirty="0">
                <a:solidFill>
                  <a:srgbClr val="000000"/>
                </a:solidFill>
              </a:rPr>
              <a:t>: Employer Perspectives, Policies, and </a:t>
            </a:r>
            <a:r>
              <a:rPr lang="en-US" sz="800" dirty="0" smtClean="0">
                <a:solidFill>
                  <a:srgbClr val="000000"/>
                </a:solidFill>
              </a:rPr>
              <a:t>Practices Regarding </a:t>
            </a:r>
            <a:r>
              <a:rPr lang="en-US" sz="800" dirty="0">
                <a:solidFill>
                  <a:srgbClr val="000000"/>
                </a:solidFill>
              </a:rPr>
              <a:t>the Employment </a:t>
            </a:r>
            <a:endParaRPr lang="en-US" sz="800" dirty="0" smtClean="0">
              <a:solidFill>
                <a:srgbClr val="000000"/>
              </a:solidFill>
            </a:endParaRPr>
          </a:p>
          <a:p>
            <a:pPr eaLnBrk="0" fontAlgn="base" hangingPunct="0">
              <a:spcBef>
                <a:spcPct val="0"/>
              </a:spcBef>
              <a:spcAft>
                <a:spcPct val="0"/>
              </a:spcAft>
            </a:pPr>
            <a:r>
              <a:rPr lang="en-US" sz="800" dirty="0" smtClean="0">
                <a:solidFill>
                  <a:srgbClr val="000000"/>
                </a:solidFill>
              </a:rPr>
              <a:t>of </a:t>
            </a:r>
            <a:r>
              <a:rPr lang="en-US" sz="800" dirty="0">
                <a:solidFill>
                  <a:srgbClr val="000000"/>
                </a:solidFill>
              </a:rPr>
              <a:t>Persons with Disabilities. Rehabilitation Counseling Bulletin </a:t>
            </a:r>
          </a:p>
          <a:p>
            <a:pPr eaLnBrk="0" fontAlgn="base" hangingPunct="0">
              <a:spcBef>
                <a:spcPct val="0"/>
              </a:spcBef>
              <a:spcAft>
                <a:spcPct val="0"/>
              </a:spcAft>
            </a:pPr>
            <a:r>
              <a:rPr lang="en-US" sz="800" dirty="0">
                <a:solidFill>
                  <a:srgbClr val="000000"/>
                </a:solidFill>
                <a:hlinkClick r:id="rId4"/>
              </a:rPr>
              <a:t>http://</a:t>
            </a:r>
            <a:r>
              <a:rPr lang="en-US" sz="800" dirty="0" smtClean="0">
                <a:solidFill>
                  <a:srgbClr val="000000"/>
                </a:solidFill>
                <a:hlinkClick r:id="rId4"/>
              </a:rPr>
              <a:t>rcb.sagepub.com/content/early/2013/11/14/0034355213509841.full.pdf</a:t>
            </a:r>
            <a:r>
              <a:rPr lang="en-US" sz="800" dirty="0" smtClean="0">
                <a:solidFill>
                  <a:srgbClr val="000000"/>
                </a:solidFill>
              </a:rPr>
              <a:t> </a:t>
            </a:r>
            <a:endParaRPr lang="en-US" sz="800" dirty="0">
              <a:solidFill>
                <a:srgbClr val="000000"/>
              </a:solidFill>
            </a:endParaRPr>
          </a:p>
        </p:txBody>
      </p:sp>
    </p:spTree>
    <p:extLst>
      <p:ext uri="{BB962C8B-B14F-4D97-AF65-F5344CB8AC3E}">
        <p14:creationId xmlns:p14="http://schemas.microsoft.com/office/powerpoint/2010/main" val="309858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graphicEl>
                                              <a:chart seriesIdx="0" categoryIdx="0" bldStep="ptInCategory"/>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graphicEl>
                                              <a:chart seriesIdx="0" categoryIdx="1" bldStep="ptInCategory"/>
                                            </p:graphic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graphicEl>
                                              <a:chart seriesIdx="0" categoryIdx="2" bldStep="ptInCategory"/>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graphicEl>
                                              <a:chart seriesIdx="0" categoryIdx="3" bldStep="ptInCategory"/>
                                            </p:graphic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graphicEl>
                                              <a:chart seriesIdx="0" categoryIdx="4" bldStep="ptInCategory"/>
                                            </p:graphic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graphicEl>
                                              <a:chart seriesIdx="0" categoryIdx="5" bldStep="ptInCategory"/>
                                            </p:graphic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graphicEl>
                                              <a:chart seriesIdx="0" categoryIdx="6" bldStep="ptInCategory"/>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Chart bld="categoryEl"/>
        </p:bldSub>
      </p:bldGraphic>
    </p:bldLst>
  </p:timing>
</p:sld>
</file>

<file path=ppt/theme/theme1.xml><?xml version="1.0" encoding="utf-8"?>
<a:theme xmlns:a="http://schemas.openxmlformats.org/drawingml/2006/main" name="Moving Toward Complianc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3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5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6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7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8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9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0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1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2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Moving Toward Complianc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3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14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15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16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17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8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19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20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21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22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Moving Toward Complianc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3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24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25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26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27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28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29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30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31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32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Moving Toward Complianc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33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34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35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3.xml><?xml version="1.0" encoding="utf-8"?>
<a:theme xmlns:a="http://schemas.openxmlformats.org/drawingml/2006/main" name="36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37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xml><?xml version="1.0" encoding="utf-8"?>
<a:theme xmlns:a="http://schemas.openxmlformats.org/drawingml/2006/main" name="38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39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7.xml><?xml version="1.0" encoding="utf-8"?>
<a:theme xmlns:a="http://schemas.openxmlformats.org/drawingml/2006/main" name="40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41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42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Moving Toward Compliance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0.xml><?xml version="1.0" encoding="utf-8"?>
<a:theme xmlns:a="http://schemas.openxmlformats.org/drawingml/2006/main" name="43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1.xml><?xml version="1.0" encoding="utf-8"?>
<a:theme xmlns:a="http://schemas.openxmlformats.org/drawingml/2006/main" name="44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2.xml><?xml version="1.0" encoding="utf-8"?>
<a:theme xmlns:a="http://schemas.openxmlformats.org/drawingml/2006/main" name="45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46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3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7_Default Design">
  <a:themeElements>
    <a:clrScheme name="3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7_Default Design">
      <a:majorFont>
        <a:latin typeface="Times New Roman"/>
        <a:ea typeface=""/>
        <a:cs typeface="Arial"/>
      </a:majorFont>
      <a:minorFont>
        <a:latin typeface="Times New Roman"/>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Char char="•"/>
          <a:tabLst/>
          <a:defRPr kumimoji="0" lang="en-US" altLang="en-US" sz="2800" b="0" i="0" u="none" strike="noStrike" cap="none" normalizeH="0" baseline="0" smtClean="0">
            <a:ln>
              <a:noFill/>
            </a:ln>
            <a:solidFill>
              <a:schemeClr val="tx1"/>
            </a:solidFill>
            <a:effectLst/>
            <a:latin typeface="Times New Roman" pitchFamily="18" charset="0"/>
            <a:cs typeface="Arial"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Char char="•"/>
          <a:tabLst/>
          <a:defRPr kumimoji="0" lang="en-US" altLang="en-US" sz="2800" b="0" i="0" u="none" strike="noStrike" cap="none" normalizeH="0" baseline="0" smtClean="0">
            <a:ln>
              <a:noFill/>
            </a:ln>
            <a:solidFill>
              <a:schemeClr val="tx1"/>
            </a:solidFill>
            <a:effectLst/>
            <a:latin typeface="Times New Roman" pitchFamily="18" charset="0"/>
            <a:cs typeface="Arial" charset="0"/>
          </a:defRPr>
        </a:defPPr>
      </a:lstStyle>
    </a:lnDef>
  </a:objectDefaults>
  <a:extraClrSchemeLst>
    <a:extraClrScheme>
      <a:clrScheme name="3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8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9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0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2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4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5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0.xml><?xml version="1.0" encoding="utf-8"?>
<a:theme xmlns:a="http://schemas.openxmlformats.org/drawingml/2006/main" name="16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7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8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9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0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2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3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4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5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26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7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8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9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0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1_PPT_EDI_template">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spAutoFit/>
      </a:bodyPr>
      <a:lstStyle>
        <a:defPPr>
          <a:defRPr dirty="0" err="1">
            <a:latin typeface="+mn-lt"/>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Frutiger 87ExtraBlackCn" pitchFamily="34" charset="0"/>
          </a:defRPr>
        </a:defPPr>
      </a:lstStyle>
    </a:lnDef>
    <a:txDef>
      <a:spPr>
        <a:noFill/>
      </a:spPr>
      <a:bodyPr wrap="none" rtlCol="0">
        <a:spAutoFit/>
      </a:bodyPr>
      <a:lstStyle>
        <a:defPPr>
          <a:defRPr dirty="0" err="1" smtClean="0">
            <a:latin typeface="+mn-lt"/>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Office Theme">
  <a:themeElements>
    <a:clrScheme name="Skadden PowerPoint Template Colors">
      <a:dk1>
        <a:sysClr val="windowText" lastClr="000000"/>
      </a:dk1>
      <a:lt1>
        <a:sysClr val="window" lastClr="FFFFFF"/>
      </a:lt1>
      <a:dk2>
        <a:srgbClr val="98ADB2"/>
      </a:dk2>
      <a:lt2>
        <a:srgbClr val="FFFFFF"/>
      </a:lt2>
      <a:accent1>
        <a:srgbClr val="777777"/>
      </a:accent1>
      <a:accent2>
        <a:srgbClr val="E3D846"/>
      </a:accent2>
      <a:accent3>
        <a:srgbClr val="5C5CFE"/>
      </a:accent3>
      <a:accent4>
        <a:srgbClr val="909859"/>
      </a:accent4>
      <a:accent5>
        <a:srgbClr val="204658"/>
      </a:accent5>
      <a:accent6>
        <a:srgbClr val="FE000C"/>
      </a:accent6>
      <a:hlink>
        <a:srgbClr val="FE000C"/>
      </a:hlink>
      <a:folHlink>
        <a:srgbClr val="777777"/>
      </a:folHlink>
    </a:clrScheme>
    <a:fontScheme name="Skadden PowerPoint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4133</TotalTime>
  <Words>8021</Words>
  <Application>Microsoft Office PowerPoint</Application>
  <PresentationFormat>On-screen Show (4:3)</PresentationFormat>
  <Paragraphs>1013</Paragraphs>
  <Slides>103</Slides>
  <Notes>82</Notes>
  <HiddenSlides>0</HiddenSlides>
  <MMClips>0</MMClips>
  <ScaleCrop>false</ScaleCrop>
  <HeadingPairs>
    <vt:vector size="6" baseType="variant">
      <vt:variant>
        <vt:lpstr>Fonts Used</vt:lpstr>
      </vt:variant>
      <vt:variant>
        <vt:i4>7</vt:i4>
      </vt:variant>
      <vt:variant>
        <vt:lpstr>Theme</vt:lpstr>
      </vt:variant>
      <vt:variant>
        <vt:i4>85</vt:i4>
      </vt:variant>
      <vt:variant>
        <vt:lpstr>Slide Titles</vt:lpstr>
      </vt:variant>
      <vt:variant>
        <vt:i4>103</vt:i4>
      </vt:variant>
    </vt:vector>
  </HeadingPairs>
  <TitlesOfParts>
    <vt:vector size="195" baseType="lpstr">
      <vt:lpstr>Arial</vt:lpstr>
      <vt:lpstr>Calibri</vt:lpstr>
      <vt:lpstr>Frutiger 87ExtraBlackCn</vt:lpstr>
      <vt:lpstr>Georgia</vt:lpstr>
      <vt:lpstr>Times</vt:lpstr>
      <vt:lpstr>Times New Roman</vt:lpstr>
      <vt:lpstr>Wingdings</vt:lpstr>
      <vt:lpstr>Moving Toward Compliance Template</vt:lpstr>
      <vt:lpstr>1_Moving Toward Compliance Template</vt:lpstr>
      <vt:lpstr>2_Moving Toward Compliance Template</vt:lpstr>
      <vt:lpstr>3_Moving Toward Compliance Template</vt:lpstr>
      <vt:lpstr>4_Moving Toward Compliance Template</vt:lpstr>
      <vt:lpstr>37_Default Design</vt: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14_Office Theme</vt:lpstr>
      <vt:lpstr>15_Office Theme</vt:lpstr>
      <vt:lpstr>16_Office Theme</vt:lpstr>
      <vt:lpstr>17_Office Theme</vt:lpstr>
      <vt:lpstr>18_Office Theme</vt:lpstr>
      <vt:lpstr>19_Office Theme</vt:lpstr>
      <vt:lpstr>20_Office Theme</vt:lpstr>
      <vt:lpstr>21_Office Theme</vt:lpstr>
      <vt:lpstr>22_Office Theme</vt:lpstr>
      <vt:lpstr>23_Office Theme</vt:lpstr>
      <vt:lpstr>24_Office Theme</vt:lpstr>
      <vt:lpstr>25_Office Theme</vt:lpstr>
      <vt:lpstr>26_Office Theme</vt:lpstr>
      <vt:lpstr>27_Office Theme</vt:lpstr>
      <vt:lpstr>28_Office Theme</vt:lpstr>
      <vt:lpstr>29_Office Theme</vt:lpstr>
      <vt:lpstr>30_Office Theme</vt:lpstr>
      <vt:lpstr>31_Office Theme</vt:lpstr>
      <vt:lpstr>32_Office Theme</vt:lpstr>
      <vt:lpstr>33_Office Theme</vt:lpstr>
      <vt:lpstr>34_Office Theme</vt:lpstr>
      <vt:lpstr>35_Office Theme</vt:lpstr>
      <vt:lpstr>36_Office Theme</vt:lpstr>
      <vt:lpstr>37_Office Theme</vt:lpstr>
      <vt:lpstr>38_Office Theme</vt:lpstr>
      <vt:lpstr>39_Office Theme</vt:lpstr>
      <vt:lpstr>40_Office Theme</vt:lpstr>
      <vt:lpstr>41_Office Theme</vt:lpstr>
      <vt:lpstr>42_Office Theme</vt:lpstr>
      <vt:lpstr>43_Office Theme</vt:lpstr>
      <vt:lpstr>44_Office Theme</vt:lpstr>
      <vt:lpstr>45_Office Theme</vt:lpstr>
      <vt:lpstr>46_Office Theme</vt:lpstr>
      <vt:lpstr>PPT_EDI_template</vt:lpstr>
      <vt:lpstr>1_PPT_EDI_template</vt:lpstr>
      <vt:lpstr>2_PPT_EDI_template</vt:lpstr>
      <vt:lpstr>3_PPT_EDI_template</vt:lpstr>
      <vt:lpstr>4_PPT_EDI_template</vt:lpstr>
      <vt:lpstr>5_PPT_EDI_template</vt:lpstr>
      <vt:lpstr>6_PPT_EDI_template</vt:lpstr>
      <vt:lpstr>7_PPT_EDI_template</vt:lpstr>
      <vt:lpstr>8_PPT_EDI_template</vt:lpstr>
      <vt:lpstr>9_PPT_EDI_template</vt:lpstr>
      <vt:lpstr>10_PPT_EDI_template</vt:lpstr>
      <vt:lpstr>11_PPT_EDI_template</vt:lpstr>
      <vt:lpstr>12_PPT_EDI_template</vt:lpstr>
      <vt:lpstr>13_PPT_EDI_template</vt:lpstr>
      <vt:lpstr>14_PPT_EDI_template</vt:lpstr>
      <vt:lpstr>15_PPT_EDI_template</vt:lpstr>
      <vt:lpstr>16_PPT_EDI_template</vt:lpstr>
      <vt:lpstr>17_PPT_EDI_template</vt:lpstr>
      <vt:lpstr>18_PPT_EDI_template</vt:lpstr>
      <vt:lpstr>19_PPT_EDI_template</vt:lpstr>
      <vt:lpstr>20_PPT_EDI_template</vt:lpstr>
      <vt:lpstr>21_PPT_EDI_template</vt:lpstr>
      <vt:lpstr>22_PPT_EDI_template</vt:lpstr>
      <vt:lpstr>23_PPT_EDI_template</vt:lpstr>
      <vt:lpstr>24_PPT_EDI_template</vt:lpstr>
      <vt:lpstr>25_PPT_EDI_template</vt:lpstr>
      <vt:lpstr>26_PPT_EDI_template</vt:lpstr>
      <vt:lpstr>27_PPT_EDI_template</vt:lpstr>
      <vt:lpstr>28_PPT_EDI_template</vt:lpstr>
      <vt:lpstr>29_PPT_EDI_template</vt:lpstr>
      <vt:lpstr>30_PPT_EDI_template</vt:lpstr>
      <vt:lpstr>31_PPT_EDI_template</vt:lpstr>
      <vt:lpstr>        Increasing Employment Opportunities Through Federal Contract Compliance  </vt:lpstr>
      <vt:lpstr>Regulatory Agenda Overview</vt:lpstr>
      <vt:lpstr>Section 503</vt:lpstr>
      <vt:lpstr>Why the Changes?</vt:lpstr>
      <vt:lpstr>General Information – Section 503 Regulations</vt:lpstr>
      <vt:lpstr>Key Provisions</vt:lpstr>
      <vt:lpstr>Outreach and Recruitment</vt:lpstr>
      <vt:lpstr>Invitation to Self-Identify</vt:lpstr>
      <vt:lpstr>Data Collection and Analysis</vt:lpstr>
      <vt:lpstr>Utilization Goal</vt:lpstr>
      <vt:lpstr>VEVRAA</vt:lpstr>
      <vt:lpstr>General Information –  VEVRAA Regulations</vt:lpstr>
      <vt:lpstr>Key Provisions  Similar to Section 503 Regulations</vt:lpstr>
      <vt:lpstr>Key Differences From  Section 503 Regulations</vt:lpstr>
      <vt:lpstr>Hiring Benchmarks</vt:lpstr>
      <vt:lpstr>Executive Order 13672 and Final Rule</vt:lpstr>
      <vt:lpstr>OFCCP Final Rule:   What’s Changing</vt:lpstr>
      <vt:lpstr>OFCCP Final Rule:  What’s Not Changing</vt:lpstr>
      <vt:lpstr>OFCCP Final Rule:  Other Key Points</vt:lpstr>
      <vt:lpstr>Complaint Investigations</vt:lpstr>
      <vt:lpstr>Compensation Enforcement</vt:lpstr>
      <vt:lpstr>CRIMINAL BACKGROUND RESTRICTIONS</vt:lpstr>
      <vt:lpstr>       Patricia A. Shiu, Director </vt:lpstr>
      <vt:lpstr>PowerPoint Presentation</vt:lpstr>
      <vt:lpstr>TOPICS</vt:lpstr>
      <vt:lpstr>Federal contracting</vt:lpstr>
      <vt:lpstr>Federal Contracting Basics</vt:lpstr>
      <vt:lpstr>Federal Contracting Basics</vt:lpstr>
      <vt:lpstr>Federal Contracting Basics</vt:lpstr>
      <vt:lpstr>VEVRAA and Section 503</vt:lpstr>
      <vt:lpstr>VEVRAA and Section 503</vt:lpstr>
      <vt:lpstr>VEVRAA and Section 503</vt:lpstr>
      <vt:lpstr>VEVRAA and Section 503</vt:lpstr>
      <vt:lpstr>VEVRAA and Section 503</vt:lpstr>
      <vt:lpstr>VEVRAA and Section 503</vt:lpstr>
      <vt:lpstr>VEVRAA and Section 503</vt:lpstr>
      <vt:lpstr>VEVRAA and Section 503</vt:lpstr>
      <vt:lpstr>VEVRAA and Section 503</vt:lpstr>
      <vt:lpstr>VEVRAA and Section 503</vt:lpstr>
      <vt:lpstr>VEVRAA and Section 503</vt:lpstr>
      <vt:lpstr>VEVRAA and Section 503</vt:lpstr>
      <vt:lpstr>Fair pay and safe workplaces </vt:lpstr>
      <vt:lpstr>Fair Pay and Safe Workplaces</vt:lpstr>
      <vt:lpstr>Fair Pay and Safe Workplaces</vt:lpstr>
      <vt:lpstr>Fair Pay and Safe Workplaces</vt:lpstr>
      <vt:lpstr>Fair Pay and Safe Workplaces</vt:lpstr>
      <vt:lpstr>Fair Pay and Safe Workplaces</vt:lpstr>
      <vt:lpstr>LGBT Protections</vt:lpstr>
      <vt:lpstr>LGBT Protections</vt:lpstr>
      <vt:lpstr>LGBT Protections</vt:lpstr>
      <vt:lpstr>LGBT Protections</vt:lpstr>
      <vt:lpstr>LGBT Protections</vt:lpstr>
      <vt:lpstr>Minimum wage</vt:lpstr>
      <vt:lpstr>Minimum Wage</vt:lpstr>
      <vt:lpstr>Minimum Wage</vt:lpstr>
      <vt:lpstr>Minimum Wage</vt:lpstr>
      <vt:lpstr>Minimum Wage</vt:lpstr>
      <vt:lpstr>New audit materials</vt:lpstr>
      <vt:lpstr>New Audit Materials</vt:lpstr>
      <vt:lpstr>New Audit Materials</vt:lpstr>
      <vt:lpstr>Proposed Rule - Equal Pay Report</vt:lpstr>
      <vt:lpstr>Proposed Rule - Equal Pay Report</vt:lpstr>
      <vt:lpstr>Proposed Rule - Equal Pay Report</vt:lpstr>
      <vt:lpstr>Proposed Rule - Equal Pay Report</vt:lpstr>
      <vt:lpstr>8.  Proposed Rule – Pay    transparency</vt:lpstr>
      <vt:lpstr>Proposed Rule – Pay Transparency</vt:lpstr>
      <vt:lpstr>Proposed Rule – Pay Transparency</vt:lpstr>
      <vt:lpstr>Proposed Rule – Pay Transparency</vt:lpstr>
      <vt:lpstr>9.  Proposed Rule – sex discrimination</vt:lpstr>
      <vt:lpstr>Proposed Rule – Sex Discrimination</vt:lpstr>
      <vt:lpstr>PowerPoint Presentation</vt:lpstr>
      <vt:lpstr> Conversation with Patricia A. Shiu: The OFCCP’s Regulatory Agenda </vt:lpstr>
      <vt:lpstr>Focus of My Presentation</vt:lpstr>
      <vt:lpstr>Value-add of Inclusive Workplaces in the New Regulatory Climate</vt:lpstr>
      <vt:lpstr>What Current Data Tells Us About Where Discrimination Is Perceived to Be Occurring</vt:lpstr>
      <vt:lpstr>Most Common Specific Conditions Cited on ADA Charges: 2005-2010</vt:lpstr>
      <vt:lpstr>Most Common Issues Cited on ADA Charges: 2005-2010</vt:lpstr>
      <vt:lpstr>More ADA Charges Citing Retaliation</vt:lpstr>
      <vt:lpstr>Increasing Percentages of ADA Charges Citing Non-obvious Disabilities</vt:lpstr>
      <vt:lpstr>Disability Disclosure as an Index of an Inclusive Workplace</vt:lpstr>
      <vt:lpstr>PowerPoint Presentation</vt:lpstr>
      <vt:lpstr>“Very Important” Factors When Deciding NOT to Disclose a Disability to an Employer</vt:lpstr>
      <vt:lpstr>PowerPoint Presentation</vt:lpstr>
      <vt:lpstr> Choosing to Disclose:  Other Important Factors (cont.) </vt:lpstr>
      <vt:lpstr>Percent Who Disclosed in Current  or Most Recent Job</vt:lpstr>
      <vt:lpstr>Percent Who Disclosed at Different Points in the Employment Process</vt:lpstr>
      <vt:lpstr>Percent Who Experienced Negative Consequences of Disclosure</vt:lpstr>
      <vt:lpstr>Do HR policies and practices matter? </vt:lpstr>
      <vt:lpstr>Under what conditions are employees more likely to disclose their disability?</vt:lpstr>
      <vt:lpstr>Key Findings Perceptions of HR Practices</vt:lpstr>
      <vt:lpstr>Key Findings Perceptions of Organizational Climate</vt:lpstr>
      <vt:lpstr>Experiences Are Better in Inclusive Units</vt:lpstr>
      <vt:lpstr>PowerPoint Presentation</vt:lpstr>
      <vt:lpstr>Direct Self-Disclosure Common Patterns</vt:lpstr>
      <vt:lpstr>Managers’ Role is Critical</vt:lpstr>
      <vt:lpstr>Experiences Are Better for Employees With Disabilities Who Enjoy High Quality Relationships With Their Managers</vt:lpstr>
      <vt:lpstr>Impact of Managers’ Perceptions  on Employees with Disabilities</vt:lpstr>
      <vt:lpstr>Metrics</vt:lpstr>
      <vt:lpstr>% Organizations tracking disability metrics</vt:lpstr>
      <vt:lpstr>Metrics Tracked by Organizations</vt:lpstr>
      <vt:lpstr>Implications for Employers and  Corporate Legal Counsels</vt:lpstr>
      <vt:lpstr>References and Related Publications</vt:lpstr>
      <vt:lpstr>Related Cornell Disability Resources</vt:lpstr>
    </vt:vector>
  </TitlesOfParts>
  <Company>US Department of Labor</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 DOL Office of Federal Contract Compliance Program</dc:title>
  <dc:creator>Maxey, Zemula - OFCCP</dc:creator>
  <cp:lastModifiedBy>Stephanie Sutow</cp:lastModifiedBy>
  <cp:revision>185</cp:revision>
  <cp:lastPrinted>2014-01-10T12:53:01Z</cp:lastPrinted>
  <dcterms:created xsi:type="dcterms:W3CDTF">2014-01-03T20:40:25Z</dcterms:created>
  <dcterms:modified xsi:type="dcterms:W3CDTF">2015-03-24T21:18:00Z</dcterms:modified>
</cp:coreProperties>
</file>