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39" r:id="rId1"/>
    <p:sldMasterId id="2147483755" r:id="rId2"/>
    <p:sldMasterId id="2147483771" r:id="rId3"/>
  </p:sldMasterIdLst>
  <p:notesMasterIdLst>
    <p:notesMasterId r:id="rId21"/>
  </p:notesMasterIdLst>
  <p:handoutMasterIdLst>
    <p:handoutMasterId r:id="rId22"/>
  </p:handoutMasterIdLst>
  <p:sldIdLst>
    <p:sldId id="1315" r:id="rId4"/>
    <p:sldId id="1357" r:id="rId5"/>
    <p:sldId id="1332" r:id="rId6"/>
    <p:sldId id="1364" r:id="rId7"/>
    <p:sldId id="1368" r:id="rId8"/>
    <p:sldId id="1370" r:id="rId9"/>
    <p:sldId id="1371" r:id="rId10"/>
    <p:sldId id="1349" r:id="rId11"/>
    <p:sldId id="1351" r:id="rId12"/>
    <p:sldId id="1352" r:id="rId13"/>
    <p:sldId id="1358" r:id="rId14"/>
    <p:sldId id="1353" r:id="rId15"/>
    <p:sldId id="1354" r:id="rId16"/>
    <p:sldId id="1374" r:id="rId17"/>
    <p:sldId id="1377" r:id="rId18"/>
    <p:sldId id="1356" r:id="rId19"/>
    <p:sldId id="1378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B8E"/>
    <a:srgbClr val="5B8E29"/>
    <a:srgbClr val="8E2929"/>
    <a:srgbClr val="698CB0"/>
    <a:srgbClr val="404040"/>
    <a:srgbClr val="5B298E"/>
    <a:srgbClr val="8E5B29"/>
    <a:srgbClr val="E1E1E1"/>
    <a:srgbClr val="4D4D4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2912" autoAdjust="0"/>
  </p:normalViewPr>
  <p:slideViewPr>
    <p:cSldViewPr snapToGrid="0">
      <p:cViewPr varScale="1">
        <p:scale>
          <a:sx n="95" d="100"/>
          <a:sy n="95" d="100"/>
        </p:scale>
        <p:origin x="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4" y="6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r">
              <a:defRPr sz="1200"/>
            </a:lvl1pPr>
          </a:lstStyle>
          <a:p>
            <a:fld id="{8E5EE8BA-DBFA-44C7-878F-AC2AFA0AECCB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4" y="8772669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r">
              <a:defRPr sz="1200"/>
            </a:lvl1pPr>
          </a:lstStyle>
          <a:p>
            <a:fld id="{B0A5BEA9-0F47-47DB-9FDD-64BD5B4F8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6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/>
          <a:lstStyle>
            <a:lvl1pPr algn="r">
              <a:defRPr sz="1200"/>
            </a:lvl1pPr>
          </a:lstStyle>
          <a:p>
            <a:fld id="{41C1230E-E780-4A8E-94B9-8EC7D4008D5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3" tIns="46546" rIns="93093" bIns="465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093" tIns="46546" rIns="93093" bIns="465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772669"/>
            <a:ext cx="3037840" cy="461804"/>
          </a:xfrm>
          <a:prstGeom prst="rect">
            <a:avLst/>
          </a:prstGeom>
        </p:spPr>
        <p:txBody>
          <a:bodyPr vert="horz" lIns="93093" tIns="46546" rIns="93093" bIns="46546" rtlCol="0" anchor="b"/>
          <a:lstStyle>
            <a:lvl1pPr algn="r">
              <a:defRPr sz="1200"/>
            </a:lvl1pPr>
          </a:lstStyle>
          <a:p>
            <a:fld id="{08BBD9A4-DA3B-4C99-AA84-08AAF5D58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79767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26136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387455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531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387455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233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387455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r>
              <a:rPr lang="en-US" baseline="0" dirty="0" smtClean="0"/>
              <a:t>Mar 21 2017 </a:t>
            </a:r>
          </a:p>
        </p:txBody>
      </p:sp>
    </p:spTree>
    <p:extLst>
      <p:ext uri="{BB962C8B-B14F-4D97-AF65-F5344CB8AC3E}">
        <p14:creationId xmlns:p14="http://schemas.microsoft.com/office/powerpoint/2010/main" val="1675472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7" y="4387451"/>
            <a:ext cx="5607711" cy="4158371"/>
          </a:xfrm>
          <a:noFill/>
          <a:ln/>
        </p:spPr>
        <p:txBody>
          <a:bodyPr/>
          <a:lstStyle/>
          <a:p>
            <a:pPr marL="225936" marR="0" indent="-225936" algn="l" defTabSz="906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Mar 21 2017 </a:t>
            </a:r>
          </a:p>
          <a:p>
            <a:pPr marL="225936" indent="-225936" defTabSz="906197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4206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8" y="4387453"/>
            <a:ext cx="5607711" cy="4158371"/>
          </a:xfrm>
          <a:noFill/>
          <a:ln/>
        </p:spPr>
        <p:txBody>
          <a:bodyPr/>
          <a:lstStyle/>
          <a:p>
            <a:pPr marL="225888" indent="-225888" defTabSz="906005">
              <a:defRPr/>
            </a:pPr>
            <a:r>
              <a:rPr lang="en-US" baseline="0" dirty="0" smtClean="0"/>
              <a:t>May 21 2015</a:t>
            </a:r>
          </a:p>
        </p:txBody>
      </p:sp>
    </p:spTree>
    <p:extLst>
      <p:ext uri="{BB962C8B-B14F-4D97-AF65-F5344CB8AC3E}">
        <p14:creationId xmlns:p14="http://schemas.microsoft.com/office/powerpoint/2010/main" val="395860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D9A4-DA3B-4C99-AA84-08AAF5D58D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7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3" y="4387456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r>
              <a:rPr lang="en-US" baseline="0" dirty="0" smtClean="0"/>
              <a:t>Mar 21 2017</a:t>
            </a:r>
          </a:p>
          <a:p>
            <a:pPr marL="225346" indent="-225346" defTabSz="903831">
              <a:defRPr/>
            </a:pPr>
            <a:r>
              <a:rPr lang="en-US" baseline="0" dirty="0" smtClean="0"/>
              <a:t>S 5.46 9.34</a:t>
            </a:r>
          </a:p>
          <a:p>
            <a:pPr marL="225346" indent="-225346" defTabSz="903831">
              <a:defRPr/>
            </a:pPr>
            <a:r>
              <a:rPr lang="en-US" baseline="0" dirty="0" smtClean="0"/>
              <a:t>P 0.3 1.57</a:t>
            </a:r>
          </a:p>
        </p:txBody>
      </p:sp>
    </p:spTree>
    <p:extLst>
      <p:ext uri="{BB962C8B-B14F-4D97-AF65-F5344CB8AC3E}">
        <p14:creationId xmlns:p14="http://schemas.microsoft.com/office/powerpoint/2010/main" val="351636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5" y="4387450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r>
              <a:rPr lang="en-US" baseline="0" dirty="0" smtClean="0"/>
              <a:t>Mar 21 2017</a:t>
            </a:r>
          </a:p>
        </p:txBody>
      </p:sp>
    </p:spTree>
    <p:extLst>
      <p:ext uri="{BB962C8B-B14F-4D97-AF65-F5344CB8AC3E}">
        <p14:creationId xmlns:p14="http://schemas.microsoft.com/office/powerpoint/2010/main" val="427654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7" y="4387451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r>
              <a:rPr lang="en-US" baseline="0" dirty="0" smtClean="0"/>
              <a:t>Mar 21 2017 -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Nonfarm</a:t>
            </a:r>
            <a:r>
              <a:rPr lang="en-US" dirty="0" smtClean="0"/>
              <a:t> Change Over Same Period =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6,117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1342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8" y="4387452"/>
            <a:ext cx="5607711" cy="4158371"/>
          </a:xfrm>
          <a:noFill/>
          <a:ln/>
        </p:spPr>
        <p:txBody>
          <a:bodyPr/>
          <a:lstStyle/>
          <a:p>
            <a:pPr marL="225840" marR="0" indent="-225840" algn="l" defTabSz="905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Mar 21 2017 </a:t>
            </a:r>
          </a:p>
        </p:txBody>
      </p:sp>
    </p:spTree>
    <p:extLst>
      <p:ext uri="{BB962C8B-B14F-4D97-AF65-F5344CB8AC3E}">
        <p14:creationId xmlns:p14="http://schemas.microsoft.com/office/powerpoint/2010/main" val="200839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D9A4-DA3B-4C99-AA84-08AAF5D58D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7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387455"/>
            <a:ext cx="5607711" cy="4158371"/>
          </a:xfrm>
          <a:noFill/>
          <a:ln/>
        </p:spPr>
        <p:txBody>
          <a:bodyPr/>
          <a:lstStyle/>
          <a:p>
            <a:pPr marL="225389" indent="-225389" defTabSz="904000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1592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8975"/>
            <a:ext cx="4618038" cy="3463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387455"/>
            <a:ext cx="5607711" cy="415837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6102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8DA72-70B4-484C-9E03-5F475F26948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8023-EDF6-471A-B1F3-CC6DE60FB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1DD3-9427-458A-9EC2-3014A181401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23-8EDB-4C8A-A41A-1C6EAEE5B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8D6A-3F81-484F-B1C3-2C9A1B1C525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8AFE-A0B5-4E02-A613-C3AB04E2C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273C-7B17-40C3-BBAC-99E6231DA9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A733-37E2-4F18-9BD0-DC59F35D6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5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4FC43-7F59-406E-88E4-9252794DAC6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79E2-4043-4783-B1B5-7F4126DA4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A0AD-2295-44D0-B178-1DED1F3FE0A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8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17207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5A335-8526-48B5-8A7F-E0A582599A7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DF12-1576-44FE-9C69-B293437EB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A650-5B76-425E-BAF7-22EA9178372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3970-53B2-42A2-9005-F854B3C08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6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7FC-2566-476C-89F1-2ECECF5907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60FF-2198-42EB-9990-119F391208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CCCF-CCA8-4BBE-9DEC-870F9AFCFB8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DF25-AC89-4EA6-A557-13C6F1E73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5651-6149-4F89-A832-52754DCEAC8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7E92-E624-4374-8F88-C601488A8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63DB-7072-4F8D-AD47-31CEC0C3DE6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D413-8AA4-448D-8C3B-E9D25859BB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1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251A-5DFE-4E2A-85C0-A37D4DA946F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2056-1508-42EA-A6B2-08E2ABF416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0F4B-09F2-428F-9B39-A20FFCA4B3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F0D9-46ED-44AC-AB67-87F11BF5AF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7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49BA-DC6C-421D-AD2C-A3A18F946E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4AF8-2989-47A9-8660-D9B207898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5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D747-6C98-4B2B-90DA-57E4895FBDD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B312-5C73-453D-B858-0FA3D3B9B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EC4C-863B-4CD9-AEC0-245039D4B9D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6A1C-2DA5-4B7A-846D-4319CD0F1E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8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8D4C-12DB-4DF3-8677-F320D44D1AC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577D-78F9-478A-AC43-A4A10AEBC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95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A0A0-22D0-4E00-861E-FAD3C999A9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B1FB-0C85-414C-A41C-9042151C10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C5E0-8775-4609-A9D7-62C68D5B74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DA9D-0C34-48A7-ACFC-EB7272EFB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55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F7A1-6F0A-4A5C-B7FD-7351C85586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46B5-277C-4379-BC2E-FCA6A6EDB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B19F-9A8C-4A67-9D92-8F8E45ECA2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A6CB-2CA3-4895-A040-4B5FBEC65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13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_1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044921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8DA72-70B4-484C-9E03-5F475F26948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8023-EDF6-471A-B1F3-CC6DE60FB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1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5651-6149-4F89-A832-52754DCEAC8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7E92-E624-4374-8F88-C601488A8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2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B19F-9A8C-4A67-9D92-8F8E45ECA2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A6CB-2CA3-4895-A040-4B5FBEC65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52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4E15-2365-4108-AD17-DBA99E38365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465A-1B8E-4572-8D71-A0D9E93F5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80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7579-1E4C-41B3-8ED0-2B8B53698A1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8084-E7DB-469A-8447-21CED039E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3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B93C-9E5E-439A-B761-8105E8D5D62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7BCA-996E-44F0-8ACB-2DDED94F1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4669-7092-4DC8-B53C-5B4EAF0058D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A5C2-BF30-43CE-B9F5-4DD380E27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  <a:lvl2pPr>
              <a:defRPr sz="2800" baseline="0">
                <a:latin typeface="Arial" pitchFamily="34" charset="0"/>
              </a:defRPr>
            </a:lvl2pPr>
            <a:lvl3pPr>
              <a:defRPr sz="24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2F6F-FBE6-4C44-977C-0AEEB3B8612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85C1-7EF9-4CF1-9611-FA4A10DD4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95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D546-AF7E-4AA2-8557-18BBE5E5243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B310-C237-4B9B-AFA4-A00E092B8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5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4E15-2365-4108-AD17-DBA99E38365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465A-1B8E-4572-8D71-A0D9E93F5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73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1DD3-9427-458A-9EC2-3014A181401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23-8EDB-4C8A-A41A-1C6EAEE5B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2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8D6A-3F81-484F-B1C3-2C9A1B1C525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8AFE-A0B5-4E02-A613-C3AB04E2C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273C-7B17-40C3-BBAC-99E6231DA9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A733-37E2-4F18-9BD0-DC59F35D6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4FC43-7F59-406E-88E4-9252794DAC6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79E2-4043-4783-B1B5-7F4126DA4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21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A0AD-2295-44D0-B178-1DED1F3FE0A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19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8110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7579-1E4C-41B3-8ED0-2B8B53698A1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8084-E7DB-469A-8447-21CED039E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0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B93C-9E5E-439A-B761-8105E8D5D62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7BCA-996E-44F0-8ACB-2DDED94F1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4669-7092-4DC8-B53C-5B4EAF0058D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A5C2-BF30-43CE-B9F5-4DD380E27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  <a:lvl2pPr>
              <a:defRPr sz="2800" baseline="0">
                <a:latin typeface="Arial" pitchFamily="34" charset="0"/>
              </a:defRPr>
            </a:lvl2pPr>
            <a:lvl3pPr>
              <a:defRPr sz="24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2F6F-FBE6-4C44-977C-0AEEB3B8612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85C1-7EF9-4CF1-9611-FA4A10DD4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7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D546-AF7E-4AA2-8557-18BBE5E5243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B310-C237-4B9B-AFA4-A00E092B8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256B0DED-76D6-4E49-8954-D9FDE934ED96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3/24/2017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5DBB1F3-DB82-4BCD-849C-C6436FDAF96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DCED222D-1F59-41F3-B90F-C55EB61CCB8F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3/24/2017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8312C946-BEFD-4C66-BE5B-E6768028D26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6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256B0DED-76D6-4E49-8954-D9FDE934ED96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3/24/2017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5DBB1F3-DB82-4BCD-849C-C6436FDAF96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374905" y="4253104"/>
            <a:ext cx="7360426" cy="8999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Labor Market Trends in the Region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" y="5000625"/>
            <a:ext cx="67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charset="0"/>
              </a:rPr>
              <a:t>Jaison R. Abel, Research Officer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9606" y="5703834"/>
            <a:ext cx="8744394" cy="417253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dirty="0" smtClean="0"/>
              <a:t>Investing in America’s Workforce: Perspectives from Western New York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Buffalo, NY; March 27, 2017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0542" y="6349732"/>
            <a:ext cx="8137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Arial" charset="0"/>
              </a:rPr>
              <a:t>The views expressed here are those of the presenter and do not necessarily represent </a:t>
            </a:r>
            <a:br>
              <a:rPr lang="en-US" sz="1200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those of the Federal Reserve Bank of New York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34483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8"/>
          <p:cNvSpPr>
            <a:spLocks noEditPoints="1"/>
          </p:cNvSpPr>
          <p:nvPr/>
        </p:nvSpPr>
        <p:spPr bwMode="auto">
          <a:xfrm>
            <a:off x="3419558" y="1572768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Freeform 8"/>
          <p:cNvSpPr>
            <a:spLocks noEditPoints="1"/>
          </p:cNvSpPr>
          <p:nvPr/>
        </p:nvSpPr>
        <p:spPr bwMode="auto">
          <a:xfrm>
            <a:off x="6052087" y="1572768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Freeform 8"/>
          <p:cNvSpPr>
            <a:spLocks noEditPoints="1"/>
          </p:cNvSpPr>
          <p:nvPr/>
        </p:nvSpPr>
        <p:spPr bwMode="auto">
          <a:xfrm>
            <a:off x="756788" y="1576706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Job Gains and Losses in the United States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Net Change in Total Employment, Thousands</a:t>
            </a:r>
            <a:endParaRPr lang="en-US" sz="2000" b="1" dirty="0">
              <a:solidFill>
                <a:srgbClr val="808080"/>
              </a:solidFill>
            </a:endParaRP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25279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135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9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U.S. Bureau 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(Occupational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Employment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Statistics).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58825" y="1568451"/>
            <a:ext cx="7938" cy="452437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214313" y="6002338"/>
            <a:ext cx="5032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-7,500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2" name="Rectangle 34"/>
          <p:cNvSpPr>
            <a:spLocks noChangeArrowheads="1"/>
          </p:cNvSpPr>
          <p:nvPr/>
        </p:nvSpPr>
        <p:spPr bwMode="auto">
          <a:xfrm>
            <a:off x="214313" y="5356226"/>
            <a:ext cx="5032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-6,000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38" name="Rectangle 35"/>
          <p:cNvSpPr>
            <a:spLocks noChangeArrowheads="1"/>
          </p:cNvSpPr>
          <p:nvPr/>
        </p:nvSpPr>
        <p:spPr bwMode="auto">
          <a:xfrm>
            <a:off x="214313" y="4710113"/>
            <a:ext cx="5032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-4,500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39" name="Rectangle 36"/>
          <p:cNvSpPr>
            <a:spLocks noChangeArrowheads="1"/>
          </p:cNvSpPr>
          <p:nvPr/>
        </p:nvSpPr>
        <p:spPr bwMode="auto">
          <a:xfrm>
            <a:off x="214313" y="4062413"/>
            <a:ext cx="5032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-3,000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40" name="Rectangle 37"/>
          <p:cNvSpPr>
            <a:spLocks noChangeArrowheads="1"/>
          </p:cNvSpPr>
          <p:nvPr/>
        </p:nvSpPr>
        <p:spPr bwMode="auto">
          <a:xfrm>
            <a:off x="214313" y="3416301"/>
            <a:ext cx="5032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-1,500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47" name="Rectangle 38"/>
          <p:cNvSpPr>
            <a:spLocks noChangeArrowheads="1"/>
          </p:cNvSpPr>
          <p:nvPr/>
        </p:nvSpPr>
        <p:spPr bwMode="auto">
          <a:xfrm>
            <a:off x="547688" y="2770188"/>
            <a:ext cx="15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48" name="Rectangle 39"/>
          <p:cNvSpPr>
            <a:spLocks noChangeArrowheads="1"/>
          </p:cNvSpPr>
          <p:nvPr/>
        </p:nvSpPr>
        <p:spPr bwMode="auto">
          <a:xfrm>
            <a:off x="263525" y="2124076"/>
            <a:ext cx="450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1,500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49" name="Rectangle 40"/>
          <p:cNvSpPr>
            <a:spLocks noChangeArrowheads="1"/>
          </p:cNvSpPr>
          <p:nvPr/>
        </p:nvSpPr>
        <p:spPr bwMode="auto">
          <a:xfrm>
            <a:off x="263525" y="1476376"/>
            <a:ext cx="450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3,000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758825" y="1563688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3417343" y="1563624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6054707" y="1563624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719138" y="1563688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Freeform 20"/>
          <p:cNvSpPr>
            <a:spLocks noEditPoints="1"/>
          </p:cNvSpPr>
          <p:nvPr/>
        </p:nvSpPr>
        <p:spPr bwMode="auto">
          <a:xfrm>
            <a:off x="3377656" y="1563624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Freeform 20"/>
          <p:cNvSpPr>
            <a:spLocks noEditPoints="1"/>
          </p:cNvSpPr>
          <p:nvPr/>
        </p:nvSpPr>
        <p:spPr bwMode="auto">
          <a:xfrm>
            <a:off x="6013064" y="1563624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24758" y="2740026"/>
            <a:ext cx="731520" cy="120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99699" y="2860676"/>
            <a:ext cx="731520" cy="28241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395166" y="2860676"/>
            <a:ext cx="731520" cy="423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762000" y="2854679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11190" y="1954213"/>
            <a:ext cx="731520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155465" y="2227263"/>
            <a:ext cx="731520" cy="6334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82468" y="2341563"/>
            <a:ext cx="731520" cy="51911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936879" y="1885951"/>
            <a:ext cx="731520" cy="9747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064012" y="1919288"/>
            <a:ext cx="731520" cy="941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7712561" y="2181226"/>
            <a:ext cx="731520" cy="679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3415677" y="2859250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53649" y="2859250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394797" y="3068638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-985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510490" y="2000251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2,104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281768" y="2387601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1,205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069174" y="1965326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2,184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153508" y="2273301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1,470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6935760" y="1931988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2,261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7717304" y="2227263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1,577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826094" y="2704649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278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598601" y="5467351"/>
            <a:ext cx="731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solidFill>
                  <a:srgbClr val="FFFFFF"/>
                </a:solidFill>
              </a:rPr>
              <a:t>-6,550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8774" y="5659173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2007 to 2010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62585" y="566288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2013 to 2015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0983" y="5662880"/>
            <a:ext cx="2468880" cy="44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2010 to 2013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8" name="Rectangle 40"/>
          <p:cNvSpPr>
            <a:spLocks noChangeArrowheads="1"/>
          </p:cNvSpPr>
          <p:nvPr/>
        </p:nvSpPr>
        <p:spPr bwMode="auto">
          <a:xfrm>
            <a:off x="720725" y="1377463"/>
            <a:ext cx="822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Thousands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792740" y="2923009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360934" y="2522324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1563917" y="2522324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3478434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133419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4259493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915474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5047578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7696533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14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53" grpId="0" animBg="1"/>
      <p:bldP spid="54" grpId="0" animBg="1"/>
      <p:bldP spid="56" grpId="0" animBg="1"/>
      <p:bldP spid="58" grpId="0" animBg="1"/>
      <p:bldP spid="8" grpId="0" animBg="1"/>
      <p:bldP spid="11" grpId="0" animBg="1"/>
      <p:bldP spid="1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60" grpId="0" animBg="1"/>
      <p:bldP spid="61" grpId="0" animBg="1"/>
      <p:bldP spid="28" grpId="0"/>
      <p:bldP spid="21" grpId="0"/>
      <p:bldP spid="25" grpId="0"/>
      <p:bldP spid="29" grpId="0"/>
      <p:bldP spid="22" grpId="0"/>
      <p:bldP spid="26" grpId="0"/>
      <p:bldP spid="30" grpId="0"/>
      <p:bldP spid="20" grpId="0"/>
      <p:bldP spid="24" grpId="0"/>
      <p:bldP spid="63" grpId="0"/>
      <p:bldP spid="64" grpId="0"/>
      <p:bldP spid="49" grpId="0"/>
      <p:bldP spid="50" grpId="0"/>
      <p:bldP spid="57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4613" y="-17463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2392D1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95A8C"/>
                </a:solidFill>
                <a:cs typeface="Arial" charset="0"/>
              </a:rPr>
              <a:t>Middle-Wage Jobs Returning</a:t>
            </a:r>
            <a:endParaRPr lang="en-US" sz="3200" b="1" dirty="0">
              <a:solidFill>
                <a:srgbClr val="295A8C"/>
              </a:solidFill>
              <a:cs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09576" y="1411771"/>
            <a:ext cx="8276022" cy="47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ts val="3000"/>
              </a:spcBef>
              <a:spcAft>
                <a:spcPct val="0"/>
              </a:spcAft>
              <a:buClr>
                <a:srgbClr val="295A8C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Growth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in traditional blue collar jobs: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Clr>
                <a:srgbClr val="FFFFFF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295B8E"/>
                </a:solidFill>
                <a:cs typeface="Arial" charset="0"/>
              </a:rPr>
              <a:t>Construction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Clr>
                <a:srgbClr val="FFFFFF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295B8E"/>
                </a:solidFill>
                <a:cs typeface="Arial" charset="0"/>
              </a:rPr>
              <a:t>Production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Clr>
                <a:srgbClr val="FFFFFF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295B8E"/>
                </a:solidFill>
                <a:cs typeface="Arial" charset="0"/>
              </a:rPr>
              <a:t>Transportation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Clr>
                <a:srgbClr val="FFFFFF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295B8E"/>
                </a:solidFill>
                <a:cs typeface="Arial" charset="0"/>
              </a:rPr>
              <a:t>Installation </a:t>
            </a:r>
            <a:r>
              <a:rPr lang="en-US" sz="2000" b="1" dirty="0">
                <a:solidFill>
                  <a:srgbClr val="295B8E"/>
                </a:solidFill>
                <a:cs typeface="Arial" charset="0"/>
              </a:rPr>
              <a:t>&amp; </a:t>
            </a:r>
            <a:r>
              <a:rPr lang="en-US" sz="2000" b="1" dirty="0" smtClean="0">
                <a:solidFill>
                  <a:srgbClr val="295B8E"/>
                </a:solidFill>
                <a:cs typeface="Arial" charset="0"/>
              </a:rPr>
              <a:t>Repair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ts val="4200"/>
              </a:spcBef>
              <a:spcAft>
                <a:spcPct val="0"/>
              </a:spcAft>
              <a:buClr>
                <a:srgbClr val="295A8C"/>
              </a:buClr>
              <a:buSzPct val="150000"/>
              <a:buFontTx/>
              <a:buChar char="•"/>
            </a:pPr>
            <a:r>
              <a:rPr lang="en-US" sz="2400" b="1" dirty="0" smtClean="0">
                <a:solidFill>
                  <a:srgbClr val="295B8E"/>
                </a:solidFill>
                <a:cs typeface="Arial" charset="0"/>
              </a:rPr>
              <a:t>Education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jobs growing again as local government fiscal pressures have subsided.</a:t>
            </a:r>
            <a:endParaRPr lang="en-US" sz="2000" b="1" dirty="0" smtClean="0">
              <a:solidFill>
                <a:srgbClr val="295B8E"/>
              </a:solidFill>
              <a:cs typeface="Arial" charset="0"/>
            </a:endParaRPr>
          </a:p>
          <a:p>
            <a:pPr marL="342900" indent="-342900" fontAlgn="base">
              <a:spcBef>
                <a:spcPts val="5400"/>
              </a:spcBef>
              <a:spcAft>
                <a:spcPct val="0"/>
              </a:spcAft>
              <a:buClr>
                <a:srgbClr val="295A8C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Rebound in </a:t>
            </a:r>
            <a:r>
              <a:rPr lang="en-US" sz="2400" b="1" dirty="0" smtClean="0">
                <a:solidFill>
                  <a:srgbClr val="295B8E"/>
                </a:solidFill>
                <a:cs typeface="Arial" charset="0"/>
              </a:rPr>
              <a:t>Administrative Support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jobs.</a:t>
            </a:r>
            <a:endParaRPr lang="en-US" sz="2000" b="1" dirty="0">
              <a:solidFill>
                <a:srgbClr val="295B8E"/>
              </a:solidFill>
              <a:cs typeface="Arial" charset="0"/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295A8C"/>
              </a:buClr>
              <a:buSzPct val="150000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cs typeface="Arial" charset="0"/>
              </a:rPr>
            </a:b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2392D1"/>
              </a:buClr>
              <a:buSzPct val="150000"/>
            </a:pPr>
            <a:endParaRPr lang="en-US" sz="220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2392D1"/>
              </a:buClr>
              <a:buSzPct val="150000"/>
              <a:buFontTx/>
              <a:buChar char="•"/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2392D1"/>
              </a:buClr>
              <a:buSzPct val="150000"/>
              <a:buFontTx/>
              <a:buChar char="•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2392D1"/>
              </a:buClr>
              <a:buSzPct val="150000"/>
              <a:buFontTx/>
              <a:buChar char="•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2392D1"/>
              </a:buClr>
              <a:buSzPct val="150000"/>
              <a:buFontTx/>
              <a:buChar char="•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2392D1"/>
              </a:buClr>
              <a:buSzPct val="150000"/>
              <a:buFontTx/>
              <a:buChar char="•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44" descr="bigseal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4925" y="6383338"/>
            <a:ext cx="460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431800" y="6629400"/>
            <a:ext cx="4071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A2A2AA"/>
                </a:solidFill>
                <a:cs typeface="Arial" charset="0"/>
              </a:rPr>
              <a:t>FEDERAL RESERVE BANK OF NEW YORK</a:t>
            </a:r>
          </a:p>
        </p:txBody>
      </p:sp>
      <p:graphicFrame>
        <p:nvGraphicFramePr>
          <p:cNvPr id="12" name="Object 45"/>
          <p:cNvGraphicFramePr>
            <a:graphicFrameLocks noChangeAspect="1"/>
          </p:cNvGraphicFramePr>
          <p:nvPr/>
        </p:nvGraphicFramePr>
        <p:xfrm>
          <a:off x="8766175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159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75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10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8"/>
          <p:cNvSpPr>
            <a:spLocks noEditPoints="1"/>
          </p:cNvSpPr>
          <p:nvPr/>
        </p:nvSpPr>
        <p:spPr bwMode="auto">
          <a:xfrm>
            <a:off x="756788" y="1571626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Freeform 8"/>
          <p:cNvSpPr>
            <a:spLocks noEditPoints="1"/>
          </p:cNvSpPr>
          <p:nvPr/>
        </p:nvSpPr>
        <p:spPr bwMode="auto">
          <a:xfrm>
            <a:off x="6052087" y="1572768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56920" y="2865120"/>
            <a:ext cx="2468880" cy="0"/>
          </a:xfrm>
          <a:prstGeom prst="line">
            <a:avLst/>
          </a:prstGeom>
          <a:ln w="381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420872" y="2865120"/>
            <a:ext cx="2468880" cy="0"/>
          </a:xfrm>
          <a:prstGeom prst="line">
            <a:avLst/>
          </a:prstGeom>
          <a:ln w="381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54344" y="2865120"/>
            <a:ext cx="2468880" cy="0"/>
          </a:xfrm>
          <a:prstGeom prst="line">
            <a:avLst/>
          </a:prstGeom>
          <a:ln w="381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8"/>
          <p:cNvSpPr>
            <a:spLocks noEditPoints="1"/>
          </p:cNvSpPr>
          <p:nvPr/>
        </p:nvSpPr>
        <p:spPr bwMode="auto">
          <a:xfrm>
            <a:off x="3419558" y="1572768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886968" y="4155123"/>
            <a:ext cx="731520" cy="269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3529584" y="2837498"/>
            <a:ext cx="731520" cy="1317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2"/>
          <p:cNvSpPr>
            <a:spLocks noChangeArrowheads="1"/>
          </p:cNvSpPr>
          <p:nvPr/>
        </p:nvSpPr>
        <p:spPr bwMode="auto">
          <a:xfrm>
            <a:off x="6144768" y="2469198"/>
            <a:ext cx="731520" cy="1685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1664208" y="4155123"/>
            <a:ext cx="731520" cy="1447800"/>
          </a:xfrm>
          <a:prstGeom prst="rect">
            <a:avLst/>
          </a:prstGeom>
          <a:solidFill>
            <a:srgbClr val="5B8E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4297680" y="3921760"/>
            <a:ext cx="731520" cy="233362"/>
          </a:xfrm>
          <a:prstGeom prst="rect">
            <a:avLst/>
          </a:prstGeom>
          <a:solidFill>
            <a:srgbClr val="5B8E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922008" y="1842135"/>
            <a:ext cx="731520" cy="2312987"/>
          </a:xfrm>
          <a:prstGeom prst="rect">
            <a:avLst/>
          </a:prstGeom>
          <a:solidFill>
            <a:srgbClr val="5B8E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2441448" y="3766185"/>
            <a:ext cx="731520" cy="388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5065776" y="2292985"/>
            <a:ext cx="731520" cy="18621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7717536" y="2129473"/>
            <a:ext cx="731520" cy="2025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auto">
          <a:xfrm>
            <a:off x="1165329" y="420592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3769276" y="288829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102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26"/>
          <p:cNvSpPr>
            <a:spLocks noChangeArrowheads="1"/>
          </p:cNvSpPr>
          <p:nvPr/>
        </p:nvSpPr>
        <p:spPr bwMode="auto">
          <a:xfrm>
            <a:off x="6382079" y="251999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1903887" y="5377498"/>
            <a:ext cx="2464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112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4581311" y="393128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7161890" y="1892935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179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1"/>
          <p:cNvSpPr>
            <a:spLocks noChangeArrowheads="1"/>
          </p:cNvSpPr>
          <p:nvPr/>
        </p:nvSpPr>
        <p:spPr bwMode="auto">
          <a:xfrm>
            <a:off x="2723142" y="381698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32"/>
          <p:cNvSpPr>
            <a:spLocks noChangeArrowheads="1"/>
          </p:cNvSpPr>
          <p:nvPr/>
        </p:nvSpPr>
        <p:spPr bwMode="auto">
          <a:xfrm>
            <a:off x="5303722" y="2343785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144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33"/>
          <p:cNvSpPr>
            <a:spLocks noChangeArrowheads="1"/>
          </p:cNvSpPr>
          <p:nvPr/>
        </p:nvSpPr>
        <p:spPr bwMode="auto">
          <a:xfrm>
            <a:off x="7948592" y="2178685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157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Job Gains and Losses in Downstate NY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Net Change in Total Employment, Thousands</a:t>
            </a:r>
            <a:endParaRPr lang="en-US" sz="2000" b="1" dirty="0">
              <a:solidFill>
                <a:srgbClr val="808080"/>
              </a:solidFill>
            </a:endParaRP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01116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183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11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U.S. Bureau 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(Occupational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Employment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Statistics).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58825" y="1568451"/>
            <a:ext cx="7938" cy="452437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60577" y="600233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-150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2" name="Rectangle 34"/>
          <p:cNvSpPr>
            <a:spLocks noChangeArrowheads="1"/>
          </p:cNvSpPr>
          <p:nvPr/>
        </p:nvSpPr>
        <p:spPr bwMode="auto">
          <a:xfrm>
            <a:off x="360577" y="535622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-100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8" name="Rectangle 35"/>
          <p:cNvSpPr>
            <a:spLocks noChangeArrowheads="1"/>
          </p:cNvSpPr>
          <p:nvPr/>
        </p:nvSpPr>
        <p:spPr bwMode="auto">
          <a:xfrm>
            <a:off x="445537" y="471011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-50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9" name="Rectangle 36"/>
          <p:cNvSpPr>
            <a:spLocks noChangeArrowheads="1"/>
          </p:cNvSpPr>
          <p:nvPr/>
        </p:nvSpPr>
        <p:spPr bwMode="auto">
          <a:xfrm>
            <a:off x="581792" y="4062413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0" name="Rectangle 37"/>
          <p:cNvSpPr>
            <a:spLocks noChangeArrowheads="1"/>
          </p:cNvSpPr>
          <p:nvPr/>
        </p:nvSpPr>
        <p:spPr bwMode="auto">
          <a:xfrm>
            <a:off x="496833" y="341630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50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7" name="Rectangle 38"/>
          <p:cNvSpPr>
            <a:spLocks noChangeArrowheads="1"/>
          </p:cNvSpPr>
          <p:nvPr/>
        </p:nvSpPr>
        <p:spPr bwMode="auto">
          <a:xfrm>
            <a:off x="397585" y="277018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100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8" name="Rectangle 39"/>
          <p:cNvSpPr>
            <a:spLocks noChangeArrowheads="1"/>
          </p:cNvSpPr>
          <p:nvPr/>
        </p:nvSpPr>
        <p:spPr bwMode="auto">
          <a:xfrm>
            <a:off x="408697" y="2124076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150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9" name="Rectangle 40"/>
          <p:cNvSpPr>
            <a:spLocks noChangeArrowheads="1"/>
          </p:cNvSpPr>
          <p:nvPr/>
        </p:nvSpPr>
        <p:spPr bwMode="auto">
          <a:xfrm>
            <a:off x="408697" y="1476376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200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758825" y="1563688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3417343" y="1563624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6054707" y="1563624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719138" y="1563688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Freeform 20"/>
          <p:cNvSpPr>
            <a:spLocks noEditPoints="1"/>
          </p:cNvSpPr>
          <p:nvPr/>
        </p:nvSpPr>
        <p:spPr bwMode="auto">
          <a:xfrm>
            <a:off x="3377656" y="1563624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Freeform 20"/>
          <p:cNvSpPr>
            <a:spLocks noEditPoints="1"/>
          </p:cNvSpPr>
          <p:nvPr/>
        </p:nvSpPr>
        <p:spPr bwMode="auto">
          <a:xfrm>
            <a:off x="6013064" y="1563624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8774" y="5659173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2007 to 2010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62585" y="566288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2013 to 2015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0983" y="5662880"/>
            <a:ext cx="2468880" cy="44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2010 to 2013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8" name="Rectangle 40"/>
          <p:cNvSpPr>
            <a:spLocks noChangeArrowheads="1"/>
          </p:cNvSpPr>
          <p:nvPr/>
        </p:nvSpPr>
        <p:spPr bwMode="auto">
          <a:xfrm>
            <a:off x="720725" y="1377463"/>
            <a:ext cx="822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Thousands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762000" y="4151608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3415677" y="4151099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53649" y="4151099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1640117" y="3822804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B8E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3478434" y="422656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34"/>
          <p:cNvSpPr>
            <a:spLocks noChangeArrowheads="1"/>
          </p:cNvSpPr>
          <p:nvPr/>
        </p:nvSpPr>
        <p:spPr bwMode="auto">
          <a:xfrm>
            <a:off x="6133419" y="422656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6915474" y="422656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B8E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5047578" y="422656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34"/>
          <p:cNvSpPr>
            <a:spLocks noChangeArrowheads="1"/>
          </p:cNvSpPr>
          <p:nvPr/>
        </p:nvSpPr>
        <p:spPr bwMode="auto">
          <a:xfrm>
            <a:off x="7696533" y="422656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34"/>
          <p:cNvSpPr>
            <a:spLocks noChangeArrowheads="1"/>
          </p:cNvSpPr>
          <p:nvPr/>
        </p:nvSpPr>
        <p:spPr bwMode="auto">
          <a:xfrm>
            <a:off x="2425765" y="4223489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34"/>
          <p:cNvSpPr>
            <a:spLocks noChangeArrowheads="1"/>
          </p:cNvSpPr>
          <p:nvPr/>
        </p:nvSpPr>
        <p:spPr bwMode="auto">
          <a:xfrm>
            <a:off x="868592" y="3824224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34"/>
          <p:cNvSpPr>
            <a:spLocks noChangeArrowheads="1"/>
          </p:cNvSpPr>
          <p:nvPr/>
        </p:nvSpPr>
        <p:spPr bwMode="auto">
          <a:xfrm>
            <a:off x="4278534" y="422656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 smtClean="0">
                <a:solidFill>
                  <a:srgbClr val="5B8E29"/>
                </a:solidFill>
              </a:rPr>
              <a:t>Middle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B8E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96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53" grpId="0" animBg="1"/>
      <p:bldP spid="54" grpId="0" animBg="1"/>
      <p:bldP spid="56" grpId="0" animBg="1"/>
      <p:bldP spid="58" grpId="0" animBg="1"/>
      <p:bldP spid="63" grpId="0"/>
      <p:bldP spid="64" grpId="0"/>
      <p:bldP spid="60" grpId="0" animBg="1"/>
      <p:bldP spid="61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8"/>
          <p:cNvSpPr>
            <a:spLocks noEditPoints="1"/>
          </p:cNvSpPr>
          <p:nvPr/>
        </p:nvSpPr>
        <p:spPr bwMode="auto">
          <a:xfrm>
            <a:off x="3419558" y="1572768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Freeform 8"/>
          <p:cNvSpPr>
            <a:spLocks noEditPoints="1"/>
          </p:cNvSpPr>
          <p:nvPr/>
        </p:nvSpPr>
        <p:spPr bwMode="auto">
          <a:xfrm>
            <a:off x="6052087" y="1572768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Freeform 8"/>
          <p:cNvSpPr>
            <a:spLocks noEditPoints="1"/>
          </p:cNvSpPr>
          <p:nvPr/>
        </p:nvSpPr>
        <p:spPr bwMode="auto">
          <a:xfrm>
            <a:off x="756788" y="1576706"/>
            <a:ext cx="2468880" cy="4517136"/>
          </a:xfrm>
          <a:custGeom>
            <a:avLst/>
            <a:gdLst>
              <a:gd name="T0" fmla="*/ 0 w 4972"/>
              <a:gd name="T1" fmla="*/ 2839 h 2840"/>
              <a:gd name="T2" fmla="*/ 4972 w 4972"/>
              <a:gd name="T3" fmla="*/ 2839 h 2840"/>
              <a:gd name="T4" fmla="*/ 4972 w 4972"/>
              <a:gd name="T5" fmla="*/ 2840 h 2840"/>
              <a:gd name="T6" fmla="*/ 0 w 4972"/>
              <a:gd name="T7" fmla="*/ 2840 h 2840"/>
              <a:gd name="T8" fmla="*/ 0 w 4972"/>
              <a:gd name="T9" fmla="*/ 2839 h 2840"/>
              <a:gd name="T10" fmla="*/ 0 w 4972"/>
              <a:gd name="T11" fmla="*/ 2433 h 2840"/>
              <a:gd name="T12" fmla="*/ 4972 w 4972"/>
              <a:gd name="T13" fmla="*/ 2433 h 2840"/>
              <a:gd name="T14" fmla="*/ 4972 w 4972"/>
              <a:gd name="T15" fmla="*/ 2434 h 2840"/>
              <a:gd name="T16" fmla="*/ 0 w 4972"/>
              <a:gd name="T17" fmla="*/ 2434 h 2840"/>
              <a:gd name="T18" fmla="*/ 0 w 4972"/>
              <a:gd name="T19" fmla="*/ 2433 h 2840"/>
              <a:gd name="T20" fmla="*/ 0 w 4972"/>
              <a:gd name="T21" fmla="*/ 2027 h 2840"/>
              <a:gd name="T22" fmla="*/ 4972 w 4972"/>
              <a:gd name="T23" fmla="*/ 2027 h 2840"/>
              <a:gd name="T24" fmla="*/ 4972 w 4972"/>
              <a:gd name="T25" fmla="*/ 2028 h 2840"/>
              <a:gd name="T26" fmla="*/ 0 w 4972"/>
              <a:gd name="T27" fmla="*/ 2028 h 2840"/>
              <a:gd name="T28" fmla="*/ 0 w 4972"/>
              <a:gd name="T29" fmla="*/ 2027 h 2840"/>
              <a:gd name="T30" fmla="*/ 0 w 4972"/>
              <a:gd name="T31" fmla="*/ 1622 h 2840"/>
              <a:gd name="T32" fmla="*/ 4972 w 4972"/>
              <a:gd name="T33" fmla="*/ 1622 h 2840"/>
              <a:gd name="T34" fmla="*/ 4972 w 4972"/>
              <a:gd name="T35" fmla="*/ 1623 h 2840"/>
              <a:gd name="T36" fmla="*/ 0 w 4972"/>
              <a:gd name="T37" fmla="*/ 1623 h 2840"/>
              <a:gd name="T38" fmla="*/ 0 w 4972"/>
              <a:gd name="T39" fmla="*/ 1622 h 2840"/>
              <a:gd name="T40" fmla="*/ 0 w 4972"/>
              <a:gd name="T41" fmla="*/ 1217 h 2840"/>
              <a:gd name="T42" fmla="*/ 4972 w 4972"/>
              <a:gd name="T43" fmla="*/ 1217 h 2840"/>
              <a:gd name="T44" fmla="*/ 4972 w 4972"/>
              <a:gd name="T45" fmla="*/ 1217 h 2840"/>
              <a:gd name="T46" fmla="*/ 0 w 4972"/>
              <a:gd name="T47" fmla="*/ 1217 h 2840"/>
              <a:gd name="T48" fmla="*/ 0 w 4972"/>
              <a:gd name="T49" fmla="*/ 1217 h 2840"/>
              <a:gd name="T50" fmla="*/ 0 w 4972"/>
              <a:gd name="T51" fmla="*/ 406 h 2840"/>
              <a:gd name="T52" fmla="*/ 4972 w 4972"/>
              <a:gd name="T53" fmla="*/ 406 h 2840"/>
              <a:gd name="T54" fmla="*/ 4972 w 4972"/>
              <a:gd name="T55" fmla="*/ 407 h 2840"/>
              <a:gd name="T56" fmla="*/ 0 w 4972"/>
              <a:gd name="T57" fmla="*/ 407 h 2840"/>
              <a:gd name="T58" fmla="*/ 0 w 4972"/>
              <a:gd name="T59" fmla="*/ 406 h 2840"/>
              <a:gd name="T60" fmla="*/ 0 w 4972"/>
              <a:gd name="T61" fmla="*/ 0 h 2840"/>
              <a:gd name="T62" fmla="*/ 4972 w 4972"/>
              <a:gd name="T63" fmla="*/ 0 h 2840"/>
              <a:gd name="T64" fmla="*/ 4972 w 4972"/>
              <a:gd name="T65" fmla="*/ 1 h 2840"/>
              <a:gd name="T66" fmla="*/ 0 w 4972"/>
              <a:gd name="T67" fmla="*/ 1 h 2840"/>
              <a:gd name="T68" fmla="*/ 0 w 4972"/>
              <a:gd name="T6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72" h="2840">
                <a:moveTo>
                  <a:pt x="0" y="2839"/>
                </a:moveTo>
                <a:lnTo>
                  <a:pt x="4972" y="2839"/>
                </a:lnTo>
                <a:lnTo>
                  <a:pt x="4972" y="2840"/>
                </a:lnTo>
                <a:lnTo>
                  <a:pt x="0" y="2840"/>
                </a:lnTo>
                <a:lnTo>
                  <a:pt x="0" y="2839"/>
                </a:lnTo>
                <a:close/>
                <a:moveTo>
                  <a:pt x="0" y="2433"/>
                </a:moveTo>
                <a:lnTo>
                  <a:pt x="4972" y="2433"/>
                </a:lnTo>
                <a:lnTo>
                  <a:pt x="4972" y="2434"/>
                </a:lnTo>
                <a:lnTo>
                  <a:pt x="0" y="2434"/>
                </a:lnTo>
                <a:lnTo>
                  <a:pt x="0" y="2433"/>
                </a:lnTo>
                <a:close/>
                <a:moveTo>
                  <a:pt x="0" y="2027"/>
                </a:moveTo>
                <a:lnTo>
                  <a:pt x="4972" y="2027"/>
                </a:lnTo>
                <a:lnTo>
                  <a:pt x="4972" y="2028"/>
                </a:lnTo>
                <a:lnTo>
                  <a:pt x="0" y="2028"/>
                </a:lnTo>
                <a:lnTo>
                  <a:pt x="0" y="2027"/>
                </a:lnTo>
                <a:close/>
                <a:moveTo>
                  <a:pt x="0" y="1622"/>
                </a:moveTo>
                <a:lnTo>
                  <a:pt x="4972" y="1622"/>
                </a:lnTo>
                <a:lnTo>
                  <a:pt x="4972" y="1623"/>
                </a:lnTo>
                <a:lnTo>
                  <a:pt x="0" y="1623"/>
                </a:lnTo>
                <a:lnTo>
                  <a:pt x="0" y="1622"/>
                </a:lnTo>
                <a:close/>
                <a:moveTo>
                  <a:pt x="0" y="1217"/>
                </a:moveTo>
                <a:lnTo>
                  <a:pt x="4972" y="1217"/>
                </a:lnTo>
                <a:lnTo>
                  <a:pt x="4972" y="1217"/>
                </a:lnTo>
                <a:lnTo>
                  <a:pt x="0" y="1217"/>
                </a:lnTo>
                <a:lnTo>
                  <a:pt x="0" y="1217"/>
                </a:lnTo>
                <a:close/>
                <a:moveTo>
                  <a:pt x="0" y="406"/>
                </a:moveTo>
                <a:lnTo>
                  <a:pt x="4972" y="406"/>
                </a:lnTo>
                <a:lnTo>
                  <a:pt x="4972" y="407"/>
                </a:lnTo>
                <a:lnTo>
                  <a:pt x="0" y="407"/>
                </a:lnTo>
                <a:lnTo>
                  <a:pt x="0" y="406"/>
                </a:lnTo>
                <a:close/>
                <a:moveTo>
                  <a:pt x="0" y="0"/>
                </a:moveTo>
                <a:lnTo>
                  <a:pt x="4972" y="0"/>
                </a:lnTo>
                <a:lnTo>
                  <a:pt x="497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Job Gains and Losses in Upstate NY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Net Change in Total Employment, Thousands</a:t>
            </a:r>
            <a:endParaRPr lang="en-US" sz="2000" b="1" dirty="0">
              <a:solidFill>
                <a:srgbClr val="808080"/>
              </a:solidFill>
            </a:endParaRP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76573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208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12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U.S. Bureau 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(Occupational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Employment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Statistics).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58825" y="1568451"/>
            <a:ext cx="7938" cy="452437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45537" y="6002338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-75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2" name="Rectangle 34"/>
          <p:cNvSpPr>
            <a:spLocks noChangeArrowheads="1"/>
          </p:cNvSpPr>
          <p:nvPr/>
        </p:nvSpPr>
        <p:spPr bwMode="auto">
          <a:xfrm>
            <a:off x="445537" y="5356226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-60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8" name="Rectangle 35"/>
          <p:cNvSpPr>
            <a:spLocks noChangeArrowheads="1"/>
          </p:cNvSpPr>
          <p:nvPr/>
        </p:nvSpPr>
        <p:spPr bwMode="auto">
          <a:xfrm>
            <a:off x="445537" y="471011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-45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39" name="Rectangle 36"/>
          <p:cNvSpPr>
            <a:spLocks noChangeArrowheads="1"/>
          </p:cNvSpPr>
          <p:nvPr/>
        </p:nvSpPr>
        <p:spPr bwMode="auto">
          <a:xfrm>
            <a:off x="445537" y="406241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-30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0" name="Rectangle 37"/>
          <p:cNvSpPr>
            <a:spLocks noChangeArrowheads="1"/>
          </p:cNvSpPr>
          <p:nvPr/>
        </p:nvSpPr>
        <p:spPr bwMode="auto">
          <a:xfrm>
            <a:off x="445537" y="3416301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-15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7" name="Rectangle 38"/>
          <p:cNvSpPr>
            <a:spLocks noChangeArrowheads="1"/>
          </p:cNvSpPr>
          <p:nvPr/>
        </p:nvSpPr>
        <p:spPr bwMode="auto">
          <a:xfrm>
            <a:off x="567504" y="2770188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smtClean="0">
                <a:solidFill>
                  <a:srgbClr val="000000"/>
                </a:solidFill>
              </a:rPr>
              <a:t>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4048" name="Rectangle 39"/>
          <p:cNvSpPr>
            <a:spLocks noChangeArrowheads="1"/>
          </p:cNvSpPr>
          <p:nvPr/>
        </p:nvSpPr>
        <p:spPr bwMode="auto">
          <a:xfrm>
            <a:off x="493657" y="212407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15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4049" name="Rectangle 40"/>
          <p:cNvSpPr>
            <a:spLocks noChangeArrowheads="1"/>
          </p:cNvSpPr>
          <p:nvPr/>
        </p:nvSpPr>
        <p:spPr bwMode="auto">
          <a:xfrm>
            <a:off x="493657" y="147637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200" b="1" dirty="0" smtClean="0">
                <a:solidFill>
                  <a:srgbClr val="000000"/>
                </a:solidFill>
              </a:rPr>
              <a:t>30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758825" y="1563688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3417343" y="1563624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6054707" y="1563624"/>
            <a:ext cx="2468880" cy="4533900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719138" y="1563688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Freeform 20"/>
          <p:cNvSpPr>
            <a:spLocks noEditPoints="1"/>
          </p:cNvSpPr>
          <p:nvPr/>
        </p:nvSpPr>
        <p:spPr bwMode="auto">
          <a:xfrm>
            <a:off x="3377656" y="1563624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Freeform 20"/>
          <p:cNvSpPr>
            <a:spLocks noEditPoints="1"/>
          </p:cNvSpPr>
          <p:nvPr/>
        </p:nvSpPr>
        <p:spPr bwMode="auto">
          <a:xfrm>
            <a:off x="6013064" y="1563624"/>
            <a:ext cx="42863" cy="4533900"/>
          </a:xfrm>
          <a:custGeom>
            <a:avLst/>
            <a:gdLst>
              <a:gd name="T0" fmla="*/ 0 w 27"/>
              <a:gd name="T1" fmla="*/ 2851 h 2856"/>
              <a:gd name="T2" fmla="*/ 27 w 27"/>
              <a:gd name="T3" fmla="*/ 2851 h 2856"/>
              <a:gd name="T4" fmla="*/ 27 w 27"/>
              <a:gd name="T5" fmla="*/ 2856 h 2856"/>
              <a:gd name="T6" fmla="*/ 0 w 27"/>
              <a:gd name="T7" fmla="*/ 2856 h 2856"/>
              <a:gd name="T8" fmla="*/ 0 w 27"/>
              <a:gd name="T9" fmla="*/ 2851 h 2856"/>
              <a:gd name="T10" fmla="*/ 0 w 27"/>
              <a:gd name="T11" fmla="*/ 2444 h 2856"/>
              <a:gd name="T12" fmla="*/ 27 w 27"/>
              <a:gd name="T13" fmla="*/ 2444 h 2856"/>
              <a:gd name="T14" fmla="*/ 27 w 27"/>
              <a:gd name="T15" fmla="*/ 2449 h 2856"/>
              <a:gd name="T16" fmla="*/ 0 w 27"/>
              <a:gd name="T17" fmla="*/ 2449 h 2856"/>
              <a:gd name="T18" fmla="*/ 0 w 27"/>
              <a:gd name="T19" fmla="*/ 2444 h 2856"/>
              <a:gd name="T20" fmla="*/ 0 w 27"/>
              <a:gd name="T21" fmla="*/ 2037 h 2856"/>
              <a:gd name="T22" fmla="*/ 27 w 27"/>
              <a:gd name="T23" fmla="*/ 2037 h 2856"/>
              <a:gd name="T24" fmla="*/ 27 w 27"/>
              <a:gd name="T25" fmla="*/ 2041 h 2856"/>
              <a:gd name="T26" fmla="*/ 0 w 27"/>
              <a:gd name="T27" fmla="*/ 2041 h 2856"/>
              <a:gd name="T28" fmla="*/ 0 w 27"/>
              <a:gd name="T29" fmla="*/ 2037 h 2856"/>
              <a:gd name="T30" fmla="*/ 0 w 27"/>
              <a:gd name="T31" fmla="*/ 1629 h 2856"/>
              <a:gd name="T32" fmla="*/ 27 w 27"/>
              <a:gd name="T33" fmla="*/ 1629 h 2856"/>
              <a:gd name="T34" fmla="*/ 27 w 27"/>
              <a:gd name="T35" fmla="*/ 1634 h 2856"/>
              <a:gd name="T36" fmla="*/ 0 w 27"/>
              <a:gd name="T37" fmla="*/ 1634 h 2856"/>
              <a:gd name="T38" fmla="*/ 0 w 27"/>
              <a:gd name="T39" fmla="*/ 1629 h 2856"/>
              <a:gd name="T40" fmla="*/ 0 w 27"/>
              <a:gd name="T41" fmla="*/ 1222 h 2856"/>
              <a:gd name="T42" fmla="*/ 27 w 27"/>
              <a:gd name="T43" fmla="*/ 1222 h 2856"/>
              <a:gd name="T44" fmla="*/ 27 w 27"/>
              <a:gd name="T45" fmla="*/ 1227 h 2856"/>
              <a:gd name="T46" fmla="*/ 0 w 27"/>
              <a:gd name="T47" fmla="*/ 1227 h 2856"/>
              <a:gd name="T48" fmla="*/ 0 w 27"/>
              <a:gd name="T49" fmla="*/ 1222 h 2856"/>
              <a:gd name="T50" fmla="*/ 0 w 27"/>
              <a:gd name="T51" fmla="*/ 815 h 2856"/>
              <a:gd name="T52" fmla="*/ 27 w 27"/>
              <a:gd name="T53" fmla="*/ 815 h 2856"/>
              <a:gd name="T54" fmla="*/ 27 w 27"/>
              <a:gd name="T55" fmla="*/ 819 h 2856"/>
              <a:gd name="T56" fmla="*/ 0 w 27"/>
              <a:gd name="T57" fmla="*/ 819 h 2856"/>
              <a:gd name="T58" fmla="*/ 0 w 27"/>
              <a:gd name="T59" fmla="*/ 815 h 2856"/>
              <a:gd name="T60" fmla="*/ 0 w 27"/>
              <a:gd name="T61" fmla="*/ 407 h 2856"/>
              <a:gd name="T62" fmla="*/ 27 w 27"/>
              <a:gd name="T63" fmla="*/ 407 h 2856"/>
              <a:gd name="T64" fmla="*/ 27 w 27"/>
              <a:gd name="T65" fmla="*/ 412 h 2856"/>
              <a:gd name="T66" fmla="*/ 0 w 27"/>
              <a:gd name="T67" fmla="*/ 412 h 2856"/>
              <a:gd name="T68" fmla="*/ 0 w 27"/>
              <a:gd name="T69" fmla="*/ 407 h 2856"/>
              <a:gd name="T70" fmla="*/ 0 w 27"/>
              <a:gd name="T71" fmla="*/ 0 h 2856"/>
              <a:gd name="T72" fmla="*/ 27 w 27"/>
              <a:gd name="T73" fmla="*/ 0 h 2856"/>
              <a:gd name="T74" fmla="*/ 27 w 27"/>
              <a:gd name="T75" fmla="*/ 5 h 2856"/>
              <a:gd name="T76" fmla="*/ 0 w 27"/>
              <a:gd name="T77" fmla="*/ 5 h 2856"/>
              <a:gd name="T78" fmla="*/ 0 w 27"/>
              <a:gd name="T79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856">
                <a:moveTo>
                  <a:pt x="0" y="2851"/>
                </a:moveTo>
                <a:lnTo>
                  <a:pt x="27" y="2851"/>
                </a:lnTo>
                <a:lnTo>
                  <a:pt x="27" y="2856"/>
                </a:lnTo>
                <a:lnTo>
                  <a:pt x="0" y="2856"/>
                </a:lnTo>
                <a:lnTo>
                  <a:pt x="0" y="2851"/>
                </a:lnTo>
                <a:close/>
                <a:moveTo>
                  <a:pt x="0" y="2444"/>
                </a:moveTo>
                <a:lnTo>
                  <a:pt x="27" y="2444"/>
                </a:lnTo>
                <a:lnTo>
                  <a:pt x="27" y="2449"/>
                </a:lnTo>
                <a:lnTo>
                  <a:pt x="0" y="2449"/>
                </a:lnTo>
                <a:lnTo>
                  <a:pt x="0" y="2444"/>
                </a:lnTo>
                <a:close/>
                <a:moveTo>
                  <a:pt x="0" y="2037"/>
                </a:moveTo>
                <a:lnTo>
                  <a:pt x="27" y="2037"/>
                </a:lnTo>
                <a:lnTo>
                  <a:pt x="27" y="2041"/>
                </a:lnTo>
                <a:lnTo>
                  <a:pt x="0" y="2041"/>
                </a:lnTo>
                <a:lnTo>
                  <a:pt x="0" y="2037"/>
                </a:lnTo>
                <a:close/>
                <a:moveTo>
                  <a:pt x="0" y="1629"/>
                </a:moveTo>
                <a:lnTo>
                  <a:pt x="27" y="1629"/>
                </a:lnTo>
                <a:lnTo>
                  <a:pt x="27" y="1634"/>
                </a:lnTo>
                <a:lnTo>
                  <a:pt x="0" y="1634"/>
                </a:lnTo>
                <a:lnTo>
                  <a:pt x="0" y="1629"/>
                </a:lnTo>
                <a:close/>
                <a:moveTo>
                  <a:pt x="0" y="1222"/>
                </a:moveTo>
                <a:lnTo>
                  <a:pt x="27" y="1222"/>
                </a:lnTo>
                <a:lnTo>
                  <a:pt x="27" y="1227"/>
                </a:lnTo>
                <a:lnTo>
                  <a:pt x="0" y="1227"/>
                </a:lnTo>
                <a:lnTo>
                  <a:pt x="0" y="1222"/>
                </a:lnTo>
                <a:close/>
                <a:moveTo>
                  <a:pt x="0" y="815"/>
                </a:moveTo>
                <a:lnTo>
                  <a:pt x="27" y="815"/>
                </a:lnTo>
                <a:lnTo>
                  <a:pt x="27" y="819"/>
                </a:lnTo>
                <a:lnTo>
                  <a:pt x="0" y="819"/>
                </a:lnTo>
                <a:lnTo>
                  <a:pt x="0" y="815"/>
                </a:lnTo>
                <a:close/>
                <a:moveTo>
                  <a:pt x="0" y="407"/>
                </a:moveTo>
                <a:lnTo>
                  <a:pt x="27" y="407"/>
                </a:lnTo>
                <a:lnTo>
                  <a:pt x="27" y="412"/>
                </a:lnTo>
                <a:lnTo>
                  <a:pt x="0" y="412"/>
                </a:lnTo>
                <a:lnTo>
                  <a:pt x="0" y="407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8774" y="1544373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2007 to 2010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62585" y="566288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2013 to 2015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0983" y="5662880"/>
            <a:ext cx="2468880" cy="44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2010 to 2013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68" name="Rectangle 40"/>
          <p:cNvSpPr>
            <a:spLocks noChangeArrowheads="1"/>
          </p:cNvSpPr>
          <p:nvPr/>
        </p:nvSpPr>
        <p:spPr bwMode="auto">
          <a:xfrm>
            <a:off x="720725" y="1377463"/>
            <a:ext cx="822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Thousands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849835" y="2423055"/>
            <a:ext cx="731520" cy="439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3530597" y="2216680"/>
            <a:ext cx="731520" cy="64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135156" y="2364318"/>
            <a:ext cx="731520" cy="498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4304771" y="2862793"/>
            <a:ext cx="731520" cy="1090613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6907741" y="2626255"/>
            <a:ext cx="731520" cy="236538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1630887" y="2862793"/>
            <a:ext cx="731520" cy="3106738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2403472" y="2589743"/>
            <a:ext cx="731520" cy="273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5067300" y="1916643"/>
            <a:ext cx="731520" cy="946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7690381" y="2049993"/>
            <a:ext cx="731520" cy="81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3"/>
          <p:cNvSpPr>
            <a:spLocks noChangeArrowheads="1"/>
          </p:cNvSpPr>
          <p:nvPr/>
        </p:nvSpPr>
        <p:spPr bwMode="auto">
          <a:xfrm>
            <a:off x="1111774" y="246380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24"/>
          <p:cNvSpPr>
            <a:spLocks noChangeArrowheads="1"/>
          </p:cNvSpPr>
          <p:nvPr/>
        </p:nvSpPr>
        <p:spPr bwMode="auto">
          <a:xfrm>
            <a:off x="3792536" y="225742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6397095" y="240506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27"/>
          <p:cNvSpPr>
            <a:spLocks noChangeArrowheads="1"/>
          </p:cNvSpPr>
          <p:nvPr/>
        </p:nvSpPr>
        <p:spPr bwMode="auto">
          <a:xfrm>
            <a:off x="1857369" y="5735638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-72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29"/>
          <p:cNvSpPr>
            <a:spLocks noChangeArrowheads="1"/>
          </p:cNvSpPr>
          <p:nvPr/>
        </p:nvSpPr>
        <p:spPr bwMode="auto">
          <a:xfrm>
            <a:off x="4531252" y="371951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-25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30"/>
          <p:cNvSpPr>
            <a:spLocks noChangeArrowheads="1"/>
          </p:cNvSpPr>
          <p:nvPr/>
        </p:nvSpPr>
        <p:spPr bwMode="auto">
          <a:xfrm>
            <a:off x="7210955" y="26273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31"/>
          <p:cNvSpPr>
            <a:spLocks noChangeArrowheads="1"/>
          </p:cNvSpPr>
          <p:nvPr/>
        </p:nvSpPr>
        <p:spPr bwMode="auto">
          <a:xfrm>
            <a:off x="2706686" y="26273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2"/>
          <p:cNvSpPr>
            <a:spLocks noChangeArrowheads="1"/>
          </p:cNvSpPr>
          <p:nvPr/>
        </p:nvSpPr>
        <p:spPr bwMode="auto">
          <a:xfrm>
            <a:off x="5330826" y="1957388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33"/>
          <p:cNvSpPr>
            <a:spLocks noChangeArrowheads="1"/>
          </p:cNvSpPr>
          <p:nvPr/>
        </p:nvSpPr>
        <p:spPr bwMode="auto">
          <a:xfrm>
            <a:off x="7952319" y="209232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762000" y="2854679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3415677" y="2859250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53649" y="2859250"/>
            <a:ext cx="2468880" cy="63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Rectangle 34"/>
          <p:cNvSpPr>
            <a:spLocks noChangeArrowheads="1"/>
          </p:cNvSpPr>
          <p:nvPr/>
        </p:nvSpPr>
        <p:spPr bwMode="auto">
          <a:xfrm>
            <a:off x="792740" y="2923009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34"/>
          <p:cNvSpPr>
            <a:spLocks noChangeArrowheads="1"/>
          </p:cNvSpPr>
          <p:nvPr/>
        </p:nvSpPr>
        <p:spPr bwMode="auto">
          <a:xfrm>
            <a:off x="1592492" y="2522324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295B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34"/>
          <p:cNvSpPr>
            <a:spLocks noChangeArrowheads="1"/>
          </p:cNvSpPr>
          <p:nvPr/>
        </p:nvSpPr>
        <p:spPr bwMode="auto">
          <a:xfrm>
            <a:off x="3478434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6133419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Higher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34"/>
          <p:cNvSpPr>
            <a:spLocks noChangeArrowheads="1"/>
          </p:cNvSpPr>
          <p:nvPr/>
        </p:nvSpPr>
        <p:spPr bwMode="auto">
          <a:xfrm>
            <a:off x="6915474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295B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5047578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7696533" y="2926080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4259492" y="2523744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Middle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295B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34"/>
          <p:cNvSpPr>
            <a:spLocks noChangeArrowheads="1"/>
          </p:cNvSpPr>
          <p:nvPr/>
        </p:nvSpPr>
        <p:spPr bwMode="auto">
          <a:xfrm>
            <a:off x="2387665" y="2923009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Lower</a:t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7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53" grpId="0" animBg="1"/>
      <p:bldP spid="54" grpId="0" animBg="1"/>
      <p:bldP spid="56" grpId="0" animBg="1"/>
      <p:bldP spid="58" grpId="0" animBg="1"/>
      <p:bldP spid="63" grpId="0"/>
      <p:bldP spid="64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60" grpId="0" animBg="1"/>
      <p:bldP spid="61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8"/>
          <p:cNvSpPr>
            <a:spLocks noEditPoints="1"/>
          </p:cNvSpPr>
          <p:nvPr/>
        </p:nvSpPr>
        <p:spPr bwMode="auto">
          <a:xfrm>
            <a:off x="6062980" y="1573213"/>
            <a:ext cx="2464118" cy="4543425"/>
          </a:xfrm>
          <a:custGeom>
            <a:avLst/>
            <a:gdLst>
              <a:gd name="T0" fmla="*/ 0 w 4884"/>
              <a:gd name="T1" fmla="*/ 2861 h 2862"/>
              <a:gd name="T2" fmla="*/ 4884 w 4884"/>
              <a:gd name="T3" fmla="*/ 2861 h 2862"/>
              <a:gd name="T4" fmla="*/ 4884 w 4884"/>
              <a:gd name="T5" fmla="*/ 2862 h 2862"/>
              <a:gd name="T6" fmla="*/ 0 w 4884"/>
              <a:gd name="T7" fmla="*/ 2862 h 2862"/>
              <a:gd name="T8" fmla="*/ 0 w 4884"/>
              <a:gd name="T9" fmla="*/ 2861 h 2862"/>
              <a:gd name="T10" fmla="*/ 0 w 4884"/>
              <a:gd name="T11" fmla="*/ 2385 h 2862"/>
              <a:gd name="T12" fmla="*/ 4884 w 4884"/>
              <a:gd name="T13" fmla="*/ 2385 h 2862"/>
              <a:gd name="T14" fmla="*/ 4884 w 4884"/>
              <a:gd name="T15" fmla="*/ 2385 h 2862"/>
              <a:gd name="T16" fmla="*/ 0 w 4884"/>
              <a:gd name="T17" fmla="*/ 2385 h 2862"/>
              <a:gd name="T18" fmla="*/ 0 w 4884"/>
              <a:gd name="T19" fmla="*/ 2385 h 2862"/>
              <a:gd name="T20" fmla="*/ 0 w 4884"/>
              <a:gd name="T21" fmla="*/ 1907 h 2862"/>
              <a:gd name="T22" fmla="*/ 4884 w 4884"/>
              <a:gd name="T23" fmla="*/ 1907 h 2862"/>
              <a:gd name="T24" fmla="*/ 4884 w 4884"/>
              <a:gd name="T25" fmla="*/ 1908 h 2862"/>
              <a:gd name="T26" fmla="*/ 0 w 4884"/>
              <a:gd name="T27" fmla="*/ 1908 h 2862"/>
              <a:gd name="T28" fmla="*/ 0 w 4884"/>
              <a:gd name="T29" fmla="*/ 1907 h 2862"/>
              <a:gd name="T30" fmla="*/ 0 w 4884"/>
              <a:gd name="T31" fmla="*/ 1431 h 2862"/>
              <a:gd name="T32" fmla="*/ 4884 w 4884"/>
              <a:gd name="T33" fmla="*/ 1431 h 2862"/>
              <a:gd name="T34" fmla="*/ 4884 w 4884"/>
              <a:gd name="T35" fmla="*/ 1432 h 2862"/>
              <a:gd name="T36" fmla="*/ 0 w 4884"/>
              <a:gd name="T37" fmla="*/ 1432 h 2862"/>
              <a:gd name="T38" fmla="*/ 0 w 4884"/>
              <a:gd name="T39" fmla="*/ 1431 h 2862"/>
              <a:gd name="T40" fmla="*/ 0 w 4884"/>
              <a:gd name="T41" fmla="*/ 477 h 2862"/>
              <a:gd name="T42" fmla="*/ 4884 w 4884"/>
              <a:gd name="T43" fmla="*/ 477 h 2862"/>
              <a:gd name="T44" fmla="*/ 4884 w 4884"/>
              <a:gd name="T45" fmla="*/ 478 h 2862"/>
              <a:gd name="T46" fmla="*/ 0 w 4884"/>
              <a:gd name="T47" fmla="*/ 478 h 2862"/>
              <a:gd name="T48" fmla="*/ 0 w 4884"/>
              <a:gd name="T49" fmla="*/ 477 h 2862"/>
              <a:gd name="T50" fmla="*/ 0 w 4884"/>
              <a:gd name="T51" fmla="*/ 0 h 2862"/>
              <a:gd name="T52" fmla="*/ 4884 w 4884"/>
              <a:gd name="T53" fmla="*/ 0 h 2862"/>
              <a:gd name="T54" fmla="*/ 4884 w 4884"/>
              <a:gd name="T55" fmla="*/ 1 h 2862"/>
              <a:gd name="T56" fmla="*/ 0 w 4884"/>
              <a:gd name="T57" fmla="*/ 1 h 2862"/>
              <a:gd name="T58" fmla="*/ 0 w 4884"/>
              <a:gd name="T59" fmla="*/ 0 h 2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84" h="2862">
                <a:moveTo>
                  <a:pt x="0" y="2861"/>
                </a:moveTo>
                <a:lnTo>
                  <a:pt x="4884" y="2861"/>
                </a:lnTo>
                <a:lnTo>
                  <a:pt x="4884" y="2862"/>
                </a:lnTo>
                <a:lnTo>
                  <a:pt x="0" y="2862"/>
                </a:lnTo>
                <a:lnTo>
                  <a:pt x="0" y="2861"/>
                </a:lnTo>
                <a:close/>
                <a:moveTo>
                  <a:pt x="0" y="2385"/>
                </a:moveTo>
                <a:lnTo>
                  <a:pt x="4884" y="2385"/>
                </a:lnTo>
                <a:lnTo>
                  <a:pt x="4884" y="2385"/>
                </a:lnTo>
                <a:lnTo>
                  <a:pt x="0" y="2385"/>
                </a:lnTo>
                <a:lnTo>
                  <a:pt x="0" y="2385"/>
                </a:lnTo>
                <a:close/>
                <a:moveTo>
                  <a:pt x="0" y="1907"/>
                </a:moveTo>
                <a:lnTo>
                  <a:pt x="4884" y="1907"/>
                </a:lnTo>
                <a:lnTo>
                  <a:pt x="4884" y="1908"/>
                </a:lnTo>
                <a:lnTo>
                  <a:pt x="0" y="1908"/>
                </a:lnTo>
                <a:lnTo>
                  <a:pt x="0" y="1907"/>
                </a:lnTo>
                <a:close/>
                <a:moveTo>
                  <a:pt x="0" y="1431"/>
                </a:moveTo>
                <a:lnTo>
                  <a:pt x="4884" y="1431"/>
                </a:lnTo>
                <a:lnTo>
                  <a:pt x="4884" y="1432"/>
                </a:lnTo>
                <a:lnTo>
                  <a:pt x="0" y="1432"/>
                </a:lnTo>
                <a:lnTo>
                  <a:pt x="0" y="1431"/>
                </a:lnTo>
                <a:close/>
                <a:moveTo>
                  <a:pt x="0" y="477"/>
                </a:moveTo>
                <a:lnTo>
                  <a:pt x="4884" y="477"/>
                </a:lnTo>
                <a:lnTo>
                  <a:pt x="4884" y="478"/>
                </a:lnTo>
                <a:lnTo>
                  <a:pt x="0" y="478"/>
                </a:lnTo>
                <a:lnTo>
                  <a:pt x="0" y="477"/>
                </a:lnTo>
                <a:close/>
                <a:moveTo>
                  <a:pt x="0" y="0"/>
                </a:moveTo>
                <a:lnTo>
                  <a:pt x="4884" y="0"/>
                </a:lnTo>
                <a:lnTo>
                  <a:pt x="4884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Freeform 8"/>
          <p:cNvSpPr>
            <a:spLocks noEditPoints="1"/>
          </p:cNvSpPr>
          <p:nvPr/>
        </p:nvSpPr>
        <p:spPr bwMode="auto">
          <a:xfrm>
            <a:off x="3421380" y="1573213"/>
            <a:ext cx="2461260" cy="4543425"/>
          </a:xfrm>
          <a:custGeom>
            <a:avLst/>
            <a:gdLst>
              <a:gd name="T0" fmla="*/ 0 w 4884"/>
              <a:gd name="T1" fmla="*/ 2861 h 2862"/>
              <a:gd name="T2" fmla="*/ 4884 w 4884"/>
              <a:gd name="T3" fmla="*/ 2861 h 2862"/>
              <a:gd name="T4" fmla="*/ 4884 w 4884"/>
              <a:gd name="T5" fmla="*/ 2862 h 2862"/>
              <a:gd name="T6" fmla="*/ 0 w 4884"/>
              <a:gd name="T7" fmla="*/ 2862 h 2862"/>
              <a:gd name="T8" fmla="*/ 0 w 4884"/>
              <a:gd name="T9" fmla="*/ 2861 h 2862"/>
              <a:gd name="T10" fmla="*/ 0 w 4884"/>
              <a:gd name="T11" fmla="*/ 2385 h 2862"/>
              <a:gd name="T12" fmla="*/ 4884 w 4884"/>
              <a:gd name="T13" fmla="*/ 2385 h 2862"/>
              <a:gd name="T14" fmla="*/ 4884 w 4884"/>
              <a:gd name="T15" fmla="*/ 2385 h 2862"/>
              <a:gd name="T16" fmla="*/ 0 w 4884"/>
              <a:gd name="T17" fmla="*/ 2385 h 2862"/>
              <a:gd name="T18" fmla="*/ 0 w 4884"/>
              <a:gd name="T19" fmla="*/ 2385 h 2862"/>
              <a:gd name="T20" fmla="*/ 0 w 4884"/>
              <a:gd name="T21" fmla="*/ 1907 h 2862"/>
              <a:gd name="T22" fmla="*/ 4884 w 4884"/>
              <a:gd name="T23" fmla="*/ 1907 h 2862"/>
              <a:gd name="T24" fmla="*/ 4884 w 4884"/>
              <a:gd name="T25" fmla="*/ 1908 h 2862"/>
              <a:gd name="T26" fmla="*/ 0 w 4884"/>
              <a:gd name="T27" fmla="*/ 1908 h 2862"/>
              <a:gd name="T28" fmla="*/ 0 w 4884"/>
              <a:gd name="T29" fmla="*/ 1907 h 2862"/>
              <a:gd name="T30" fmla="*/ 0 w 4884"/>
              <a:gd name="T31" fmla="*/ 1431 h 2862"/>
              <a:gd name="T32" fmla="*/ 4884 w 4884"/>
              <a:gd name="T33" fmla="*/ 1431 h 2862"/>
              <a:gd name="T34" fmla="*/ 4884 w 4884"/>
              <a:gd name="T35" fmla="*/ 1432 h 2862"/>
              <a:gd name="T36" fmla="*/ 0 w 4884"/>
              <a:gd name="T37" fmla="*/ 1432 h 2862"/>
              <a:gd name="T38" fmla="*/ 0 w 4884"/>
              <a:gd name="T39" fmla="*/ 1431 h 2862"/>
              <a:gd name="T40" fmla="*/ 0 w 4884"/>
              <a:gd name="T41" fmla="*/ 477 h 2862"/>
              <a:gd name="T42" fmla="*/ 4884 w 4884"/>
              <a:gd name="T43" fmla="*/ 477 h 2862"/>
              <a:gd name="T44" fmla="*/ 4884 w 4884"/>
              <a:gd name="T45" fmla="*/ 478 h 2862"/>
              <a:gd name="T46" fmla="*/ 0 w 4884"/>
              <a:gd name="T47" fmla="*/ 478 h 2862"/>
              <a:gd name="T48" fmla="*/ 0 w 4884"/>
              <a:gd name="T49" fmla="*/ 477 h 2862"/>
              <a:gd name="T50" fmla="*/ 0 w 4884"/>
              <a:gd name="T51" fmla="*/ 0 h 2862"/>
              <a:gd name="T52" fmla="*/ 4884 w 4884"/>
              <a:gd name="T53" fmla="*/ 0 h 2862"/>
              <a:gd name="T54" fmla="*/ 4884 w 4884"/>
              <a:gd name="T55" fmla="*/ 1 h 2862"/>
              <a:gd name="T56" fmla="*/ 0 w 4884"/>
              <a:gd name="T57" fmla="*/ 1 h 2862"/>
              <a:gd name="T58" fmla="*/ 0 w 4884"/>
              <a:gd name="T59" fmla="*/ 0 h 2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84" h="2862">
                <a:moveTo>
                  <a:pt x="0" y="2861"/>
                </a:moveTo>
                <a:lnTo>
                  <a:pt x="4884" y="2861"/>
                </a:lnTo>
                <a:lnTo>
                  <a:pt x="4884" y="2862"/>
                </a:lnTo>
                <a:lnTo>
                  <a:pt x="0" y="2862"/>
                </a:lnTo>
                <a:lnTo>
                  <a:pt x="0" y="2861"/>
                </a:lnTo>
                <a:close/>
                <a:moveTo>
                  <a:pt x="0" y="2385"/>
                </a:moveTo>
                <a:lnTo>
                  <a:pt x="4884" y="2385"/>
                </a:lnTo>
                <a:lnTo>
                  <a:pt x="4884" y="2385"/>
                </a:lnTo>
                <a:lnTo>
                  <a:pt x="0" y="2385"/>
                </a:lnTo>
                <a:lnTo>
                  <a:pt x="0" y="2385"/>
                </a:lnTo>
                <a:close/>
                <a:moveTo>
                  <a:pt x="0" y="1907"/>
                </a:moveTo>
                <a:lnTo>
                  <a:pt x="4884" y="1907"/>
                </a:lnTo>
                <a:lnTo>
                  <a:pt x="4884" y="1908"/>
                </a:lnTo>
                <a:lnTo>
                  <a:pt x="0" y="1908"/>
                </a:lnTo>
                <a:lnTo>
                  <a:pt x="0" y="1907"/>
                </a:lnTo>
                <a:close/>
                <a:moveTo>
                  <a:pt x="0" y="1431"/>
                </a:moveTo>
                <a:lnTo>
                  <a:pt x="4884" y="1431"/>
                </a:lnTo>
                <a:lnTo>
                  <a:pt x="4884" y="1432"/>
                </a:lnTo>
                <a:lnTo>
                  <a:pt x="0" y="1432"/>
                </a:lnTo>
                <a:lnTo>
                  <a:pt x="0" y="1431"/>
                </a:lnTo>
                <a:close/>
                <a:moveTo>
                  <a:pt x="0" y="477"/>
                </a:moveTo>
                <a:lnTo>
                  <a:pt x="4884" y="477"/>
                </a:lnTo>
                <a:lnTo>
                  <a:pt x="4884" y="478"/>
                </a:lnTo>
                <a:lnTo>
                  <a:pt x="0" y="478"/>
                </a:lnTo>
                <a:lnTo>
                  <a:pt x="0" y="477"/>
                </a:lnTo>
                <a:close/>
                <a:moveTo>
                  <a:pt x="0" y="0"/>
                </a:moveTo>
                <a:lnTo>
                  <a:pt x="4884" y="0"/>
                </a:lnTo>
                <a:lnTo>
                  <a:pt x="4884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Freeform 8"/>
          <p:cNvSpPr>
            <a:spLocks noEditPoints="1"/>
          </p:cNvSpPr>
          <p:nvPr/>
        </p:nvSpPr>
        <p:spPr bwMode="auto">
          <a:xfrm>
            <a:off x="768668" y="1573213"/>
            <a:ext cx="2444432" cy="4543425"/>
          </a:xfrm>
          <a:custGeom>
            <a:avLst/>
            <a:gdLst>
              <a:gd name="T0" fmla="*/ 0 w 4884"/>
              <a:gd name="T1" fmla="*/ 2861 h 2862"/>
              <a:gd name="T2" fmla="*/ 4884 w 4884"/>
              <a:gd name="T3" fmla="*/ 2861 h 2862"/>
              <a:gd name="T4" fmla="*/ 4884 w 4884"/>
              <a:gd name="T5" fmla="*/ 2862 h 2862"/>
              <a:gd name="T6" fmla="*/ 0 w 4884"/>
              <a:gd name="T7" fmla="*/ 2862 h 2862"/>
              <a:gd name="T8" fmla="*/ 0 w 4884"/>
              <a:gd name="T9" fmla="*/ 2861 h 2862"/>
              <a:gd name="T10" fmla="*/ 0 w 4884"/>
              <a:gd name="T11" fmla="*/ 2385 h 2862"/>
              <a:gd name="T12" fmla="*/ 4884 w 4884"/>
              <a:gd name="T13" fmla="*/ 2385 h 2862"/>
              <a:gd name="T14" fmla="*/ 4884 w 4884"/>
              <a:gd name="T15" fmla="*/ 2385 h 2862"/>
              <a:gd name="T16" fmla="*/ 0 w 4884"/>
              <a:gd name="T17" fmla="*/ 2385 h 2862"/>
              <a:gd name="T18" fmla="*/ 0 w 4884"/>
              <a:gd name="T19" fmla="*/ 2385 h 2862"/>
              <a:gd name="T20" fmla="*/ 0 w 4884"/>
              <a:gd name="T21" fmla="*/ 1907 h 2862"/>
              <a:gd name="T22" fmla="*/ 4884 w 4884"/>
              <a:gd name="T23" fmla="*/ 1907 h 2862"/>
              <a:gd name="T24" fmla="*/ 4884 w 4884"/>
              <a:gd name="T25" fmla="*/ 1908 h 2862"/>
              <a:gd name="T26" fmla="*/ 0 w 4884"/>
              <a:gd name="T27" fmla="*/ 1908 h 2862"/>
              <a:gd name="T28" fmla="*/ 0 w 4884"/>
              <a:gd name="T29" fmla="*/ 1907 h 2862"/>
              <a:gd name="T30" fmla="*/ 0 w 4884"/>
              <a:gd name="T31" fmla="*/ 1431 h 2862"/>
              <a:gd name="T32" fmla="*/ 4884 w 4884"/>
              <a:gd name="T33" fmla="*/ 1431 h 2862"/>
              <a:gd name="T34" fmla="*/ 4884 w 4884"/>
              <a:gd name="T35" fmla="*/ 1432 h 2862"/>
              <a:gd name="T36" fmla="*/ 0 w 4884"/>
              <a:gd name="T37" fmla="*/ 1432 h 2862"/>
              <a:gd name="T38" fmla="*/ 0 w 4884"/>
              <a:gd name="T39" fmla="*/ 1431 h 2862"/>
              <a:gd name="T40" fmla="*/ 0 w 4884"/>
              <a:gd name="T41" fmla="*/ 477 h 2862"/>
              <a:gd name="T42" fmla="*/ 4884 w 4884"/>
              <a:gd name="T43" fmla="*/ 477 h 2862"/>
              <a:gd name="T44" fmla="*/ 4884 w 4884"/>
              <a:gd name="T45" fmla="*/ 478 h 2862"/>
              <a:gd name="T46" fmla="*/ 0 w 4884"/>
              <a:gd name="T47" fmla="*/ 478 h 2862"/>
              <a:gd name="T48" fmla="*/ 0 w 4884"/>
              <a:gd name="T49" fmla="*/ 477 h 2862"/>
              <a:gd name="T50" fmla="*/ 0 w 4884"/>
              <a:gd name="T51" fmla="*/ 0 h 2862"/>
              <a:gd name="T52" fmla="*/ 4884 w 4884"/>
              <a:gd name="T53" fmla="*/ 0 h 2862"/>
              <a:gd name="T54" fmla="*/ 4884 w 4884"/>
              <a:gd name="T55" fmla="*/ 1 h 2862"/>
              <a:gd name="T56" fmla="*/ 0 w 4884"/>
              <a:gd name="T57" fmla="*/ 1 h 2862"/>
              <a:gd name="T58" fmla="*/ 0 w 4884"/>
              <a:gd name="T59" fmla="*/ 0 h 2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84" h="2862">
                <a:moveTo>
                  <a:pt x="0" y="2861"/>
                </a:moveTo>
                <a:lnTo>
                  <a:pt x="4884" y="2861"/>
                </a:lnTo>
                <a:lnTo>
                  <a:pt x="4884" y="2862"/>
                </a:lnTo>
                <a:lnTo>
                  <a:pt x="0" y="2862"/>
                </a:lnTo>
                <a:lnTo>
                  <a:pt x="0" y="2861"/>
                </a:lnTo>
                <a:close/>
                <a:moveTo>
                  <a:pt x="0" y="2385"/>
                </a:moveTo>
                <a:lnTo>
                  <a:pt x="4884" y="2385"/>
                </a:lnTo>
                <a:lnTo>
                  <a:pt x="4884" y="2385"/>
                </a:lnTo>
                <a:lnTo>
                  <a:pt x="0" y="2385"/>
                </a:lnTo>
                <a:lnTo>
                  <a:pt x="0" y="2385"/>
                </a:lnTo>
                <a:close/>
                <a:moveTo>
                  <a:pt x="0" y="1907"/>
                </a:moveTo>
                <a:lnTo>
                  <a:pt x="4884" y="1907"/>
                </a:lnTo>
                <a:lnTo>
                  <a:pt x="4884" y="1908"/>
                </a:lnTo>
                <a:lnTo>
                  <a:pt x="0" y="1908"/>
                </a:lnTo>
                <a:lnTo>
                  <a:pt x="0" y="1907"/>
                </a:lnTo>
                <a:close/>
                <a:moveTo>
                  <a:pt x="0" y="1431"/>
                </a:moveTo>
                <a:lnTo>
                  <a:pt x="4884" y="1431"/>
                </a:lnTo>
                <a:lnTo>
                  <a:pt x="4884" y="1432"/>
                </a:lnTo>
                <a:lnTo>
                  <a:pt x="0" y="1432"/>
                </a:lnTo>
                <a:lnTo>
                  <a:pt x="0" y="1431"/>
                </a:lnTo>
                <a:close/>
                <a:moveTo>
                  <a:pt x="0" y="477"/>
                </a:moveTo>
                <a:lnTo>
                  <a:pt x="4884" y="477"/>
                </a:lnTo>
                <a:lnTo>
                  <a:pt x="4884" y="478"/>
                </a:lnTo>
                <a:lnTo>
                  <a:pt x="0" y="478"/>
                </a:lnTo>
                <a:lnTo>
                  <a:pt x="0" y="477"/>
                </a:lnTo>
                <a:close/>
                <a:moveTo>
                  <a:pt x="0" y="0"/>
                </a:moveTo>
                <a:lnTo>
                  <a:pt x="4884" y="0"/>
                </a:lnTo>
                <a:lnTo>
                  <a:pt x="4884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Job Gains and Losses in Buffalo NY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Net Change in Total Employment, Thousands</a:t>
            </a:r>
            <a:endParaRPr lang="en-US" sz="2000" b="1" dirty="0">
              <a:solidFill>
                <a:srgbClr val="808080"/>
              </a:solidFill>
            </a:endParaRP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67567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10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13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U.S. Bureau 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(Occupational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Employment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Statistics).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58825" y="1568450"/>
            <a:ext cx="7938" cy="4535424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758825" y="1563688"/>
            <a:ext cx="2468880" cy="4547616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3417343" y="1563624"/>
            <a:ext cx="2468880" cy="4547616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6054707" y="1563624"/>
            <a:ext cx="2468880" cy="4547616"/>
          </a:xfrm>
          <a:custGeom>
            <a:avLst/>
            <a:gdLst>
              <a:gd name="T0" fmla="*/ 0 w 24860"/>
              <a:gd name="T1" fmla="*/ 12 h 14444"/>
              <a:gd name="T2" fmla="*/ 12 w 24860"/>
              <a:gd name="T3" fmla="*/ 0 h 14444"/>
              <a:gd name="T4" fmla="*/ 24848 w 24860"/>
              <a:gd name="T5" fmla="*/ 0 h 14444"/>
              <a:gd name="T6" fmla="*/ 24860 w 24860"/>
              <a:gd name="T7" fmla="*/ 12 h 14444"/>
              <a:gd name="T8" fmla="*/ 24860 w 24860"/>
              <a:gd name="T9" fmla="*/ 14432 h 14444"/>
              <a:gd name="T10" fmla="*/ 24848 w 24860"/>
              <a:gd name="T11" fmla="*/ 14444 h 14444"/>
              <a:gd name="T12" fmla="*/ 12 w 24860"/>
              <a:gd name="T13" fmla="*/ 14444 h 14444"/>
              <a:gd name="T14" fmla="*/ 0 w 24860"/>
              <a:gd name="T15" fmla="*/ 14432 h 14444"/>
              <a:gd name="T16" fmla="*/ 0 w 24860"/>
              <a:gd name="T17" fmla="*/ 12 h 14444"/>
              <a:gd name="T18" fmla="*/ 24 w 24860"/>
              <a:gd name="T19" fmla="*/ 14432 h 14444"/>
              <a:gd name="T20" fmla="*/ 12 w 24860"/>
              <a:gd name="T21" fmla="*/ 14420 h 14444"/>
              <a:gd name="T22" fmla="*/ 24848 w 24860"/>
              <a:gd name="T23" fmla="*/ 14420 h 14444"/>
              <a:gd name="T24" fmla="*/ 24836 w 24860"/>
              <a:gd name="T25" fmla="*/ 14432 h 14444"/>
              <a:gd name="T26" fmla="*/ 24836 w 24860"/>
              <a:gd name="T27" fmla="*/ 12 h 14444"/>
              <a:gd name="T28" fmla="*/ 24848 w 24860"/>
              <a:gd name="T29" fmla="*/ 24 h 14444"/>
              <a:gd name="T30" fmla="*/ 12 w 24860"/>
              <a:gd name="T31" fmla="*/ 24 h 14444"/>
              <a:gd name="T32" fmla="*/ 24 w 24860"/>
              <a:gd name="T33" fmla="*/ 12 h 14444"/>
              <a:gd name="T34" fmla="*/ 24 w 24860"/>
              <a:gd name="T35" fmla="*/ 14432 h 1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60" h="144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48" y="0"/>
                </a:lnTo>
                <a:cubicBezTo>
                  <a:pt x="24855" y="0"/>
                  <a:pt x="24860" y="6"/>
                  <a:pt x="24860" y="12"/>
                </a:cubicBezTo>
                <a:lnTo>
                  <a:pt x="24860" y="14432"/>
                </a:lnTo>
                <a:cubicBezTo>
                  <a:pt x="24860" y="14439"/>
                  <a:pt x="24855" y="14444"/>
                  <a:pt x="24848" y="14444"/>
                </a:cubicBezTo>
                <a:lnTo>
                  <a:pt x="12" y="14444"/>
                </a:lnTo>
                <a:cubicBezTo>
                  <a:pt x="6" y="14444"/>
                  <a:pt x="0" y="14439"/>
                  <a:pt x="0" y="14432"/>
                </a:cubicBezTo>
                <a:lnTo>
                  <a:pt x="0" y="12"/>
                </a:lnTo>
                <a:close/>
                <a:moveTo>
                  <a:pt x="24" y="14432"/>
                </a:moveTo>
                <a:lnTo>
                  <a:pt x="12" y="14420"/>
                </a:lnTo>
                <a:lnTo>
                  <a:pt x="24848" y="14420"/>
                </a:lnTo>
                <a:lnTo>
                  <a:pt x="24836" y="14432"/>
                </a:lnTo>
                <a:lnTo>
                  <a:pt x="24836" y="12"/>
                </a:lnTo>
                <a:lnTo>
                  <a:pt x="248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4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Rectangle 40"/>
          <p:cNvSpPr>
            <a:spLocks noChangeArrowheads="1"/>
          </p:cNvSpPr>
          <p:nvPr/>
        </p:nvSpPr>
        <p:spPr bwMode="auto">
          <a:xfrm>
            <a:off x="720725" y="1377463"/>
            <a:ext cx="822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Thousands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8185" y="1570355"/>
            <a:ext cx="41910" cy="4537710"/>
            <a:chOff x="715645" y="1570355"/>
            <a:chExt cx="41910" cy="453771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15645" y="157035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15645" y="232981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15645" y="308800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15645" y="384429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15645" y="459994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15645" y="536067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15645" y="610806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3375025" y="1570355"/>
            <a:ext cx="41910" cy="4537710"/>
            <a:chOff x="715645" y="1570355"/>
            <a:chExt cx="41910" cy="453771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715645" y="157035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15645" y="232981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15645" y="308800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15645" y="384429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15645" y="459994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15645" y="536067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15645" y="610806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6014085" y="1570355"/>
            <a:ext cx="41910" cy="4537710"/>
            <a:chOff x="715645" y="1570355"/>
            <a:chExt cx="41910" cy="453771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715645" y="157035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15645" y="232981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15645" y="308800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15645" y="384429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15645" y="459994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5645" y="5360670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15645" y="6108065"/>
              <a:ext cx="41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35"/>
          <p:cNvSpPr>
            <a:spLocks noChangeArrowheads="1"/>
          </p:cNvSpPr>
          <p:nvPr/>
        </p:nvSpPr>
        <p:spPr bwMode="auto">
          <a:xfrm>
            <a:off x="446088" y="6026150"/>
            <a:ext cx="2746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-20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28" name="Rectangle 36"/>
          <p:cNvSpPr>
            <a:spLocks noChangeArrowheads="1"/>
          </p:cNvSpPr>
          <p:nvPr/>
        </p:nvSpPr>
        <p:spPr bwMode="auto">
          <a:xfrm>
            <a:off x="446088" y="5268913"/>
            <a:ext cx="2746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-15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9" name="Rectangle 37"/>
          <p:cNvSpPr>
            <a:spLocks noChangeArrowheads="1"/>
          </p:cNvSpPr>
          <p:nvPr/>
        </p:nvSpPr>
        <p:spPr bwMode="auto">
          <a:xfrm>
            <a:off x="446088" y="4510088"/>
            <a:ext cx="2746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-10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525463" y="3752850"/>
            <a:ext cx="1968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-5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1" name="Rectangle 39"/>
          <p:cNvSpPr>
            <a:spLocks noChangeArrowheads="1"/>
          </p:cNvSpPr>
          <p:nvPr/>
        </p:nvSpPr>
        <p:spPr bwMode="auto">
          <a:xfrm>
            <a:off x="573088" y="2995613"/>
            <a:ext cx="1492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2" name="Rectangle 40"/>
          <p:cNvSpPr>
            <a:spLocks noChangeArrowheads="1"/>
          </p:cNvSpPr>
          <p:nvPr/>
        </p:nvSpPr>
        <p:spPr bwMode="auto">
          <a:xfrm>
            <a:off x="573088" y="2239963"/>
            <a:ext cx="1603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" name="Rectangle 41"/>
          <p:cNvSpPr>
            <a:spLocks noChangeArrowheads="1"/>
          </p:cNvSpPr>
          <p:nvPr/>
        </p:nvSpPr>
        <p:spPr bwMode="auto">
          <a:xfrm>
            <a:off x="493713" y="1484313"/>
            <a:ext cx="2270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10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928370" y="2022475"/>
            <a:ext cx="682625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5" name="Rectangle 11"/>
          <p:cNvSpPr>
            <a:spLocks noChangeArrowheads="1"/>
          </p:cNvSpPr>
          <p:nvPr/>
        </p:nvSpPr>
        <p:spPr bwMode="auto">
          <a:xfrm>
            <a:off x="3604260" y="2336800"/>
            <a:ext cx="682625" cy="752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" name="Rectangle 12"/>
          <p:cNvSpPr>
            <a:spLocks noChangeArrowheads="1"/>
          </p:cNvSpPr>
          <p:nvPr/>
        </p:nvSpPr>
        <p:spPr bwMode="auto">
          <a:xfrm>
            <a:off x="6205538" y="2921000"/>
            <a:ext cx="681038" cy="168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7" name="Rectangle 13"/>
          <p:cNvSpPr>
            <a:spLocks noChangeArrowheads="1"/>
          </p:cNvSpPr>
          <p:nvPr/>
        </p:nvSpPr>
        <p:spPr bwMode="auto">
          <a:xfrm>
            <a:off x="4334510" y="3089275"/>
            <a:ext cx="682625" cy="882650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8" name="Rectangle 14"/>
          <p:cNvSpPr>
            <a:spLocks noChangeArrowheads="1"/>
          </p:cNvSpPr>
          <p:nvPr/>
        </p:nvSpPr>
        <p:spPr bwMode="auto">
          <a:xfrm>
            <a:off x="6934200" y="2660650"/>
            <a:ext cx="682625" cy="428625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658620" y="3089275"/>
            <a:ext cx="682625" cy="2359025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0" name="Rectangle 16"/>
          <p:cNvSpPr>
            <a:spLocks noChangeArrowheads="1"/>
          </p:cNvSpPr>
          <p:nvPr/>
        </p:nvSpPr>
        <p:spPr bwMode="auto">
          <a:xfrm>
            <a:off x="2388870" y="3089275"/>
            <a:ext cx="681038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1" name="Rectangle 17"/>
          <p:cNvSpPr>
            <a:spLocks noChangeArrowheads="1"/>
          </p:cNvSpPr>
          <p:nvPr/>
        </p:nvSpPr>
        <p:spPr bwMode="auto">
          <a:xfrm>
            <a:off x="5064760" y="1952625"/>
            <a:ext cx="682625" cy="1136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2" name="Rectangle 18"/>
          <p:cNvSpPr>
            <a:spLocks noChangeArrowheads="1"/>
          </p:cNvSpPr>
          <p:nvPr/>
        </p:nvSpPr>
        <p:spPr bwMode="auto">
          <a:xfrm>
            <a:off x="7664450" y="2033588"/>
            <a:ext cx="682625" cy="1055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" name="Rectangle 23"/>
          <p:cNvSpPr>
            <a:spLocks noChangeArrowheads="1"/>
          </p:cNvSpPr>
          <p:nvPr/>
        </p:nvSpPr>
        <p:spPr bwMode="auto">
          <a:xfrm>
            <a:off x="1229995" y="20732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7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44" name="Rectangle 24"/>
          <p:cNvSpPr>
            <a:spLocks noChangeArrowheads="1"/>
          </p:cNvSpPr>
          <p:nvPr/>
        </p:nvSpPr>
        <p:spPr bwMode="auto">
          <a:xfrm>
            <a:off x="3907473" y="23876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45" name="Rectangle 25"/>
          <p:cNvSpPr>
            <a:spLocks noChangeArrowheads="1"/>
          </p:cNvSpPr>
          <p:nvPr/>
        </p:nvSpPr>
        <p:spPr bwMode="auto">
          <a:xfrm>
            <a:off x="6507163" y="292036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1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46" name="Rectangle 27"/>
          <p:cNvSpPr>
            <a:spLocks noChangeArrowheads="1"/>
          </p:cNvSpPr>
          <p:nvPr/>
        </p:nvSpPr>
        <p:spPr bwMode="auto">
          <a:xfrm>
            <a:off x="1898650" y="522446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-16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47" name="Rectangle 29"/>
          <p:cNvSpPr>
            <a:spLocks noChangeArrowheads="1"/>
          </p:cNvSpPr>
          <p:nvPr/>
        </p:nvSpPr>
        <p:spPr bwMode="auto">
          <a:xfrm>
            <a:off x="4614228" y="3749675"/>
            <a:ext cx="1362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-6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48" name="Rectangle 30"/>
          <p:cNvSpPr>
            <a:spLocks noChangeArrowheads="1"/>
          </p:cNvSpPr>
          <p:nvPr/>
        </p:nvSpPr>
        <p:spPr bwMode="auto">
          <a:xfrm>
            <a:off x="7237413" y="271145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3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49" name="Rectangle 32"/>
          <p:cNvSpPr>
            <a:spLocks noChangeArrowheads="1"/>
          </p:cNvSpPr>
          <p:nvPr/>
        </p:nvSpPr>
        <p:spPr bwMode="auto">
          <a:xfrm>
            <a:off x="2644140" y="3077528"/>
            <a:ext cx="1362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-1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0" name="Rectangle 33"/>
          <p:cNvSpPr>
            <a:spLocks noChangeArrowheads="1"/>
          </p:cNvSpPr>
          <p:nvPr/>
        </p:nvSpPr>
        <p:spPr bwMode="auto">
          <a:xfrm>
            <a:off x="5366385" y="200342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8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51" name="Rectangle 34"/>
          <p:cNvSpPr>
            <a:spLocks noChangeArrowheads="1"/>
          </p:cNvSpPr>
          <p:nvPr/>
        </p:nvSpPr>
        <p:spPr bwMode="auto">
          <a:xfrm>
            <a:off x="7966075" y="208438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7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6052820" y="3084513"/>
            <a:ext cx="2468880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3422650" y="3084513"/>
            <a:ext cx="2468880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755650" y="3084513"/>
            <a:ext cx="2468880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0" name="Rectangle 34"/>
          <p:cNvSpPr>
            <a:spLocks noChangeArrowheads="1"/>
          </p:cNvSpPr>
          <p:nvPr/>
        </p:nvSpPr>
        <p:spPr bwMode="auto">
          <a:xfrm>
            <a:off x="876052" y="3157728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Higher</a:t>
            </a:r>
            <a:b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</a:b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Wage</a:t>
            </a:r>
            <a:endParaRPr lang="en-US" altLang="en-US" sz="1400" dirty="0" smtClean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1" name="Rectangle 34"/>
          <p:cNvSpPr>
            <a:spLocks noChangeArrowheads="1"/>
          </p:cNvSpPr>
          <p:nvPr/>
        </p:nvSpPr>
        <p:spPr bwMode="auto">
          <a:xfrm>
            <a:off x="1592492" y="2749296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8E2929"/>
                </a:solidFill>
              </a:rPr>
              <a:t>Middle</a:t>
            </a:r>
            <a:br>
              <a:rPr lang="en-US" altLang="en-US" sz="1400" b="1" dirty="0" smtClean="0">
                <a:solidFill>
                  <a:srgbClr val="8E2929"/>
                </a:solidFill>
              </a:rPr>
            </a:br>
            <a:r>
              <a:rPr lang="en-US" altLang="en-US" sz="1400" b="1" dirty="0" smtClean="0">
                <a:solidFill>
                  <a:srgbClr val="8E2929"/>
                </a:solidFill>
              </a:rPr>
              <a:t>Wage</a:t>
            </a:r>
            <a:endParaRPr lang="en-US" altLang="en-US" sz="1400" dirty="0" smtClean="0">
              <a:solidFill>
                <a:srgbClr val="8E2929"/>
              </a:solidFill>
            </a:endParaRPr>
          </a:p>
        </p:txBody>
      </p:sp>
      <p:sp>
        <p:nvSpPr>
          <p:cNvPr id="172" name="Rectangle 34"/>
          <p:cNvSpPr>
            <a:spLocks noChangeArrowheads="1"/>
          </p:cNvSpPr>
          <p:nvPr/>
        </p:nvSpPr>
        <p:spPr bwMode="auto">
          <a:xfrm>
            <a:off x="3539394" y="3157728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Higher</a:t>
            </a:r>
            <a:b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</a:b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Wage</a:t>
            </a:r>
            <a:endParaRPr lang="en-US" altLang="en-US" sz="1400" dirty="0" smtClean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3" name="Rectangle 34"/>
          <p:cNvSpPr>
            <a:spLocks noChangeArrowheads="1"/>
          </p:cNvSpPr>
          <p:nvPr/>
        </p:nvSpPr>
        <p:spPr bwMode="auto">
          <a:xfrm>
            <a:off x="6184219" y="3157728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Higher</a:t>
            </a:r>
            <a:b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</a:b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Wage</a:t>
            </a:r>
            <a:endParaRPr lang="en-US" altLang="en-US" sz="1400" dirty="0" smtClean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4" name="Rectangle 34"/>
          <p:cNvSpPr>
            <a:spLocks noChangeArrowheads="1"/>
          </p:cNvSpPr>
          <p:nvPr/>
        </p:nvSpPr>
        <p:spPr bwMode="auto">
          <a:xfrm>
            <a:off x="6901250" y="3157728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8E2929"/>
                </a:solidFill>
              </a:rPr>
              <a:t>Middle</a:t>
            </a:r>
            <a:br>
              <a:rPr lang="en-US" altLang="en-US" sz="1400" b="1" dirty="0" smtClean="0">
                <a:solidFill>
                  <a:srgbClr val="8E2929"/>
                </a:solidFill>
              </a:rPr>
            </a:br>
            <a:r>
              <a:rPr lang="en-US" altLang="en-US" sz="1400" b="1" dirty="0" smtClean="0">
                <a:solidFill>
                  <a:srgbClr val="8E2929"/>
                </a:solidFill>
              </a:rPr>
              <a:t>Wage</a:t>
            </a:r>
            <a:endParaRPr lang="en-US" altLang="en-US" sz="1400" dirty="0" smtClean="0">
              <a:solidFill>
                <a:srgbClr val="8E2929"/>
              </a:solidFill>
            </a:endParaRPr>
          </a:p>
        </p:txBody>
      </p:sp>
      <p:sp>
        <p:nvSpPr>
          <p:cNvPr id="175" name="Rectangle 34"/>
          <p:cNvSpPr>
            <a:spLocks noChangeArrowheads="1"/>
          </p:cNvSpPr>
          <p:nvPr/>
        </p:nvSpPr>
        <p:spPr bwMode="auto">
          <a:xfrm>
            <a:off x="5053674" y="3157728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Lower</a:t>
            </a:r>
            <a:b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</a:b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Wage</a:t>
            </a:r>
            <a:endParaRPr lang="en-US" altLang="en-US" sz="1400" dirty="0" smtClean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6" name="Rectangle 34"/>
          <p:cNvSpPr>
            <a:spLocks noChangeArrowheads="1"/>
          </p:cNvSpPr>
          <p:nvPr/>
        </p:nvSpPr>
        <p:spPr bwMode="auto">
          <a:xfrm>
            <a:off x="7629477" y="3157728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Lower</a:t>
            </a:r>
            <a:b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</a:b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Wage</a:t>
            </a:r>
            <a:endParaRPr lang="en-US" altLang="en-US" sz="1400" dirty="0" smtClean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7" name="Rectangle 34"/>
          <p:cNvSpPr>
            <a:spLocks noChangeArrowheads="1"/>
          </p:cNvSpPr>
          <p:nvPr/>
        </p:nvSpPr>
        <p:spPr bwMode="auto">
          <a:xfrm>
            <a:off x="4283876" y="2749296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8E2929"/>
                </a:solidFill>
              </a:rPr>
              <a:t>Middle</a:t>
            </a:r>
            <a:br>
              <a:rPr lang="en-US" altLang="en-US" sz="1400" b="1" dirty="0" smtClean="0">
                <a:solidFill>
                  <a:srgbClr val="8E2929"/>
                </a:solidFill>
              </a:rPr>
            </a:br>
            <a:r>
              <a:rPr lang="en-US" altLang="en-US" sz="1400" b="1" dirty="0" smtClean="0">
                <a:solidFill>
                  <a:srgbClr val="8E2929"/>
                </a:solidFill>
              </a:rPr>
              <a:t>Wage</a:t>
            </a:r>
            <a:endParaRPr lang="en-US" altLang="en-US" sz="1400" dirty="0" smtClean="0">
              <a:solidFill>
                <a:srgbClr val="8E2929"/>
              </a:solidFill>
            </a:endParaRPr>
          </a:p>
        </p:txBody>
      </p:sp>
      <p:sp>
        <p:nvSpPr>
          <p:cNvPr id="178" name="Rectangle 34"/>
          <p:cNvSpPr>
            <a:spLocks noChangeArrowheads="1"/>
          </p:cNvSpPr>
          <p:nvPr/>
        </p:nvSpPr>
        <p:spPr bwMode="auto">
          <a:xfrm>
            <a:off x="2338897" y="2749296"/>
            <a:ext cx="777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Lower</a:t>
            </a:r>
            <a:b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</a:br>
            <a:r>
              <a:rPr lang="en-US" altLang="en-US" sz="1400" b="1" dirty="0" smtClean="0">
                <a:solidFill>
                  <a:srgbClr val="FFFFFF">
                    <a:lumMod val="75000"/>
                  </a:srgbClr>
                </a:solidFill>
              </a:rPr>
              <a:t>Wage</a:t>
            </a:r>
            <a:endParaRPr lang="en-US" altLang="en-US" sz="1400" dirty="0" smtClean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68774" y="5659173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2007 to 2010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062585" y="566288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2013 to 2015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20983" y="5662880"/>
            <a:ext cx="2468880" cy="44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2010 to 2013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53" grpId="0" animBg="1"/>
      <p:bldP spid="54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71" grpId="0" animBg="1"/>
      <p:bldP spid="72" grpId="0" animBg="1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80" grpId="0"/>
      <p:bldP spid="1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9"/>
          <p:cNvSpPr>
            <a:spLocks noEditPoints="1"/>
          </p:cNvSpPr>
          <p:nvPr/>
        </p:nvSpPr>
        <p:spPr bwMode="auto">
          <a:xfrm>
            <a:off x="3545840" y="1582738"/>
            <a:ext cx="4982211" cy="3463925"/>
          </a:xfrm>
          <a:custGeom>
            <a:avLst/>
            <a:gdLst>
              <a:gd name="T0" fmla="*/ 0 w 4887"/>
              <a:gd name="T1" fmla="*/ 2181 h 2182"/>
              <a:gd name="T2" fmla="*/ 4887 w 4887"/>
              <a:gd name="T3" fmla="*/ 2181 h 2182"/>
              <a:gd name="T4" fmla="*/ 4887 w 4887"/>
              <a:gd name="T5" fmla="*/ 2182 h 2182"/>
              <a:gd name="T6" fmla="*/ 0 w 4887"/>
              <a:gd name="T7" fmla="*/ 2182 h 2182"/>
              <a:gd name="T8" fmla="*/ 0 w 4887"/>
              <a:gd name="T9" fmla="*/ 2181 h 2182"/>
              <a:gd name="T10" fmla="*/ 0 w 4887"/>
              <a:gd name="T11" fmla="*/ 1636 h 2182"/>
              <a:gd name="T12" fmla="*/ 4887 w 4887"/>
              <a:gd name="T13" fmla="*/ 1636 h 2182"/>
              <a:gd name="T14" fmla="*/ 4887 w 4887"/>
              <a:gd name="T15" fmla="*/ 1637 h 2182"/>
              <a:gd name="T16" fmla="*/ 0 w 4887"/>
              <a:gd name="T17" fmla="*/ 1637 h 2182"/>
              <a:gd name="T18" fmla="*/ 0 w 4887"/>
              <a:gd name="T19" fmla="*/ 1636 h 2182"/>
              <a:gd name="T20" fmla="*/ 0 w 4887"/>
              <a:gd name="T21" fmla="*/ 1090 h 2182"/>
              <a:gd name="T22" fmla="*/ 4887 w 4887"/>
              <a:gd name="T23" fmla="*/ 1090 h 2182"/>
              <a:gd name="T24" fmla="*/ 4887 w 4887"/>
              <a:gd name="T25" fmla="*/ 1091 h 2182"/>
              <a:gd name="T26" fmla="*/ 0 w 4887"/>
              <a:gd name="T27" fmla="*/ 1091 h 2182"/>
              <a:gd name="T28" fmla="*/ 0 w 4887"/>
              <a:gd name="T29" fmla="*/ 1090 h 2182"/>
              <a:gd name="T30" fmla="*/ 0 w 4887"/>
              <a:gd name="T31" fmla="*/ 545 h 2182"/>
              <a:gd name="T32" fmla="*/ 4887 w 4887"/>
              <a:gd name="T33" fmla="*/ 545 h 2182"/>
              <a:gd name="T34" fmla="*/ 4887 w 4887"/>
              <a:gd name="T35" fmla="*/ 546 h 2182"/>
              <a:gd name="T36" fmla="*/ 0 w 4887"/>
              <a:gd name="T37" fmla="*/ 546 h 2182"/>
              <a:gd name="T38" fmla="*/ 0 w 4887"/>
              <a:gd name="T39" fmla="*/ 545 h 2182"/>
              <a:gd name="T40" fmla="*/ 0 w 4887"/>
              <a:gd name="T41" fmla="*/ 0 h 2182"/>
              <a:gd name="T42" fmla="*/ 4887 w 4887"/>
              <a:gd name="T43" fmla="*/ 0 h 2182"/>
              <a:gd name="T44" fmla="*/ 4887 w 4887"/>
              <a:gd name="T45" fmla="*/ 1 h 2182"/>
              <a:gd name="T46" fmla="*/ 0 w 4887"/>
              <a:gd name="T47" fmla="*/ 1 h 2182"/>
              <a:gd name="T48" fmla="*/ 0 w 4887"/>
              <a:gd name="T49" fmla="*/ 0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87" h="2182">
                <a:moveTo>
                  <a:pt x="0" y="2181"/>
                </a:moveTo>
                <a:lnTo>
                  <a:pt x="4887" y="2181"/>
                </a:lnTo>
                <a:lnTo>
                  <a:pt x="4887" y="2182"/>
                </a:lnTo>
                <a:lnTo>
                  <a:pt x="0" y="2182"/>
                </a:lnTo>
                <a:lnTo>
                  <a:pt x="0" y="2181"/>
                </a:lnTo>
                <a:close/>
                <a:moveTo>
                  <a:pt x="0" y="1636"/>
                </a:moveTo>
                <a:lnTo>
                  <a:pt x="4887" y="1636"/>
                </a:lnTo>
                <a:lnTo>
                  <a:pt x="4887" y="1637"/>
                </a:lnTo>
                <a:lnTo>
                  <a:pt x="0" y="1637"/>
                </a:lnTo>
                <a:lnTo>
                  <a:pt x="0" y="1636"/>
                </a:lnTo>
                <a:close/>
                <a:moveTo>
                  <a:pt x="0" y="1090"/>
                </a:moveTo>
                <a:lnTo>
                  <a:pt x="4887" y="1090"/>
                </a:lnTo>
                <a:lnTo>
                  <a:pt x="4887" y="1091"/>
                </a:lnTo>
                <a:lnTo>
                  <a:pt x="0" y="1091"/>
                </a:lnTo>
                <a:lnTo>
                  <a:pt x="0" y="1090"/>
                </a:lnTo>
                <a:close/>
                <a:moveTo>
                  <a:pt x="0" y="545"/>
                </a:moveTo>
                <a:lnTo>
                  <a:pt x="4887" y="545"/>
                </a:lnTo>
                <a:lnTo>
                  <a:pt x="4887" y="546"/>
                </a:lnTo>
                <a:lnTo>
                  <a:pt x="0" y="546"/>
                </a:lnTo>
                <a:lnTo>
                  <a:pt x="0" y="545"/>
                </a:lnTo>
                <a:close/>
                <a:moveTo>
                  <a:pt x="0" y="0"/>
                </a:moveTo>
                <a:lnTo>
                  <a:pt x="4887" y="0"/>
                </a:lnTo>
                <a:lnTo>
                  <a:pt x="4887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/>
          <p:cNvSpPr>
            <a:spLocks noEditPoints="1"/>
          </p:cNvSpPr>
          <p:nvPr/>
        </p:nvSpPr>
        <p:spPr bwMode="auto">
          <a:xfrm>
            <a:off x="769938" y="1582738"/>
            <a:ext cx="2532061" cy="3463925"/>
          </a:xfrm>
          <a:custGeom>
            <a:avLst/>
            <a:gdLst>
              <a:gd name="T0" fmla="*/ 0 w 4887"/>
              <a:gd name="T1" fmla="*/ 2181 h 2182"/>
              <a:gd name="T2" fmla="*/ 4887 w 4887"/>
              <a:gd name="T3" fmla="*/ 2181 h 2182"/>
              <a:gd name="T4" fmla="*/ 4887 w 4887"/>
              <a:gd name="T5" fmla="*/ 2182 h 2182"/>
              <a:gd name="T6" fmla="*/ 0 w 4887"/>
              <a:gd name="T7" fmla="*/ 2182 h 2182"/>
              <a:gd name="T8" fmla="*/ 0 w 4887"/>
              <a:gd name="T9" fmla="*/ 2181 h 2182"/>
              <a:gd name="T10" fmla="*/ 0 w 4887"/>
              <a:gd name="T11" fmla="*/ 1636 h 2182"/>
              <a:gd name="T12" fmla="*/ 4887 w 4887"/>
              <a:gd name="T13" fmla="*/ 1636 h 2182"/>
              <a:gd name="T14" fmla="*/ 4887 w 4887"/>
              <a:gd name="T15" fmla="*/ 1637 h 2182"/>
              <a:gd name="T16" fmla="*/ 0 w 4887"/>
              <a:gd name="T17" fmla="*/ 1637 h 2182"/>
              <a:gd name="T18" fmla="*/ 0 w 4887"/>
              <a:gd name="T19" fmla="*/ 1636 h 2182"/>
              <a:gd name="T20" fmla="*/ 0 w 4887"/>
              <a:gd name="T21" fmla="*/ 1090 h 2182"/>
              <a:gd name="T22" fmla="*/ 4887 w 4887"/>
              <a:gd name="T23" fmla="*/ 1090 h 2182"/>
              <a:gd name="T24" fmla="*/ 4887 w 4887"/>
              <a:gd name="T25" fmla="*/ 1091 h 2182"/>
              <a:gd name="T26" fmla="*/ 0 w 4887"/>
              <a:gd name="T27" fmla="*/ 1091 h 2182"/>
              <a:gd name="T28" fmla="*/ 0 w 4887"/>
              <a:gd name="T29" fmla="*/ 1090 h 2182"/>
              <a:gd name="T30" fmla="*/ 0 w 4887"/>
              <a:gd name="T31" fmla="*/ 545 h 2182"/>
              <a:gd name="T32" fmla="*/ 4887 w 4887"/>
              <a:gd name="T33" fmla="*/ 545 h 2182"/>
              <a:gd name="T34" fmla="*/ 4887 w 4887"/>
              <a:gd name="T35" fmla="*/ 546 h 2182"/>
              <a:gd name="T36" fmla="*/ 0 w 4887"/>
              <a:gd name="T37" fmla="*/ 546 h 2182"/>
              <a:gd name="T38" fmla="*/ 0 w 4887"/>
              <a:gd name="T39" fmla="*/ 545 h 2182"/>
              <a:gd name="T40" fmla="*/ 0 w 4887"/>
              <a:gd name="T41" fmla="*/ 0 h 2182"/>
              <a:gd name="T42" fmla="*/ 4887 w 4887"/>
              <a:gd name="T43" fmla="*/ 0 h 2182"/>
              <a:gd name="T44" fmla="*/ 4887 w 4887"/>
              <a:gd name="T45" fmla="*/ 1 h 2182"/>
              <a:gd name="T46" fmla="*/ 0 w 4887"/>
              <a:gd name="T47" fmla="*/ 1 h 2182"/>
              <a:gd name="T48" fmla="*/ 0 w 4887"/>
              <a:gd name="T49" fmla="*/ 0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87" h="2182">
                <a:moveTo>
                  <a:pt x="0" y="2181"/>
                </a:moveTo>
                <a:lnTo>
                  <a:pt x="4887" y="2181"/>
                </a:lnTo>
                <a:lnTo>
                  <a:pt x="4887" y="2182"/>
                </a:lnTo>
                <a:lnTo>
                  <a:pt x="0" y="2182"/>
                </a:lnTo>
                <a:lnTo>
                  <a:pt x="0" y="2181"/>
                </a:lnTo>
                <a:close/>
                <a:moveTo>
                  <a:pt x="0" y="1636"/>
                </a:moveTo>
                <a:lnTo>
                  <a:pt x="4887" y="1636"/>
                </a:lnTo>
                <a:lnTo>
                  <a:pt x="4887" y="1637"/>
                </a:lnTo>
                <a:lnTo>
                  <a:pt x="0" y="1637"/>
                </a:lnTo>
                <a:lnTo>
                  <a:pt x="0" y="1636"/>
                </a:lnTo>
                <a:close/>
                <a:moveTo>
                  <a:pt x="0" y="1090"/>
                </a:moveTo>
                <a:lnTo>
                  <a:pt x="4887" y="1090"/>
                </a:lnTo>
                <a:lnTo>
                  <a:pt x="4887" y="1091"/>
                </a:lnTo>
                <a:lnTo>
                  <a:pt x="0" y="1091"/>
                </a:lnTo>
                <a:lnTo>
                  <a:pt x="0" y="1090"/>
                </a:lnTo>
                <a:close/>
                <a:moveTo>
                  <a:pt x="0" y="545"/>
                </a:moveTo>
                <a:lnTo>
                  <a:pt x="4887" y="545"/>
                </a:lnTo>
                <a:lnTo>
                  <a:pt x="4887" y="546"/>
                </a:lnTo>
                <a:lnTo>
                  <a:pt x="0" y="546"/>
                </a:lnTo>
                <a:lnTo>
                  <a:pt x="0" y="545"/>
                </a:lnTo>
                <a:close/>
                <a:moveTo>
                  <a:pt x="0" y="0"/>
                </a:moveTo>
                <a:lnTo>
                  <a:pt x="4887" y="0"/>
                </a:lnTo>
                <a:lnTo>
                  <a:pt x="4887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A Shrinking Middle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Share of Jobs by Wage Group, 2007 and 2015</a:t>
            </a:r>
            <a:endParaRPr lang="en-US" sz="2000" b="1" dirty="0">
              <a:solidFill>
                <a:srgbClr val="808080"/>
              </a:solidFill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U.S. Bureau 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(Occupational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Employment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Statistics).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graphicFrame>
        <p:nvGraphicFramePr>
          <p:cNvPr id="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32766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25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14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960438" y="4705351"/>
            <a:ext cx="590550" cy="120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656080" y="4648201"/>
            <a:ext cx="590550" cy="1262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3762375" y="4703763"/>
            <a:ext cx="592138" cy="12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449445" y="4597401"/>
            <a:ext cx="590550" cy="1312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5438140" y="4760913"/>
            <a:ext cx="590550" cy="1149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6113463" y="4662488"/>
            <a:ext cx="592138" cy="1247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7032625" y="4694238"/>
            <a:ext cx="592138" cy="1216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7716520" y="4603751"/>
            <a:ext cx="592138" cy="13065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63" name="Rectangle 19"/>
          <p:cNvSpPr>
            <a:spLocks noChangeArrowheads="1"/>
          </p:cNvSpPr>
          <p:nvPr/>
        </p:nvSpPr>
        <p:spPr bwMode="auto">
          <a:xfrm>
            <a:off x="960438" y="2447926"/>
            <a:ext cx="590550" cy="22574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0" name="Rectangle 20"/>
          <p:cNvSpPr>
            <a:spLocks noChangeArrowheads="1"/>
          </p:cNvSpPr>
          <p:nvPr/>
        </p:nvSpPr>
        <p:spPr bwMode="auto">
          <a:xfrm>
            <a:off x="1656080" y="2546351"/>
            <a:ext cx="590550" cy="21018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1" name="Rectangle 21"/>
          <p:cNvSpPr>
            <a:spLocks noChangeArrowheads="1"/>
          </p:cNvSpPr>
          <p:nvPr/>
        </p:nvSpPr>
        <p:spPr bwMode="auto">
          <a:xfrm>
            <a:off x="3762375" y="2527301"/>
            <a:ext cx="592138" cy="2176463"/>
          </a:xfrm>
          <a:prstGeom prst="rect">
            <a:avLst/>
          </a:prstGeom>
          <a:solidFill>
            <a:srgbClr val="5B8E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2" name="Rectangle 22"/>
          <p:cNvSpPr>
            <a:spLocks noChangeArrowheads="1"/>
          </p:cNvSpPr>
          <p:nvPr/>
        </p:nvSpPr>
        <p:spPr bwMode="auto">
          <a:xfrm>
            <a:off x="4449445" y="2578101"/>
            <a:ext cx="590550" cy="2019300"/>
          </a:xfrm>
          <a:prstGeom prst="rect">
            <a:avLst/>
          </a:prstGeom>
          <a:solidFill>
            <a:srgbClr val="5B8E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3" name="Rectangle 23"/>
          <p:cNvSpPr>
            <a:spLocks noChangeArrowheads="1"/>
          </p:cNvSpPr>
          <p:nvPr/>
        </p:nvSpPr>
        <p:spPr bwMode="auto">
          <a:xfrm>
            <a:off x="5438140" y="2436813"/>
            <a:ext cx="590550" cy="2324100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4" name="Rectangle 24"/>
          <p:cNvSpPr>
            <a:spLocks noChangeArrowheads="1"/>
          </p:cNvSpPr>
          <p:nvPr/>
        </p:nvSpPr>
        <p:spPr bwMode="auto">
          <a:xfrm>
            <a:off x="6113463" y="2514601"/>
            <a:ext cx="592138" cy="2147888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5" name="Rectangle 25"/>
          <p:cNvSpPr>
            <a:spLocks noChangeArrowheads="1"/>
          </p:cNvSpPr>
          <p:nvPr/>
        </p:nvSpPr>
        <p:spPr bwMode="auto">
          <a:xfrm>
            <a:off x="7032625" y="2359026"/>
            <a:ext cx="592138" cy="2335213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6" name="Rectangle 26"/>
          <p:cNvSpPr>
            <a:spLocks noChangeArrowheads="1"/>
          </p:cNvSpPr>
          <p:nvPr/>
        </p:nvSpPr>
        <p:spPr bwMode="auto">
          <a:xfrm>
            <a:off x="7716520" y="2452688"/>
            <a:ext cx="592138" cy="2151063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7" name="Rectangle 27"/>
          <p:cNvSpPr>
            <a:spLocks noChangeArrowheads="1"/>
          </p:cNvSpPr>
          <p:nvPr/>
        </p:nvSpPr>
        <p:spPr bwMode="auto">
          <a:xfrm>
            <a:off x="960438" y="1584326"/>
            <a:ext cx="590550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8" name="Rectangle 28"/>
          <p:cNvSpPr>
            <a:spLocks noChangeArrowheads="1"/>
          </p:cNvSpPr>
          <p:nvPr/>
        </p:nvSpPr>
        <p:spPr bwMode="auto">
          <a:xfrm>
            <a:off x="1656080" y="1584326"/>
            <a:ext cx="590550" cy="962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89" name="Rectangle 29"/>
          <p:cNvSpPr>
            <a:spLocks noChangeArrowheads="1"/>
          </p:cNvSpPr>
          <p:nvPr/>
        </p:nvSpPr>
        <p:spPr bwMode="auto">
          <a:xfrm>
            <a:off x="3762375" y="1584326"/>
            <a:ext cx="592138" cy="942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90" name="Rectangle 30"/>
          <p:cNvSpPr>
            <a:spLocks noChangeArrowheads="1"/>
          </p:cNvSpPr>
          <p:nvPr/>
        </p:nvSpPr>
        <p:spPr bwMode="auto">
          <a:xfrm>
            <a:off x="4449445" y="1584326"/>
            <a:ext cx="590550" cy="993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8591" name="Rectangle 31"/>
          <p:cNvSpPr>
            <a:spLocks noChangeArrowheads="1"/>
          </p:cNvSpPr>
          <p:nvPr/>
        </p:nvSpPr>
        <p:spPr bwMode="auto">
          <a:xfrm>
            <a:off x="5438140" y="1584326"/>
            <a:ext cx="590550" cy="8524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" name="Rectangle 32"/>
          <p:cNvSpPr>
            <a:spLocks noChangeArrowheads="1"/>
          </p:cNvSpPr>
          <p:nvPr/>
        </p:nvSpPr>
        <p:spPr bwMode="auto">
          <a:xfrm>
            <a:off x="6113463" y="1584326"/>
            <a:ext cx="592138" cy="930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7" name="Rectangle 33"/>
          <p:cNvSpPr>
            <a:spLocks noChangeArrowheads="1"/>
          </p:cNvSpPr>
          <p:nvPr/>
        </p:nvSpPr>
        <p:spPr bwMode="auto">
          <a:xfrm>
            <a:off x="7032625" y="1584326"/>
            <a:ext cx="592138" cy="774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34"/>
          <p:cNvSpPr>
            <a:spLocks noChangeArrowheads="1"/>
          </p:cNvSpPr>
          <p:nvPr/>
        </p:nvSpPr>
        <p:spPr bwMode="auto">
          <a:xfrm>
            <a:off x="7716520" y="1584326"/>
            <a:ext cx="592138" cy="868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Freeform 36"/>
          <p:cNvSpPr>
            <a:spLocks noEditPoints="1"/>
          </p:cNvSpPr>
          <p:nvPr/>
        </p:nvSpPr>
        <p:spPr bwMode="auto">
          <a:xfrm>
            <a:off x="727075" y="1579563"/>
            <a:ext cx="44450" cy="4335463"/>
          </a:xfrm>
          <a:custGeom>
            <a:avLst/>
            <a:gdLst>
              <a:gd name="T0" fmla="*/ 0 w 28"/>
              <a:gd name="T1" fmla="*/ 2726 h 2731"/>
              <a:gd name="T2" fmla="*/ 28 w 28"/>
              <a:gd name="T3" fmla="*/ 2726 h 2731"/>
              <a:gd name="T4" fmla="*/ 28 w 28"/>
              <a:gd name="T5" fmla="*/ 2731 h 2731"/>
              <a:gd name="T6" fmla="*/ 0 w 28"/>
              <a:gd name="T7" fmla="*/ 2731 h 2731"/>
              <a:gd name="T8" fmla="*/ 0 w 28"/>
              <a:gd name="T9" fmla="*/ 2726 h 2731"/>
              <a:gd name="T10" fmla="*/ 0 w 28"/>
              <a:gd name="T11" fmla="*/ 2181 h 2731"/>
              <a:gd name="T12" fmla="*/ 28 w 28"/>
              <a:gd name="T13" fmla="*/ 2181 h 2731"/>
              <a:gd name="T14" fmla="*/ 28 w 28"/>
              <a:gd name="T15" fmla="*/ 2185 h 2731"/>
              <a:gd name="T16" fmla="*/ 0 w 28"/>
              <a:gd name="T17" fmla="*/ 2185 h 2731"/>
              <a:gd name="T18" fmla="*/ 0 w 28"/>
              <a:gd name="T19" fmla="*/ 2181 h 2731"/>
              <a:gd name="T20" fmla="*/ 0 w 28"/>
              <a:gd name="T21" fmla="*/ 1635 h 2731"/>
              <a:gd name="T22" fmla="*/ 28 w 28"/>
              <a:gd name="T23" fmla="*/ 1635 h 2731"/>
              <a:gd name="T24" fmla="*/ 28 w 28"/>
              <a:gd name="T25" fmla="*/ 1640 h 2731"/>
              <a:gd name="T26" fmla="*/ 0 w 28"/>
              <a:gd name="T27" fmla="*/ 1640 h 2731"/>
              <a:gd name="T28" fmla="*/ 0 w 28"/>
              <a:gd name="T29" fmla="*/ 1635 h 2731"/>
              <a:gd name="T30" fmla="*/ 0 w 28"/>
              <a:gd name="T31" fmla="*/ 1091 h 2731"/>
              <a:gd name="T32" fmla="*/ 28 w 28"/>
              <a:gd name="T33" fmla="*/ 1091 h 2731"/>
              <a:gd name="T34" fmla="*/ 28 w 28"/>
              <a:gd name="T35" fmla="*/ 1096 h 2731"/>
              <a:gd name="T36" fmla="*/ 0 w 28"/>
              <a:gd name="T37" fmla="*/ 1096 h 2731"/>
              <a:gd name="T38" fmla="*/ 0 w 28"/>
              <a:gd name="T39" fmla="*/ 1091 h 2731"/>
              <a:gd name="T40" fmla="*/ 0 w 28"/>
              <a:gd name="T41" fmla="*/ 546 h 2731"/>
              <a:gd name="T42" fmla="*/ 28 w 28"/>
              <a:gd name="T43" fmla="*/ 546 h 2731"/>
              <a:gd name="T44" fmla="*/ 28 w 28"/>
              <a:gd name="T45" fmla="*/ 550 h 2731"/>
              <a:gd name="T46" fmla="*/ 0 w 28"/>
              <a:gd name="T47" fmla="*/ 550 h 2731"/>
              <a:gd name="T48" fmla="*/ 0 w 28"/>
              <a:gd name="T49" fmla="*/ 546 h 2731"/>
              <a:gd name="T50" fmla="*/ 0 w 28"/>
              <a:gd name="T51" fmla="*/ 0 h 2731"/>
              <a:gd name="T52" fmla="*/ 28 w 28"/>
              <a:gd name="T53" fmla="*/ 0 h 2731"/>
              <a:gd name="T54" fmla="*/ 28 w 28"/>
              <a:gd name="T55" fmla="*/ 5 h 2731"/>
              <a:gd name="T56" fmla="*/ 0 w 28"/>
              <a:gd name="T57" fmla="*/ 5 h 2731"/>
              <a:gd name="T58" fmla="*/ 0 w 28"/>
              <a:gd name="T59" fmla="*/ 0 h 2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731">
                <a:moveTo>
                  <a:pt x="0" y="2726"/>
                </a:moveTo>
                <a:lnTo>
                  <a:pt x="28" y="2726"/>
                </a:lnTo>
                <a:lnTo>
                  <a:pt x="28" y="2731"/>
                </a:lnTo>
                <a:lnTo>
                  <a:pt x="0" y="2731"/>
                </a:lnTo>
                <a:lnTo>
                  <a:pt x="0" y="2726"/>
                </a:lnTo>
                <a:close/>
                <a:moveTo>
                  <a:pt x="0" y="2181"/>
                </a:moveTo>
                <a:lnTo>
                  <a:pt x="28" y="2181"/>
                </a:lnTo>
                <a:lnTo>
                  <a:pt x="28" y="2185"/>
                </a:lnTo>
                <a:lnTo>
                  <a:pt x="0" y="2185"/>
                </a:lnTo>
                <a:lnTo>
                  <a:pt x="0" y="2181"/>
                </a:lnTo>
                <a:close/>
                <a:moveTo>
                  <a:pt x="0" y="1635"/>
                </a:moveTo>
                <a:lnTo>
                  <a:pt x="28" y="1635"/>
                </a:lnTo>
                <a:lnTo>
                  <a:pt x="28" y="1640"/>
                </a:lnTo>
                <a:lnTo>
                  <a:pt x="0" y="1640"/>
                </a:lnTo>
                <a:lnTo>
                  <a:pt x="0" y="1635"/>
                </a:lnTo>
                <a:close/>
                <a:moveTo>
                  <a:pt x="0" y="1091"/>
                </a:moveTo>
                <a:lnTo>
                  <a:pt x="28" y="1091"/>
                </a:lnTo>
                <a:lnTo>
                  <a:pt x="28" y="1096"/>
                </a:lnTo>
                <a:lnTo>
                  <a:pt x="0" y="1096"/>
                </a:lnTo>
                <a:lnTo>
                  <a:pt x="0" y="1091"/>
                </a:lnTo>
                <a:close/>
                <a:moveTo>
                  <a:pt x="0" y="546"/>
                </a:moveTo>
                <a:lnTo>
                  <a:pt x="28" y="546"/>
                </a:lnTo>
                <a:lnTo>
                  <a:pt x="28" y="550"/>
                </a:lnTo>
                <a:lnTo>
                  <a:pt x="0" y="550"/>
                </a:lnTo>
                <a:lnTo>
                  <a:pt x="0" y="546"/>
                </a:lnTo>
                <a:close/>
                <a:moveTo>
                  <a:pt x="0" y="0"/>
                </a:moveTo>
                <a:lnTo>
                  <a:pt x="28" y="0"/>
                </a:lnTo>
                <a:lnTo>
                  <a:pt x="2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Rectangle 38"/>
          <p:cNvSpPr>
            <a:spLocks noChangeArrowheads="1"/>
          </p:cNvSpPr>
          <p:nvPr/>
        </p:nvSpPr>
        <p:spPr bwMode="auto">
          <a:xfrm>
            <a:off x="1112838" y="522287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28%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4104" name="Rectangle 39"/>
          <p:cNvSpPr>
            <a:spLocks noChangeArrowheads="1"/>
          </p:cNvSpPr>
          <p:nvPr/>
        </p:nvSpPr>
        <p:spPr bwMode="auto">
          <a:xfrm>
            <a:off x="1808480" y="519430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29%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05" name="Rectangle 40"/>
          <p:cNvSpPr>
            <a:spLocks noChangeArrowheads="1"/>
          </p:cNvSpPr>
          <p:nvPr/>
        </p:nvSpPr>
        <p:spPr bwMode="auto">
          <a:xfrm>
            <a:off x="3916363" y="522128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28%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06" name="Rectangle 41"/>
          <p:cNvSpPr>
            <a:spLocks noChangeArrowheads="1"/>
          </p:cNvSpPr>
          <p:nvPr/>
        </p:nvSpPr>
        <p:spPr bwMode="auto">
          <a:xfrm>
            <a:off x="4601845" y="516731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30%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07" name="Rectangle 42"/>
          <p:cNvSpPr>
            <a:spLocks noChangeArrowheads="1"/>
          </p:cNvSpPr>
          <p:nvPr/>
        </p:nvSpPr>
        <p:spPr bwMode="auto">
          <a:xfrm>
            <a:off x="5592128" y="524986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27%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08" name="Rectangle 43"/>
          <p:cNvSpPr>
            <a:spLocks noChangeArrowheads="1"/>
          </p:cNvSpPr>
          <p:nvPr/>
        </p:nvSpPr>
        <p:spPr bwMode="auto">
          <a:xfrm>
            <a:off x="6265863" y="520065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29%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09" name="Rectangle 44"/>
          <p:cNvSpPr>
            <a:spLocks noChangeArrowheads="1"/>
          </p:cNvSpPr>
          <p:nvPr/>
        </p:nvSpPr>
        <p:spPr bwMode="auto">
          <a:xfrm>
            <a:off x="7185025" y="521652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28%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0" name="Rectangle 45"/>
          <p:cNvSpPr>
            <a:spLocks noChangeArrowheads="1"/>
          </p:cNvSpPr>
          <p:nvPr/>
        </p:nvSpPr>
        <p:spPr bwMode="auto">
          <a:xfrm>
            <a:off x="7870508" y="517207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30%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1" name="Rectangle 46"/>
          <p:cNvSpPr>
            <a:spLocks noChangeArrowheads="1"/>
          </p:cNvSpPr>
          <p:nvPr/>
        </p:nvSpPr>
        <p:spPr bwMode="auto">
          <a:xfrm>
            <a:off x="1112838" y="349091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52%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2" name="Rectangle 47"/>
          <p:cNvSpPr>
            <a:spLocks noChangeArrowheads="1"/>
          </p:cNvSpPr>
          <p:nvPr/>
        </p:nvSpPr>
        <p:spPr bwMode="auto">
          <a:xfrm>
            <a:off x="1808480" y="351155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49%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3" name="Rectangle 48"/>
          <p:cNvSpPr>
            <a:spLocks noChangeArrowheads="1"/>
          </p:cNvSpPr>
          <p:nvPr/>
        </p:nvSpPr>
        <p:spPr bwMode="auto">
          <a:xfrm>
            <a:off x="3916363" y="352901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4" name="Rectangle 49"/>
          <p:cNvSpPr>
            <a:spLocks noChangeArrowheads="1"/>
          </p:cNvSpPr>
          <p:nvPr/>
        </p:nvSpPr>
        <p:spPr bwMode="auto">
          <a:xfrm>
            <a:off x="4601845" y="350202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47%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5" name="Rectangle 50"/>
          <p:cNvSpPr>
            <a:spLocks noChangeArrowheads="1"/>
          </p:cNvSpPr>
          <p:nvPr/>
        </p:nvSpPr>
        <p:spPr bwMode="auto">
          <a:xfrm>
            <a:off x="5592128" y="351313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54%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6" name="Rectangle 51"/>
          <p:cNvSpPr>
            <a:spLocks noChangeArrowheads="1"/>
          </p:cNvSpPr>
          <p:nvPr/>
        </p:nvSpPr>
        <p:spPr bwMode="auto">
          <a:xfrm>
            <a:off x="6265863" y="350202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7" name="Rectangle 52"/>
          <p:cNvSpPr>
            <a:spLocks noChangeArrowheads="1"/>
          </p:cNvSpPr>
          <p:nvPr/>
        </p:nvSpPr>
        <p:spPr bwMode="auto">
          <a:xfrm>
            <a:off x="7185025" y="344011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54%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8" name="Rectangle 53"/>
          <p:cNvSpPr>
            <a:spLocks noChangeArrowheads="1"/>
          </p:cNvSpPr>
          <p:nvPr/>
        </p:nvSpPr>
        <p:spPr bwMode="auto">
          <a:xfrm>
            <a:off x="7870508" y="344170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50%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19" name="Rectangle 54"/>
          <p:cNvSpPr>
            <a:spLocks noChangeArrowheads="1"/>
          </p:cNvSpPr>
          <p:nvPr/>
        </p:nvSpPr>
        <p:spPr bwMode="auto">
          <a:xfrm>
            <a:off x="1112838" y="193040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0" name="Rectangle 55"/>
          <p:cNvSpPr>
            <a:spLocks noChangeArrowheads="1"/>
          </p:cNvSpPr>
          <p:nvPr/>
        </p:nvSpPr>
        <p:spPr bwMode="auto">
          <a:xfrm>
            <a:off x="1808480" y="197961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22%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1" name="Rectangle 56"/>
          <p:cNvSpPr>
            <a:spLocks noChangeArrowheads="1"/>
          </p:cNvSpPr>
          <p:nvPr/>
        </p:nvSpPr>
        <p:spPr bwMode="auto">
          <a:xfrm>
            <a:off x="3916363" y="196850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22%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2" name="Rectangle 57"/>
          <p:cNvSpPr>
            <a:spLocks noChangeArrowheads="1"/>
          </p:cNvSpPr>
          <p:nvPr/>
        </p:nvSpPr>
        <p:spPr bwMode="auto">
          <a:xfrm>
            <a:off x="4601845" y="199548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23%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3" name="Rectangle 58"/>
          <p:cNvSpPr>
            <a:spLocks noChangeArrowheads="1"/>
          </p:cNvSpPr>
          <p:nvPr/>
        </p:nvSpPr>
        <p:spPr bwMode="auto">
          <a:xfrm>
            <a:off x="5592128" y="192405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4" name="Rectangle 59"/>
          <p:cNvSpPr>
            <a:spLocks noChangeArrowheads="1"/>
          </p:cNvSpPr>
          <p:nvPr/>
        </p:nvSpPr>
        <p:spPr bwMode="auto">
          <a:xfrm>
            <a:off x="6265863" y="196215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22%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5" name="Rectangle 60"/>
          <p:cNvSpPr>
            <a:spLocks noChangeArrowheads="1"/>
          </p:cNvSpPr>
          <p:nvPr/>
        </p:nvSpPr>
        <p:spPr bwMode="auto">
          <a:xfrm>
            <a:off x="7185025" y="1885951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18%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6" name="Rectangle 61"/>
          <p:cNvSpPr>
            <a:spLocks noChangeArrowheads="1"/>
          </p:cNvSpPr>
          <p:nvPr/>
        </p:nvSpPr>
        <p:spPr bwMode="auto">
          <a:xfrm>
            <a:off x="7870508" y="193198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chemeClr val="bg1"/>
                </a:solidFill>
              </a:rPr>
              <a:t>20%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4127" name="Rectangle 62"/>
          <p:cNvSpPr>
            <a:spLocks noChangeArrowheads="1"/>
          </p:cNvSpPr>
          <p:nvPr/>
        </p:nvSpPr>
        <p:spPr bwMode="auto">
          <a:xfrm>
            <a:off x="467043" y="5819776"/>
            <a:ext cx="2841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0%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386080" y="4954588"/>
            <a:ext cx="3667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20%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386080" y="4089401"/>
            <a:ext cx="3667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40%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386080" y="3222626"/>
            <a:ext cx="3667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60%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386080" y="2355851"/>
            <a:ext cx="3667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80%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305118" y="1490663"/>
            <a:ext cx="4492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100%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7" name="Freeform 10"/>
          <p:cNvSpPr>
            <a:spLocks noEditPoints="1"/>
          </p:cNvSpPr>
          <p:nvPr/>
        </p:nvSpPr>
        <p:spPr bwMode="auto">
          <a:xfrm>
            <a:off x="766763" y="1579563"/>
            <a:ext cx="2555557" cy="4335463"/>
          </a:xfrm>
          <a:custGeom>
            <a:avLst/>
            <a:gdLst>
              <a:gd name="T0" fmla="*/ 0 w 24928"/>
              <a:gd name="T1" fmla="*/ 12 h 13480"/>
              <a:gd name="T2" fmla="*/ 12 w 24928"/>
              <a:gd name="T3" fmla="*/ 0 h 13480"/>
              <a:gd name="T4" fmla="*/ 24916 w 24928"/>
              <a:gd name="T5" fmla="*/ 0 h 13480"/>
              <a:gd name="T6" fmla="*/ 24928 w 24928"/>
              <a:gd name="T7" fmla="*/ 12 h 13480"/>
              <a:gd name="T8" fmla="*/ 24928 w 24928"/>
              <a:gd name="T9" fmla="*/ 13468 h 13480"/>
              <a:gd name="T10" fmla="*/ 24916 w 24928"/>
              <a:gd name="T11" fmla="*/ 13480 h 13480"/>
              <a:gd name="T12" fmla="*/ 12 w 24928"/>
              <a:gd name="T13" fmla="*/ 13480 h 13480"/>
              <a:gd name="T14" fmla="*/ 0 w 24928"/>
              <a:gd name="T15" fmla="*/ 13468 h 13480"/>
              <a:gd name="T16" fmla="*/ 0 w 24928"/>
              <a:gd name="T17" fmla="*/ 12 h 13480"/>
              <a:gd name="T18" fmla="*/ 24 w 24928"/>
              <a:gd name="T19" fmla="*/ 13468 h 13480"/>
              <a:gd name="T20" fmla="*/ 12 w 24928"/>
              <a:gd name="T21" fmla="*/ 13456 h 13480"/>
              <a:gd name="T22" fmla="*/ 24916 w 24928"/>
              <a:gd name="T23" fmla="*/ 13456 h 13480"/>
              <a:gd name="T24" fmla="*/ 24904 w 24928"/>
              <a:gd name="T25" fmla="*/ 13468 h 13480"/>
              <a:gd name="T26" fmla="*/ 24904 w 24928"/>
              <a:gd name="T27" fmla="*/ 12 h 13480"/>
              <a:gd name="T28" fmla="*/ 24916 w 24928"/>
              <a:gd name="T29" fmla="*/ 24 h 13480"/>
              <a:gd name="T30" fmla="*/ 12 w 24928"/>
              <a:gd name="T31" fmla="*/ 24 h 13480"/>
              <a:gd name="T32" fmla="*/ 24 w 24928"/>
              <a:gd name="T33" fmla="*/ 12 h 13480"/>
              <a:gd name="T34" fmla="*/ 24 w 24928"/>
              <a:gd name="T35" fmla="*/ 13468 h 1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28" h="13480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916" y="0"/>
                </a:lnTo>
                <a:cubicBezTo>
                  <a:pt x="24923" y="0"/>
                  <a:pt x="24928" y="6"/>
                  <a:pt x="24928" y="12"/>
                </a:cubicBezTo>
                <a:lnTo>
                  <a:pt x="24928" y="13468"/>
                </a:lnTo>
                <a:cubicBezTo>
                  <a:pt x="24928" y="13475"/>
                  <a:pt x="24923" y="13480"/>
                  <a:pt x="24916" y="13480"/>
                </a:cubicBezTo>
                <a:lnTo>
                  <a:pt x="12" y="13480"/>
                </a:lnTo>
                <a:cubicBezTo>
                  <a:pt x="6" y="13480"/>
                  <a:pt x="0" y="13475"/>
                  <a:pt x="0" y="13468"/>
                </a:cubicBezTo>
                <a:lnTo>
                  <a:pt x="0" y="12"/>
                </a:lnTo>
                <a:close/>
                <a:moveTo>
                  <a:pt x="24" y="13468"/>
                </a:moveTo>
                <a:lnTo>
                  <a:pt x="12" y="13456"/>
                </a:lnTo>
                <a:lnTo>
                  <a:pt x="24916" y="13456"/>
                </a:lnTo>
                <a:lnTo>
                  <a:pt x="24904" y="13468"/>
                </a:lnTo>
                <a:lnTo>
                  <a:pt x="24904" y="12"/>
                </a:lnTo>
                <a:lnTo>
                  <a:pt x="24916" y="24"/>
                </a:lnTo>
                <a:lnTo>
                  <a:pt x="12" y="24"/>
                </a:lnTo>
                <a:lnTo>
                  <a:pt x="24" y="12"/>
                </a:lnTo>
                <a:lnTo>
                  <a:pt x="24" y="1346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0"/>
          <p:cNvSpPr>
            <a:spLocks noEditPoints="1"/>
          </p:cNvSpPr>
          <p:nvPr/>
        </p:nvSpPr>
        <p:spPr bwMode="auto">
          <a:xfrm>
            <a:off x="3535680" y="1579563"/>
            <a:ext cx="4997132" cy="4335463"/>
          </a:xfrm>
          <a:custGeom>
            <a:avLst/>
            <a:gdLst>
              <a:gd name="T0" fmla="*/ 0 w 24928"/>
              <a:gd name="T1" fmla="*/ 12 h 13480"/>
              <a:gd name="T2" fmla="*/ 12 w 24928"/>
              <a:gd name="T3" fmla="*/ 0 h 13480"/>
              <a:gd name="T4" fmla="*/ 24916 w 24928"/>
              <a:gd name="T5" fmla="*/ 0 h 13480"/>
              <a:gd name="T6" fmla="*/ 24928 w 24928"/>
              <a:gd name="T7" fmla="*/ 12 h 13480"/>
              <a:gd name="T8" fmla="*/ 24928 w 24928"/>
              <a:gd name="T9" fmla="*/ 13468 h 13480"/>
              <a:gd name="T10" fmla="*/ 24916 w 24928"/>
              <a:gd name="T11" fmla="*/ 13480 h 13480"/>
              <a:gd name="T12" fmla="*/ 12 w 24928"/>
              <a:gd name="T13" fmla="*/ 13480 h 13480"/>
              <a:gd name="T14" fmla="*/ 0 w 24928"/>
              <a:gd name="T15" fmla="*/ 13468 h 13480"/>
              <a:gd name="T16" fmla="*/ 0 w 24928"/>
              <a:gd name="T17" fmla="*/ 12 h 13480"/>
              <a:gd name="T18" fmla="*/ 24 w 24928"/>
              <a:gd name="T19" fmla="*/ 13468 h 13480"/>
              <a:gd name="T20" fmla="*/ 12 w 24928"/>
              <a:gd name="T21" fmla="*/ 13456 h 13480"/>
              <a:gd name="T22" fmla="*/ 24916 w 24928"/>
              <a:gd name="T23" fmla="*/ 13456 h 13480"/>
              <a:gd name="T24" fmla="*/ 24904 w 24928"/>
              <a:gd name="T25" fmla="*/ 13468 h 13480"/>
              <a:gd name="T26" fmla="*/ 24904 w 24928"/>
              <a:gd name="T27" fmla="*/ 12 h 13480"/>
              <a:gd name="T28" fmla="*/ 24916 w 24928"/>
              <a:gd name="T29" fmla="*/ 24 h 13480"/>
              <a:gd name="T30" fmla="*/ 12 w 24928"/>
              <a:gd name="T31" fmla="*/ 24 h 13480"/>
              <a:gd name="T32" fmla="*/ 24 w 24928"/>
              <a:gd name="T33" fmla="*/ 12 h 13480"/>
              <a:gd name="T34" fmla="*/ 24 w 24928"/>
              <a:gd name="T35" fmla="*/ 13468 h 13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28" h="13480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916" y="0"/>
                </a:lnTo>
                <a:cubicBezTo>
                  <a:pt x="24923" y="0"/>
                  <a:pt x="24928" y="6"/>
                  <a:pt x="24928" y="12"/>
                </a:cubicBezTo>
                <a:lnTo>
                  <a:pt x="24928" y="13468"/>
                </a:lnTo>
                <a:cubicBezTo>
                  <a:pt x="24928" y="13475"/>
                  <a:pt x="24923" y="13480"/>
                  <a:pt x="24916" y="13480"/>
                </a:cubicBezTo>
                <a:lnTo>
                  <a:pt x="12" y="13480"/>
                </a:lnTo>
                <a:cubicBezTo>
                  <a:pt x="6" y="13480"/>
                  <a:pt x="0" y="13475"/>
                  <a:pt x="0" y="13468"/>
                </a:cubicBezTo>
                <a:lnTo>
                  <a:pt x="0" y="12"/>
                </a:lnTo>
                <a:close/>
                <a:moveTo>
                  <a:pt x="24" y="13468"/>
                </a:moveTo>
                <a:lnTo>
                  <a:pt x="12" y="13456"/>
                </a:lnTo>
                <a:lnTo>
                  <a:pt x="24916" y="13456"/>
                </a:lnTo>
                <a:lnTo>
                  <a:pt x="24904" y="13468"/>
                </a:lnTo>
                <a:lnTo>
                  <a:pt x="24904" y="12"/>
                </a:lnTo>
                <a:lnTo>
                  <a:pt x="24916" y="24"/>
                </a:lnTo>
                <a:lnTo>
                  <a:pt x="12" y="24"/>
                </a:lnTo>
                <a:lnTo>
                  <a:pt x="24" y="12"/>
                </a:lnTo>
                <a:lnTo>
                  <a:pt x="24" y="1346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128"/>
          <p:cNvSpPr>
            <a:spLocks noChangeArrowheads="1"/>
          </p:cNvSpPr>
          <p:nvPr/>
        </p:nvSpPr>
        <p:spPr bwMode="auto">
          <a:xfrm>
            <a:off x="2251529" y="1770063"/>
            <a:ext cx="987450" cy="553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 </a:t>
            </a:r>
            <a:r>
              <a:rPr lang="en-US" altLang="en-US" b="1" kern="0" dirty="0" smtClean="0">
                <a:solidFill>
                  <a:srgbClr val="000000"/>
                </a:solidFill>
              </a:rPr>
              <a:t> Higher  </a:t>
            </a:r>
            <a:br>
              <a:rPr lang="en-US" altLang="en-US" b="1" kern="0" dirty="0" smtClean="0">
                <a:solidFill>
                  <a:srgbClr val="000000"/>
                </a:solidFill>
              </a:rPr>
            </a:br>
            <a:r>
              <a:rPr lang="en-US" altLang="en-US" b="1" kern="0" dirty="0" smtClean="0">
                <a:solidFill>
                  <a:srgbClr val="000000"/>
                </a:solidFill>
              </a:rPr>
              <a:t>  Wage</a:t>
            </a:r>
          </a:p>
        </p:txBody>
      </p:sp>
      <p:sp>
        <p:nvSpPr>
          <p:cNvPr id="92" name="Rectangle 128"/>
          <p:cNvSpPr>
            <a:spLocks noChangeArrowheads="1"/>
          </p:cNvSpPr>
          <p:nvPr/>
        </p:nvSpPr>
        <p:spPr bwMode="auto">
          <a:xfrm>
            <a:off x="2251333" y="3301683"/>
            <a:ext cx="987450" cy="553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 </a:t>
            </a:r>
            <a:r>
              <a:rPr lang="en-US" altLang="en-US" b="1" kern="0" dirty="0" smtClean="0">
                <a:solidFill>
                  <a:srgbClr val="000000"/>
                </a:solidFill>
              </a:rPr>
              <a:t> Middle  </a:t>
            </a:r>
            <a:br>
              <a:rPr lang="en-US" altLang="en-US" b="1" kern="0" dirty="0" smtClean="0">
                <a:solidFill>
                  <a:srgbClr val="000000"/>
                </a:solidFill>
              </a:rPr>
            </a:br>
            <a:r>
              <a:rPr lang="en-US" altLang="en-US" b="1" kern="0" dirty="0" smtClean="0">
                <a:solidFill>
                  <a:srgbClr val="000000"/>
                </a:solidFill>
              </a:rPr>
              <a:t>  Wage</a:t>
            </a:r>
          </a:p>
        </p:txBody>
      </p:sp>
      <p:sp>
        <p:nvSpPr>
          <p:cNvPr id="93" name="Rectangle 128"/>
          <p:cNvSpPr>
            <a:spLocks noChangeArrowheads="1"/>
          </p:cNvSpPr>
          <p:nvPr/>
        </p:nvSpPr>
        <p:spPr bwMode="auto">
          <a:xfrm>
            <a:off x="2252602" y="4833303"/>
            <a:ext cx="968118" cy="553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 </a:t>
            </a:r>
            <a:r>
              <a:rPr lang="en-US" altLang="en-US" b="1" kern="0" dirty="0" smtClean="0">
                <a:solidFill>
                  <a:srgbClr val="000000"/>
                </a:solidFill>
              </a:rPr>
              <a:t> Lower </a:t>
            </a:r>
            <a:br>
              <a:rPr lang="en-US" altLang="en-US" b="1" kern="0" dirty="0" smtClean="0">
                <a:solidFill>
                  <a:srgbClr val="000000"/>
                </a:solidFill>
              </a:rPr>
            </a:br>
            <a:r>
              <a:rPr lang="en-US" altLang="en-US" b="1" kern="0" dirty="0" smtClean="0">
                <a:solidFill>
                  <a:srgbClr val="000000"/>
                </a:solidFill>
              </a:rPr>
              <a:t>  Wage</a:t>
            </a:r>
          </a:p>
        </p:txBody>
      </p:sp>
      <p:sp>
        <p:nvSpPr>
          <p:cNvPr id="94" name="Rectangle 159"/>
          <p:cNvSpPr>
            <a:spLocks noChangeArrowheads="1"/>
          </p:cNvSpPr>
          <p:nvPr/>
        </p:nvSpPr>
        <p:spPr bwMode="auto">
          <a:xfrm>
            <a:off x="6990295" y="5952744"/>
            <a:ext cx="1371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kern="0" dirty="0" smtClean="0">
                <a:solidFill>
                  <a:srgbClr val="000000"/>
                </a:solidFill>
              </a:rPr>
              <a:t>2007          2015</a:t>
            </a:r>
            <a:endParaRPr lang="en-US" alt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95" name="Rectangle 159"/>
          <p:cNvSpPr>
            <a:spLocks noChangeArrowheads="1"/>
          </p:cNvSpPr>
          <p:nvPr/>
        </p:nvSpPr>
        <p:spPr bwMode="auto">
          <a:xfrm>
            <a:off x="7146205" y="6135624"/>
            <a:ext cx="1056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</a:rPr>
              <a:t>Buffalo NY</a:t>
            </a:r>
            <a:endParaRPr lang="en-US" alt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96" name="Rectangle 159"/>
          <p:cNvSpPr>
            <a:spLocks noChangeArrowheads="1"/>
          </p:cNvSpPr>
          <p:nvPr/>
        </p:nvSpPr>
        <p:spPr bwMode="auto">
          <a:xfrm>
            <a:off x="907331" y="5952744"/>
            <a:ext cx="1371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kern="0" dirty="0" smtClean="0">
                <a:solidFill>
                  <a:srgbClr val="000000"/>
                </a:solidFill>
              </a:rPr>
              <a:t>2007          2015</a:t>
            </a:r>
            <a:endParaRPr lang="en-US" alt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97" name="Rectangle 159"/>
          <p:cNvSpPr>
            <a:spLocks noChangeArrowheads="1"/>
          </p:cNvSpPr>
          <p:nvPr/>
        </p:nvSpPr>
        <p:spPr bwMode="auto">
          <a:xfrm>
            <a:off x="982355" y="6135624"/>
            <a:ext cx="12162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</a:rPr>
              <a:t>United States</a:t>
            </a:r>
            <a:endParaRPr lang="en-US" alt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98" name="Rectangle 159"/>
          <p:cNvSpPr>
            <a:spLocks noChangeArrowheads="1"/>
          </p:cNvSpPr>
          <p:nvPr/>
        </p:nvSpPr>
        <p:spPr bwMode="auto">
          <a:xfrm>
            <a:off x="3719933" y="5952744"/>
            <a:ext cx="1371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kern="0" dirty="0" smtClean="0">
                <a:solidFill>
                  <a:srgbClr val="000000"/>
                </a:solidFill>
              </a:rPr>
              <a:t>2007          2015</a:t>
            </a:r>
            <a:endParaRPr lang="en-US" alt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99" name="Rectangle 159"/>
          <p:cNvSpPr>
            <a:spLocks noChangeArrowheads="1"/>
          </p:cNvSpPr>
          <p:nvPr/>
        </p:nvSpPr>
        <p:spPr bwMode="auto">
          <a:xfrm>
            <a:off x="5385015" y="5952744"/>
            <a:ext cx="1371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kern="0" dirty="0" smtClean="0">
                <a:solidFill>
                  <a:srgbClr val="000000"/>
                </a:solidFill>
              </a:rPr>
              <a:t>2007          2015</a:t>
            </a:r>
            <a:endParaRPr lang="en-US" altLang="en-US" sz="1200" kern="0" dirty="0" smtClean="0">
              <a:solidFill>
                <a:srgbClr val="000000"/>
              </a:solidFill>
            </a:endParaRPr>
          </a:p>
        </p:txBody>
      </p:sp>
      <p:sp>
        <p:nvSpPr>
          <p:cNvPr id="100" name="Rectangle 159"/>
          <p:cNvSpPr>
            <a:spLocks noChangeArrowheads="1"/>
          </p:cNvSpPr>
          <p:nvPr/>
        </p:nvSpPr>
        <p:spPr bwMode="auto">
          <a:xfrm>
            <a:off x="3793480" y="6135624"/>
            <a:ext cx="12168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</a:rPr>
              <a:t>Downstate NY</a:t>
            </a:r>
            <a:endParaRPr lang="en-US" alt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101" name="Rectangle 159"/>
          <p:cNvSpPr>
            <a:spLocks noChangeArrowheads="1"/>
          </p:cNvSpPr>
          <p:nvPr/>
        </p:nvSpPr>
        <p:spPr bwMode="auto">
          <a:xfrm>
            <a:off x="5540925" y="6135624"/>
            <a:ext cx="1056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</a:rPr>
              <a:t>Upstate NY</a:t>
            </a:r>
            <a:endParaRPr lang="en-US" alt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9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85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85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5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85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185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85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185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85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85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85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185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85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185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79" grpId="0" animBg="1"/>
      <p:bldP spid="27" grpId="0" animBg="1"/>
      <p:bldP spid="2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1858563" grpId="0" animBg="1"/>
      <p:bldP spid="1858580" grpId="0" animBg="1"/>
      <p:bldP spid="1858581" grpId="0" animBg="1"/>
      <p:bldP spid="1858582" grpId="0" animBg="1"/>
      <p:bldP spid="1858583" grpId="0" animBg="1"/>
      <p:bldP spid="1858584" grpId="0" animBg="1"/>
      <p:bldP spid="1858585" grpId="0" animBg="1"/>
      <p:bldP spid="1858586" grpId="0" animBg="1"/>
      <p:bldP spid="1858587" grpId="0" animBg="1"/>
      <p:bldP spid="1858588" grpId="0" animBg="1"/>
      <p:bldP spid="1858589" grpId="0" animBg="1"/>
      <p:bldP spid="1858590" grpId="0" animBg="1"/>
      <p:bldP spid="1858591" grpId="0" animBg="1"/>
      <p:bldP spid="4096" grpId="0" animBg="1"/>
      <p:bldP spid="4097" grpId="0" animBg="1"/>
      <p:bldP spid="4098" grpId="0" animBg="1"/>
      <p:bldP spid="4101" grpId="0" animBg="1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4127" grpId="0"/>
      <p:bldP spid="66" grpId="0"/>
      <p:bldP spid="67" grpId="0"/>
      <p:bldP spid="68" grpId="0"/>
      <p:bldP spid="69" grpId="0"/>
      <p:bldP spid="70" grpId="0"/>
      <p:bldP spid="77" grpId="0" animBg="1"/>
      <p:bldP spid="78" grpId="0" animBg="1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Difficulty Finding Skilled Workers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FRBNY Supplemental Survey Report, April 2015</a:t>
            </a:r>
            <a:endParaRPr lang="en-US" sz="2000" b="1" dirty="0">
              <a:solidFill>
                <a:srgbClr val="808080"/>
              </a:solidFill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Source: </a:t>
            </a: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Federal Reserve Bank of New York.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73894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79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17"/>
          <p:cNvSpPr>
            <a:spLocks noChangeArrowheads="1"/>
          </p:cNvSpPr>
          <p:nvPr/>
        </p:nvSpPr>
        <p:spPr bwMode="auto">
          <a:xfrm rot="5400000">
            <a:off x="4233585" y="600932"/>
            <a:ext cx="260042" cy="4782968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 rot="5400000">
            <a:off x="3371513" y="2077404"/>
            <a:ext cx="259087" cy="3057867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 rot="5400000">
            <a:off x="3515752" y="2546609"/>
            <a:ext cx="259087" cy="3346346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 rot="5400000">
            <a:off x="4280220" y="2700995"/>
            <a:ext cx="259087" cy="4875281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 rot="5400000">
            <a:off x="4565812" y="3024257"/>
            <a:ext cx="259087" cy="5446466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 rot="5400000">
            <a:off x="4999007" y="-1132044"/>
            <a:ext cx="258130" cy="6311900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" name="Rectangle 49"/>
          <p:cNvSpPr>
            <a:spLocks noChangeArrowheads="1"/>
          </p:cNvSpPr>
          <p:nvPr/>
        </p:nvSpPr>
        <p:spPr bwMode="auto">
          <a:xfrm rot="5400000">
            <a:off x="3230292" y="1887827"/>
            <a:ext cx="259087" cy="2769389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" name="Rectangle 50"/>
          <p:cNvSpPr>
            <a:spLocks noChangeArrowheads="1"/>
          </p:cNvSpPr>
          <p:nvPr/>
        </p:nvSpPr>
        <p:spPr bwMode="auto">
          <a:xfrm rot="5400000">
            <a:off x="2849023" y="2882540"/>
            <a:ext cx="260042" cy="2007807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ectangle 51"/>
          <p:cNvSpPr>
            <a:spLocks noChangeArrowheads="1"/>
          </p:cNvSpPr>
          <p:nvPr/>
        </p:nvSpPr>
        <p:spPr bwMode="auto">
          <a:xfrm rot="5400000">
            <a:off x="2705262" y="3640700"/>
            <a:ext cx="259087" cy="1719329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5" name="Rectangle 52"/>
          <p:cNvSpPr>
            <a:spLocks noChangeArrowheads="1"/>
          </p:cNvSpPr>
          <p:nvPr/>
        </p:nvSpPr>
        <p:spPr bwMode="auto">
          <a:xfrm rot="5400000">
            <a:off x="3662531" y="3595592"/>
            <a:ext cx="260042" cy="3634824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" name="Rectangle 53"/>
          <p:cNvSpPr>
            <a:spLocks noChangeArrowheads="1"/>
          </p:cNvSpPr>
          <p:nvPr/>
        </p:nvSpPr>
        <p:spPr bwMode="auto">
          <a:xfrm rot="5400000">
            <a:off x="3472614" y="4395320"/>
            <a:ext cx="259087" cy="3254033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auto">
          <a:xfrm rot="5400000">
            <a:off x="3994756" y="149112"/>
            <a:ext cx="259087" cy="4298325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" name="Rectangle 31"/>
          <p:cNvSpPr>
            <a:spLocks noChangeArrowheads="1"/>
          </p:cNvSpPr>
          <p:nvPr/>
        </p:nvSpPr>
        <p:spPr bwMode="auto">
          <a:xfrm>
            <a:off x="1003421" y="2003857"/>
            <a:ext cx="854400" cy="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Advanced</a:t>
            </a:r>
            <a:br>
              <a:rPr lang="en-US" altLang="en-US" sz="1400" b="1" dirty="0" smtClean="0">
                <a:solidFill>
                  <a:srgbClr val="000000"/>
                </a:solidFill>
              </a:rPr>
            </a:br>
            <a:r>
              <a:rPr lang="en-US" altLang="en-US" sz="1400" b="1" dirty="0" smtClean="0">
                <a:solidFill>
                  <a:srgbClr val="000000"/>
                </a:solidFill>
              </a:rPr>
              <a:t>Computer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auto">
          <a:xfrm>
            <a:off x="1380126" y="2981244"/>
            <a:ext cx="477695" cy="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Basic</a:t>
            </a:r>
            <a:br>
              <a:rPr lang="en-US" altLang="en-US" sz="1400" b="1" dirty="0" smtClean="0">
                <a:solidFill>
                  <a:srgbClr val="000000"/>
                </a:solidFill>
              </a:rPr>
            </a:br>
            <a:r>
              <a:rPr lang="en-US" altLang="en-US" sz="1400" b="1" dirty="0" smtClean="0">
                <a:solidFill>
                  <a:srgbClr val="000000"/>
                </a:solidFill>
              </a:rPr>
              <a:t>Math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0" name="Rectangle 33"/>
          <p:cNvSpPr>
            <a:spLocks noChangeArrowheads="1"/>
          </p:cNvSpPr>
          <p:nvPr/>
        </p:nvSpPr>
        <p:spPr bwMode="auto">
          <a:xfrm>
            <a:off x="1211811" y="3594132"/>
            <a:ext cx="646010" cy="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Basic</a:t>
            </a:r>
            <a:br>
              <a:rPr lang="en-US" altLang="en-US" sz="1400" b="1" dirty="0" smtClean="0">
                <a:solidFill>
                  <a:srgbClr val="000000"/>
                </a:solidFill>
              </a:rPr>
            </a:br>
            <a:r>
              <a:rPr lang="en-US" altLang="en-US" sz="1400" b="1" dirty="0" smtClean="0">
                <a:solidFill>
                  <a:srgbClr val="000000"/>
                </a:solidFill>
              </a:rPr>
              <a:t>English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1" name="Rectangle 34"/>
          <p:cNvSpPr>
            <a:spLocks noChangeArrowheads="1"/>
          </p:cNvSpPr>
          <p:nvPr/>
        </p:nvSpPr>
        <p:spPr bwMode="auto">
          <a:xfrm>
            <a:off x="1011435" y="4209417"/>
            <a:ext cx="846386" cy="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Basic</a:t>
            </a:r>
            <a:br>
              <a:rPr lang="en-US" altLang="en-US" sz="1400" b="1" dirty="0" smtClean="0">
                <a:solidFill>
                  <a:srgbClr val="000000"/>
                </a:solidFill>
              </a:rPr>
            </a:br>
            <a:r>
              <a:rPr lang="en-US" altLang="en-US" sz="1400" b="1" dirty="0" smtClean="0">
                <a:solidFill>
                  <a:srgbClr val="000000"/>
                </a:solidFill>
              </a:rPr>
              <a:t>Computer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2" name="Rectangle 35"/>
          <p:cNvSpPr>
            <a:spLocks noChangeArrowheads="1"/>
          </p:cNvSpPr>
          <p:nvPr/>
        </p:nvSpPr>
        <p:spPr bwMode="auto">
          <a:xfrm>
            <a:off x="724499" y="5221465"/>
            <a:ext cx="1133323" cy="1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0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Interpersonal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3" name="Rectangle 36"/>
          <p:cNvSpPr>
            <a:spLocks noChangeArrowheads="1"/>
          </p:cNvSpPr>
          <p:nvPr/>
        </p:nvSpPr>
        <p:spPr bwMode="auto">
          <a:xfrm>
            <a:off x="844723" y="5731106"/>
            <a:ext cx="1013098" cy="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Punctuality/</a:t>
            </a:r>
            <a:br>
              <a:rPr lang="en-US" altLang="en-US" sz="1400" b="1" dirty="0" smtClean="0">
                <a:solidFill>
                  <a:srgbClr val="000000"/>
                </a:solidFill>
              </a:rPr>
            </a:br>
            <a:r>
              <a:rPr lang="en-US" altLang="en-US" sz="1400" b="1" dirty="0" smtClean="0">
                <a:solidFill>
                  <a:srgbClr val="000000"/>
                </a:solidFill>
              </a:rPr>
              <a:t>Reliability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2310" y="190274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66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28090" y="217706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45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10690" y="287302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50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99010" y="314861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29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82220" y="348643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32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37010" y="376583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74320" y="409857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35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147450" y="438051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18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97050" y="501678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51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65150" y="529110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38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69820" y="562638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57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686690" y="5901971"/>
            <a:ext cx="540327" cy="240066"/>
          </a:xfrm>
          <a:prstGeom prst="rect">
            <a:avLst/>
          </a:prstGeom>
          <a:noFill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34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2021648" y="1988281"/>
            <a:ext cx="3657600" cy="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en-US" sz="1400" b="1" dirty="0" smtClean="0">
                <a:solidFill>
                  <a:srgbClr val="FFFFFF"/>
                </a:solidFill>
              </a:rPr>
              <a:t>Empire State Manufacturing Survey</a:t>
            </a:r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5" name="Rectangle 32"/>
          <p:cNvSpPr>
            <a:spLocks noChangeArrowheads="1"/>
          </p:cNvSpPr>
          <p:nvPr/>
        </p:nvSpPr>
        <p:spPr bwMode="auto">
          <a:xfrm>
            <a:off x="2014028" y="2256469"/>
            <a:ext cx="3657600" cy="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en-US" sz="1400" b="1" dirty="0" smtClean="0">
                <a:solidFill>
                  <a:srgbClr val="FFFFFF"/>
                </a:solidFill>
              </a:rPr>
              <a:t>Business Leaders Survey</a:t>
            </a:r>
            <a:endParaRPr lang="en-US" altLang="en-US" sz="1400" dirty="0" smtClean="0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968570" y="1808480"/>
            <a:ext cx="0" cy="731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68570" y="2732338"/>
            <a:ext cx="0" cy="20116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68570" y="4892844"/>
            <a:ext cx="0" cy="1371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1954600" y="1657975"/>
            <a:ext cx="2673809" cy="1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400" b="1" dirty="0" smtClean="0">
                <a:solidFill>
                  <a:srgbClr val="000000"/>
                </a:solidFill>
              </a:rPr>
              <a:t>Percentage Reporting Difficulty</a:t>
            </a: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15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74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/>
      <p:bldP spid="100" grpId="0"/>
      <p:bldP spid="101" grpId="0"/>
      <p:bldP spid="102" grpId="0"/>
      <p:bldP spid="103" grpId="0"/>
      <p:bldP spid="5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24" grpId="0"/>
      <p:bldP spid="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374905" y="4253104"/>
            <a:ext cx="7360426" cy="8999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Labor Market Trends in the Region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" y="5000625"/>
            <a:ext cx="67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charset="0"/>
              </a:rPr>
              <a:t>Jaison R. Abel, Research Officer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9606" y="5703834"/>
            <a:ext cx="8744394" cy="417253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dirty="0" smtClean="0"/>
              <a:t>Investing in America’s Workforce: Perspectives from Western New York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Buffalo, NY; March 27, 2017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0542" y="6349732"/>
            <a:ext cx="8137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Arial" charset="0"/>
              </a:rPr>
              <a:t>The views expressed here are those of the presenter and do not necessarily represent </a:t>
            </a:r>
            <a:br>
              <a:rPr lang="en-US" sz="1200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those of the Federal Reserve Bank of New York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27753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4613" y="204297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295B8E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95B8E"/>
                </a:solidFill>
                <a:cs typeface="Arial" charset="0"/>
              </a:rPr>
              <a:t>Overview</a:t>
            </a:r>
            <a:endParaRPr lang="en-US" sz="3200" b="1" dirty="0">
              <a:solidFill>
                <a:srgbClr val="295B8E"/>
              </a:solidFill>
              <a:cs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50603" y="1501008"/>
            <a:ext cx="8396310" cy="470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365760" algn="just" fontAlgn="base">
              <a:spcBef>
                <a:spcPts val="48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Regional economic conditions have improved noticeably in recent months, particularly in the manufacturing sector. </a:t>
            </a:r>
          </a:p>
          <a:p>
            <a:pPr marL="365760" indent="-365760" algn="just" fontAlgn="base">
              <a:spcBef>
                <a:spcPts val="48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ob growth in upstate NY has been slow and steady through the expansion, with Buffalo faring better than many of its upstate peers.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365760" indent="-365760" algn="just" fontAlgn="base">
              <a:spcBef>
                <a:spcPts val="48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job growth has picked up, especially </a:t>
            </a:r>
            <a:r>
              <a:rPr lang="en-US" sz="2400" dirty="0" smtClean="0"/>
              <a:t>in the middle of the wage distribution, </a:t>
            </a:r>
            <a:r>
              <a:rPr lang="en-US" sz="2400" dirty="0"/>
              <a:t>businesses in the region report widespread difficultly finding workers with all </a:t>
            </a:r>
            <a:r>
              <a:rPr lang="en-US" sz="2400" dirty="0" smtClean="0"/>
              <a:t>types 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skills.</a:t>
            </a:r>
          </a:p>
          <a:p>
            <a:pPr marL="365760" indent="-365760" algn="just" fontAlgn="base">
              <a:spcBef>
                <a:spcPts val="54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44" descr="bigseal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4925" y="6383338"/>
            <a:ext cx="460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31800" y="6629400"/>
            <a:ext cx="4071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A2A2AA"/>
                </a:solidFill>
                <a:cs typeface="Arial" charset="0"/>
              </a:rPr>
              <a:t>FEDERAL RESERVE BANK OF NEW YORK</a:t>
            </a:r>
          </a:p>
        </p:txBody>
      </p:sp>
      <p:graphicFrame>
        <p:nvGraphicFramePr>
          <p:cNvPr id="14" name="Object 45"/>
          <p:cNvGraphicFramePr>
            <a:graphicFrameLocks noChangeAspect="1"/>
          </p:cNvGraphicFramePr>
          <p:nvPr/>
        </p:nvGraphicFramePr>
        <p:xfrm>
          <a:off x="8766175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15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75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387" y="2456952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295A8C"/>
                </a:solidFill>
                <a:cs typeface="Arial" charset="0"/>
              </a:rPr>
              <a:t>Recent Economic Performance</a:t>
            </a:r>
          </a:p>
        </p:txBody>
      </p:sp>
    </p:spTree>
    <p:extLst>
      <p:ext uri="{BB962C8B-B14F-4D97-AF65-F5344CB8AC3E}">
        <p14:creationId xmlns:p14="http://schemas.microsoft.com/office/powerpoint/2010/main" val="28753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20813" y="1571625"/>
            <a:ext cx="1173163" cy="4503738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Current Economic Conditions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FRBNY Regional Business Surveys</a:t>
            </a:r>
            <a:endParaRPr lang="en-US" sz="2000" b="1" dirty="0">
              <a:solidFill>
                <a:srgbClr val="808080"/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Source: Federal Reserve Bank of New York.</a:t>
            </a:r>
          </a:p>
        </p:txBody>
      </p: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70605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67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3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771526" y="1570038"/>
            <a:ext cx="7750175" cy="3605213"/>
          </a:xfrm>
          <a:custGeom>
            <a:avLst/>
            <a:gdLst>
              <a:gd name="T0" fmla="*/ 0 w 4882"/>
              <a:gd name="T1" fmla="*/ 2271 h 2271"/>
              <a:gd name="T2" fmla="*/ 4882 w 4882"/>
              <a:gd name="T3" fmla="*/ 2271 h 2271"/>
              <a:gd name="T4" fmla="*/ 4882 w 4882"/>
              <a:gd name="T5" fmla="*/ 2271 h 2271"/>
              <a:gd name="T6" fmla="*/ 0 w 4882"/>
              <a:gd name="T7" fmla="*/ 2271 h 2271"/>
              <a:gd name="T8" fmla="*/ 0 w 4882"/>
              <a:gd name="T9" fmla="*/ 2271 h 2271"/>
              <a:gd name="T10" fmla="*/ 0 w 4882"/>
              <a:gd name="T11" fmla="*/ 1703 h 2271"/>
              <a:gd name="T12" fmla="*/ 4882 w 4882"/>
              <a:gd name="T13" fmla="*/ 1703 h 2271"/>
              <a:gd name="T14" fmla="*/ 4882 w 4882"/>
              <a:gd name="T15" fmla="*/ 1703 h 2271"/>
              <a:gd name="T16" fmla="*/ 0 w 4882"/>
              <a:gd name="T17" fmla="*/ 1703 h 2271"/>
              <a:gd name="T18" fmla="*/ 0 w 4882"/>
              <a:gd name="T19" fmla="*/ 1703 h 2271"/>
              <a:gd name="T20" fmla="*/ 0 w 4882"/>
              <a:gd name="T21" fmla="*/ 1136 h 2271"/>
              <a:gd name="T22" fmla="*/ 4882 w 4882"/>
              <a:gd name="T23" fmla="*/ 1136 h 2271"/>
              <a:gd name="T24" fmla="*/ 4882 w 4882"/>
              <a:gd name="T25" fmla="*/ 1136 h 2271"/>
              <a:gd name="T26" fmla="*/ 0 w 4882"/>
              <a:gd name="T27" fmla="*/ 1136 h 2271"/>
              <a:gd name="T28" fmla="*/ 0 w 4882"/>
              <a:gd name="T29" fmla="*/ 1136 h 2271"/>
              <a:gd name="T30" fmla="*/ 0 w 4882"/>
              <a:gd name="T31" fmla="*/ 568 h 2271"/>
              <a:gd name="T32" fmla="*/ 4882 w 4882"/>
              <a:gd name="T33" fmla="*/ 568 h 2271"/>
              <a:gd name="T34" fmla="*/ 4882 w 4882"/>
              <a:gd name="T35" fmla="*/ 569 h 2271"/>
              <a:gd name="T36" fmla="*/ 0 w 4882"/>
              <a:gd name="T37" fmla="*/ 569 h 2271"/>
              <a:gd name="T38" fmla="*/ 0 w 4882"/>
              <a:gd name="T39" fmla="*/ 568 h 2271"/>
              <a:gd name="T40" fmla="*/ 0 w 4882"/>
              <a:gd name="T41" fmla="*/ 0 h 2271"/>
              <a:gd name="T42" fmla="*/ 4882 w 4882"/>
              <a:gd name="T43" fmla="*/ 0 h 2271"/>
              <a:gd name="T44" fmla="*/ 4882 w 4882"/>
              <a:gd name="T45" fmla="*/ 1 h 2271"/>
              <a:gd name="T46" fmla="*/ 0 w 4882"/>
              <a:gd name="T47" fmla="*/ 1 h 2271"/>
              <a:gd name="T48" fmla="*/ 0 w 4882"/>
              <a:gd name="T49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82" h="2271">
                <a:moveTo>
                  <a:pt x="0" y="2271"/>
                </a:moveTo>
                <a:lnTo>
                  <a:pt x="4882" y="2271"/>
                </a:lnTo>
                <a:lnTo>
                  <a:pt x="4882" y="2271"/>
                </a:lnTo>
                <a:lnTo>
                  <a:pt x="0" y="2271"/>
                </a:lnTo>
                <a:lnTo>
                  <a:pt x="0" y="2271"/>
                </a:lnTo>
                <a:close/>
                <a:moveTo>
                  <a:pt x="0" y="1703"/>
                </a:moveTo>
                <a:lnTo>
                  <a:pt x="4882" y="1703"/>
                </a:lnTo>
                <a:lnTo>
                  <a:pt x="4882" y="1703"/>
                </a:lnTo>
                <a:lnTo>
                  <a:pt x="0" y="1703"/>
                </a:lnTo>
                <a:lnTo>
                  <a:pt x="0" y="1703"/>
                </a:lnTo>
                <a:close/>
                <a:moveTo>
                  <a:pt x="0" y="1136"/>
                </a:moveTo>
                <a:lnTo>
                  <a:pt x="4882" y="1136"/>
                </a:lnTo>
                <a:lnTo>
                  <a:pt x="4882" y="1136"/>
                </a:lnTo>
                <a:lnTo>
                  <a:pt x="0" y="1136"/>
                </a:lnTo>
                <a:lnTo>
                  <a:pt x="0" y="1136"/>
                </a:lnTo>
                <a:close/>
                <a:moveTo>
                  <a:pt x="0" y="568"/>
                </a:moveTo>
                <a:lnTo>
                  <a:pt x="4882" y="568"/>
                </a:lnTo>
                <a:lnTo>
                  <a:pt x="4882" y="569"/>
                </a:lnTo>
                <a:lnTo>
                  <a:pt x="0" y="569"/>
                </a:lnTo>
                <a:lnTo>
                  <a:pt x="0" y="568"/>
                </a:lnTo>
                <a:close/>
                <a:moveTo>
                  <a:pt x="0" y="0"/>
                </a:moveTo>
                <a:lnTo>
                  <a:pt x="4882" y="0"/>
                </a:lnTo>
                <a:lnTo>
                  <a:pt x="488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768351" y="1566863"/>
            <a:ext cx="7756525" cy="4513263"/>
          </a:xfrm>
          <a:custGeom>
            <a:avLst/>
            <a:gdLst>
              <a:gd name="T0" fmla="*/ 0 w 24692"/>
              <a:gd name="T1" fmla="*/ 12 h 13576"/>
              <a:gd name="T2" fmla="*/ 12 w 24692"/>
              <a:gd name="T3" fmla="*/ 0 h 13576"/>
              <a:gd name="T4" fmla="*/ 24680 w 24692"/>
              <a:gd name="T5" fmla="*/ 0 h 13576"/>
              <a:gd name="T6" fmla="*/ 24692 w 24692"/>
              <a:gd name="T7" fmla="*/ 12 h 13576"/>
              <a:gd name="T8" fmla="*/ 24692 w 24692"/>
              <a:gd name="T9" fmla="*/ 13564 h 13576"/>
              <a:gd name="T10" fmla="*/ 24680 w 24692"/>
              <a:gd name="T11" fmla="*/ 13576 h 13576"/>
              <a:gd name="T12" fmla="*/ 12 w 24692"/>
              <a:gd name="T13" fmla="*/ 13576 h 13576"/>
              <a:gd name="T14" fmla="*/ 0 w 24692"/>
              <a:gd name="T15" fmla="*/ 13564 h 13576"/>
              <a:gd name="T16" fmla="*/ 0 w 24692"/>
              <a:gd name="T17" fmla="*/ 12 h 13576"/>
              <a:gd name="T18" fmla="*/ 24 w 24692"/>
              <a:gd name="T19" fmla="*/ 13564 h 13576"/>
              <a:gd name="T20" fmla="*/ 12 w 24692"/>
              <a:gd name="T21" fmla="*/ 13552 h 13576"/>
              <a:gd name="T22" fmla="*/ 24680 w 24692"/>
              <a:gd name="T23" fmla="*/ 13552 h 13576"/>
              <a:gd name="T24" fmla="*/ 24668 w 24692"/>
              <a:gd name="T25" fmla="*/ 13564 h 13576"/>
              <a:gd name="T26" fmla="*/ 24668 w 24692"/>
              <a:gd name="T27" fmla="*/ 12 h 13576"/>
              <a:gd name="T28" fmla="*/ 24680 w 24692"/>
              <a:gd name="T29" fmla="*/ 24 h 13576"/>
              <a:gd name="T30" fmla="*/ 12 w 24692"/>
              <a:gd name="T31" fmla="*/ 24 h 13576"/>
              <a:gd name="T32" fmla="*/ 24 w 24692"/>
              <a:gd name="T33" fmla="*/ 12 h 13576"/>
              <a:gd name="T34" fmla="*/ 24 w 24692"/>
              <a:gd name="T35" fmla="*/ 13564 h 1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692" h="13576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680" y="0"/>
                </a:lnTo>
                <a:cubicBezTo>
                  <a:pt x="24687" y="0"/>
                  <a:pt x="24692" y="6"/>
                  <a:pt x="24692" y="12"/>
                </a:cubicBezTo>
                <a:lnTo>
                  <a:pt x="24692" y="13564"/>
                </a:lnTo>
                <a:cubicBezTo>
                  <a:pt x="24692" y="13571"/>
                  <a:pt x="24687" y="13576"/>
                  <a:pt x="24680" y="13576"/>
                </a:cubicBezTo>
                <a:lnTo>
                  <a:pt x="12" y="13576"/>
                </a:lnTo>
                <a:cubicBezTo>
                  <a:pt x="6" y="13576"/>
                  <a:pt x="0" y="13571"/>
                  <a:pt x="0" y="13564"/>
                </a:cubicBezTo>
                <a:lnTo>
                  <a:pt x="0" y="12"/>
                </a:lnTo>
                <a:close/>
                <a:moveTo>
                  <a:pt x="24" y="13564"/>
                </a:moveTo>
                <a:lnTo>
                  <a:pt x="12" y="13552"/>
                </a:lnTo>
                <a:lnTo>
                  <a:pt x="24680" y="13552"/>
                </a:lnTo>
                <a:lnTo>
                  <a:pt x="24668" y="13564"/>
                </a:lnTo>
                <a:lnTo>
                  <a:pt x="24668" y="12"/>
                </a:lnTo>
                <a:lnTo>
                  <a:pt x="24680" y="24"/>
                </a:lnTo>
                <a:lnTo>
                  <a:pt x="12" y="24"/>
                </a:lnTo>
                <a:lnTo>
                  <a:pt x="24" y="12"/>
                </a:lnTo>
                <a:lnTo>
                  <a:pt x="24" y="13564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518526" y="1571625"/>
            <a:ext cx="6350" cy="45037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68351" y="1571625"/>
            <a:ext cx="6350" cy="45037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727076" y="1566863"/>
            <a:ext cx="44450" cy="4513263"/>
          </a:xfrm>
          <a:custGeom>
            <a:avLst/>
            <a:gdLst>
              <a:gd name="T0" fmla="*/ 0 w 28"/>
              <a:gd name="T1" fmla="*/ 2838 h 2843"/>
              <a:gd name="T2" fmla="*/ 28 w 28"/>
              <a:gd name="T3" fmla="*/ 2838 h 2843"/>
              <a:gd name="T4" fmla="*/ 28 w 28"/>
              <a:gd name="T5" fmla="*/ 2843 h 2843"/>
              <a:gd name="T6" fmla="*/ 0 w 28"/>
              <a:gd name="T7" fmla="*/ 2843 h 2843"/>
              <a:gd name="T8" fmla="*/ 0 w 28"/>
              <a:gd name="T9" fmla="*/ 2838 h 2843"/>
              <a:gd name="T10" fmla="*/ 0 w 28"/>
              <a:gd name="T11" fmla="*/ 2270 h 2843"/>
              <a:gd name="T12" fmla="*/ 28 w 28"/>
              <a:gd name="T13" fmla="*/ 2270 h 2843"/>
              <a:gd name="T14" fmla="*/ 28 w 28"/>
              <a:gd name="T15" fmla="*/ 2275 h 2843"/>
              <a:gd name="T16" fmla="*/ 0 w 28"/>
              <a:gd name="T17" fmla="*/ 2275 h 2843"/>
              <a:gd name="T18" fmla="*/ 0 w 28"/>
              <a:gd name="T19" fmla="*/ 2270 h 2843"/>
              <a:gd name="T20" fmla="*/ 0 w 28"/>
              <a:gd name="T21" fmla="*/ 1703 h 2843"/>
              <a:gd name="T22" fmla="*/ 28 w 28"/>
              <a:gd name="T23" fmla="*/ 1703 h 2843"/>
              <a:gd name="T24" fmla="*/ 28 w 28"/>
              <a:gd name="T25" fmla="*/ 1708 h 2843"/>
              <a:gd name="T26" fmla="*/ 0 w 28"/>
              <a:gd name="T27" fmla="*/ 1708 h 2843"/>
              <a:gd name="T28" fmla="*/ 0 w 28"/>
              <a:gd name="T29" fmla="*/ 1703 h 2843"/>
              <a:gd name="T30" fmla="*/ 0 w 28"/>
              <a:gd name="T31" fmla="*/ 1135 h 2843"/>
              <a:gd name="T32" fmla="*/ 28 w 28"/>
              <a:gd name="T33" fmla="*/ 1135 h 2843"/>
              <a:gd name="T34" fmla="*/ 28 w 28"/>
              <a:gd name="T35" fmla="*/ 1140 h 2843"/>
              <a:gd name="T36" fmla="*/ 0 w 28"/>
              <a:gd name="T37" fmla="*/ 1140 h 2843"/>
              <a:gd name="T38" fmla="*/ 0 w 28"/>
              <a:gd name="T39" fmla="*/ 1135 h 2843"/>
              <a:gd name="T40" fmla="*/ 0 w 28"/>
              <a:gd name="T41" fmla="*/ 567 h 2843"/>
              <a:gd name="T42" fmla="*/ 28 w 28"/>
              <a:gd name="T43" fmla="*/ 567 h 2843"/>
              <a:gd name="T44" fmla="*/ 28 w 28"/>
              <a:gd name="T45" fmla="*/ 572 h 2843"/>
              <a:gd name="T46" fmla="*/ 0 w 28"/>
              <a:gd name="T47" fmla="*/ 572 h 2843"/>
              <a:gd name="T48" fmla="*/ 0 w 28"/>
              <a:gd name="T49" fmla="*/ 567 h 2843"/>
              <a:gd name="T50" fmla="*/ 0 w 28"/>
              <a:gd name="T51" fmla="*/ 0 h 2843"/>
              <a:gd name="T52" fmla="*/ 28 w 28"/>
              <a:gd name="T53" fmla="*/ 0 h 2843"/>
              <a:gd name="T54" fmla="*/ 28 w 28"/>
              <a:gd name="T55" fmla="*/ 5 h 2843"/>
              <a:gd name="T56" fmla="*/ 0 w 28"/>
              <a:gd name="T57" fmla="*/ 5 h 2843"/>
              <a:gd name="T58" fmla="*/ 0 w 28"/>
              <a:gd name="T59" fmla="*/ 0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843">
                <a:moveTo>
                  <a:pt x="0" y="2838"/>
                </a:moveTo>
                <a:lnTo>
                  <a:pt x="28" y="2838"/>
                </a:lnTo>
                <a:lnTo>
                  <a:pt x="28" y="2843"/>
                </a:lnTo>
                <a:lnTo>
                  <a:pt x="0" y="2843"/>
                </a:lnTo>
                <a:lnTo>
                  <a:pt x="0" y="2838"/>
                </a:lnTo>
                <a:close/>
                <a:moveTo>
                  <a:pt x="0" y="2270"/>
                </a:moveTo>
                <a:lnTo>
                  <a:pt x="28" y="2270"/>
                </a:lnTo>
                <a:lnTo>
                  <a:pt x="28" y="2275"/>
                </a:lnTo>
                <a:lnTo>
                  <a:pt x="0" y="2275"/>
                </a:lnTo>
                <a:lnTo>
                  <a:pt x="0" y="2270"/>
                </a:lnTo>
                <a:close/>
                <a:moveTo>
                  <a:pt x="0" y="1703"/>
                </a:moveTo>
                <a:lnTo>
                  <a:pt x="28" y="1703"/>
                </a:lnTo>
                <a:lnTo>
                  <a:pt x="28" y="1708"/>
                </a:lnTo>
                <a:lnTo>
                  <a:pt x="0" y="1708"/>
                </a:lnTo>
                <a:lnTo>
                  <a:pt x="0" y="1703"/>
                </a:lnTo>
                <a:close/>
                <a:moveTo>
                  <a:pt x="0" y="1135"/>
                </a:moveTo>
                <a:lnTo>
                  <a:pt x="28" y="1135"/>
                </a:lnTo>
                <a:lnTo>
                  <a:pt x="28" y="1140"/>
                </a:lnTo>
                <a:lnTo>
                  <a:pt x="0" y="1140"/>
                </a:lnTo>
                <a:lnTo>
                  <a:pt x="0" y="1135"/>
                </a:lnTo>
                <a:close/>
                <a:moveTo>
                  <a:pt x="0" y="567"/>
                </a:moveTo>
                <a:lnTo>
                  <a:pt x="28" y="567"/>
                </a:lnTo>
                <a:lnTo>
                  <a:pt x="28" y="572"/>
                </a:lnTo>
                <a:lnTo>
                  <a:pt x="0" y="572"/>
                </a:lnTo>
                <a:lnTo>
                  <a:pt x="0" y="567"/>
                </a:lnTo>
                <a:close/>
                <a:moveTo>
                  <a:pt x="0" y="0"/>
                </a:moveTo>
                <a:lnTo>
                  <a:pt x="28" y="0"/>
                </a:lnTo>
                <a:lnTo>
                  <a:pt x="2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71526" y="6072188"/>
            <a:ext cx="7750175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768351" y="6075363"/>
            <a:ext cx="7416800" cy="47625"/>
          </a:xfrm>
          <a:custGeom>
            <a:avLst/>
            <a:gdLst>
              <a:gd name="T0" fmla="*/ 4 w 4672"/>
              <a:gd name="T1" fmla="*/ 0 h 30"/>
              <a:gd name="T2" fmla="*/ 4 w 4672"/>
              <a:gd name="T3" fmla="*/ 30 h 30"/>
              <a:gd name="T4" fmla="*/ 0 w 4672"/>
              <a:gd name="T5" fmla="*/ 30 h 30"/>
              <a:gd name="T6" fmla="*/ 0 w 4672"/>
              <a:gd name="T7" fmla="*/ 0 h 30"/>
              <a:gd name="T8" fmla="*/ 4 w 4672"/>
              <a:gd name="T9" fmla="*/ 0 h 30"/>
              <a:gd name="T10" fmla="*/ 471 w 4672"/>
              <a:gd name="T11" fmla="*/ 0 h 30"/>
              <a:gd name="T12" fmla="*/ 471 w 4672"/>
              <a:gd name="T13" fmla="*/ 30 h 30"/>
              <a:gd name="T14" fmla="*/ 467 w 4672"/>
              <a:gd name="T15" fmla="*/ 30 h 30"/>
              <a:gd name="T16" fmla="*/ 467 w 4672"/>
              <a:gd name="T17" fmla="*/ 0 h 30"/>
              <a:gd name="T18" fmla="*/ 471 w 4672"/>
              <a:gd name="T19" fmla="*/ 0 h 30"/>
              <a:gd name="T20" fmla="*/ 938 w 4672"/>
              <a:gd name="T21" fmla="*/ 0 h 30"/>
              <a:gd name="T22" fmla="*/ 938 w 4672"/>
              <a:gd name="T23" fmla="*/ 30 h 30"/>
              <a:gd name="T24" fmla="*/ 933 w 4672"/>
              <a:gd name="T25" fmla="*/ 30 h 30"/>
              <a:gd name="T26" fmla="*/ 933 w 4672"/>
              <a:gd name="T27" fmla="*/ 0 h 30"/>
              <a:gd name="T28" fmla="*/ 938 w 4672"/>
              <a:gd name="T29" fmla="*/ 0 h 30"/>
              <a:gd name="T30" fmla="*/ 1405 w 4672"/>
              <a:gd name="T31" fmla="*/ 0 h 30"/>
              <a:gd name="T32" fmla="*/ 1405 w 4672"/>
              <a:gd name="T33" fmla="*/ 30 h 30"/>
              <a:gd name="T34" fmla="*/ 1400 w 4672"/>
              <a:gd name="T35" fmla="*/ 30 h 30"/>
              <a:gd name="T36" fmla="*/ 1400 w 4672"/>
              <a:gd name="T37" fmla="*/ 0 h 30"/>
              <a:gd name="T38" fmla="*/ 1405 w 4672"/>
              <a:gd name="T39" fmla="*/ 0 h 30"/>
              <a:gd name="T40" fmla="*/ 1872 w 4672"/>
              <a:gd name="T41" fmla="*/ 0 h 30"/>
              <a:gd name="T42" fmla="*/ 1872 w 4672"/>
              <a:gd name="T43" fmla="*/ 30 h 30"/>
              <a:gd name="T44" fmla="*/ 1867 w 4672"/>
              <a:gd name="T45" fmla="*/ 30 h 30"/>
              <a:gd name="T46" fmla="*/ 1867 w 4672"/>
              <a:gd name="T47" fmla="*/ 0 h 30"/>
              <a:gd name="T48" fmla="*/ 1872 w 4672"/>
              <a:gd name="T49" fmla="*/ 0 h 30"/>
              <a:gd name="T50" fmla="*/ 2338 w 4672"/>
              <a:gd name="T51" fmla="*/ 0 h 30"/>
              <a:gd name="T52" fmla="*/ 2338 w 4672"/>
              <a:gd name="T53" fmla="*/ 30 h 30"/>
              <a:gd name="T54" fmla="*/ 2333 w 4672"/>
              <a:gd name="T55" fmla="*/ 30 h 30"/>
              <a:gd name="T56" fmla="*/ 2333 w 4672"/>
              <a:gd name="T57" fmla="*/ 0 h 30"/>
              <a:gd name="T58" fmla="*/ 2338 w 4672"/>
              <a:gd name="T59" fmla="*/ 0 h 30"/>
              <a:gd name="T60" fmla="*/ 2805 w 4672"/>
              <a:gd name="T61" fmla="*/ 0 h 30"/>
              <a:gd name="T62" fmla="*/ 2805 w 4672"/>
              <a:gd name="T63" fmla="*/ 30 h 30"/>
              <a:gd name="T64" fmla="*/ 2800 w 4672"/>
              <a:gd name="T65" fmla="*/ 30 h 30"/>
              <a:gd name="T66" fmla="*/ 2800 w 4672"/>
              <a:gd name="T67" fmla="*/ 0 h 30"/>
              <a:gd name="T68" fmla="*/ 2805 w 4672"/>
              <a:gd name="T69" fmla="*/ 0 h 30"/>
              <a:gd name="T70" fmla="*/ 3271 w 4672"/>
              <a:gd name="T71" fmla="*/ 0 h 30"/>
              <a:gd name="T72" fmla="*/ 3271 w 4672"/>
              <a:gd name="T73" fmla="*/ 30 h 30"/>
              <a:gd name="T74" fmla="*/ 3267 w 4672"/>
              <a:gd name="T75" fmla="*/ 30 h 30"/>
              <a:gd name="T76" fmla="*/ 3267 w 4672"/>
              <a:gd name="T77" fmla="*/ 0 h 30"/>
              <a:gd name="T78" fmla="*/ 3271 w 4672"/>
              <a:gd name="T79" fmla="*/ 0 h 30"/>
              <a:gd name="T80" fmla="*/ 3739 w 4672"/>
              <a:gd name="T81" fmla="*/ 0 h 30"/>
              <a:gd name="T82" fmla="*/ 3739 w 4672"/>
              <a:gd name="T83" fmla="*/ 30 h 30"/>
              <a:gd name="T84" fmla="*/ 3734 w 4672"/>
              <a:gd name="T85" fmla="*/ 30 h 30"/>
              <a:gd name="T86" fmla="*/ 3734 w 4672"/>
              <a:gd name="T87" fmla="*/ 0 h 30"/>
              <a:gd name="T88" fmla="*/ 3739 w 4672"/>
              <a:gd name="T89" fmla="*/ 0 h 30"/>
              <a:gd name="T90" fmla="*/ 4206 w 4672"/>
              <a:gd name="T91" fmla="*/ 0 h 30"/>
              <a:gd name="T92" fmla="*/ 4206 w 4672"/>
              <a:gd name="T93" fmla="*/ 30 h 30"/>
              <a:gd name="T94" fmla="*/ 4201 w 4672"/>
              <a:gd name="T95" fmla="*/ 30 h 30"/>
              <a:gd name="T96" fmla="*/ 4201 w 4672"/>
              <a:gd name="T97" fmla="*/ 0 h 30"/>
              <a:gd name="T98" fmla="*/ 4206 w 4672"/>
              <a:gd name="T99" fmla="*/ 0 h 30"/>
              <a:gd name="T100" fmla="*/ 4672 w 4672"/>
              <a:gd name="T101" fmla="*/ 0 h 30"/>
              <a:gd name="T102" fmla="*/ 4672 w 4672"/>
              <a:gd name="T103" fmla="*/ 30 h 30"/>
              <a:gd name="T104" fmla="*/ 4667 w 4672"/>
              <a:gd name="T105" fmla="*/ 30 h 30"/>
              <a:gd name="T106" fmla="*/ 4667 w 4672"/>
              <a:gd name="T107" fmla="*/ 0 h 30"/>
              <a:gd name="T108" fmla="*/ 4672 w 4672"/>
              <a:gd name="T10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72" h="30">
                <a:moveTo>
                  <a:pt x="4" y="0"/>
                </a:moveTo>
                <a:lnTo>
                  <a:pt x="4" y="30"/>
                </a:lnTo>
                <a:lnTo>
                  <a:pt x="0" y="30"/>
                </a:lnTo>
                <a:lnTo>
                  <a:pt x="0" y="0"/>
                </a:lnTo>
                <a:lnTo>
                  <a:pt x="4" y="0"/>
                </a:lnTo>
                <a:close/>
                <a:moveTo>
                  <a:pt x="471" y="0"/>
                </a:moveTo>
                <a:lnTo>
                  <a:pt x="471" y="30"/>
                </a:lnTo>
                <a:lnTo>
                  <a:pt x="467" y="30"/>
                </a:lnTo>
                <a:lnTo>
                  <a:pt x="467" y="0"/>
                </a:lnTo>
                <a:lnTo>
                  <a:pt x="471" y="0"/>
                </a:lnTo>
                <a:close/>
                <a:moveTo>
                  <a:pt x="938" y="0"/>
                </a:moveTo>
                <a:lnTo>
                  <a:pt x="938" y="30"/>
                </a:lnTo>
                <a:lnTo>
                  <a:pt x="933" y="30"/>
                </a:lnTo>
                <a:lnTo>
                  <a:pt x="933" y="0"/>
                </a:lnTo>
                <a:lnTo>
                  <a:pt x="938" y="0"/>
                </a:lnTo>
                <a:close/>
                <a:moveTo>
                  <a:pt x="1405" y="0"/>
                </a:moveTo>
                <a:lnTo>
                  <a:pt x="1405" y="30"/>
                </a:lnTo>
                <a:lnTo>
                  <a:pt x="1400" y="30"/>
                </a:lnTo>
                <a:lnTo>
                  <a:pt x="1400" y="0"/>
                </a:lnTo>
                <a:lnTo>
                  <a:pt x="1405" y="0"/>
                </a:lnTo>
                <a:close/>
                <a:moveTo>
                  <a:pt x="1872" y="0"/>
                </a:moveTo>
                <a:lnTo>
                  <a:pt x="1872" y="30"/>
                </a:lnTo>
                <a:lnTo>
                  <a:pt x="1867" y="30"/>
                </a:lnTo>
                <a:lnTo>
                  <a:pt x="1867" y="0"/>
                </a:lnTo>
                <a:lnTo>
                  <a:pt x="1872" y="0"/>
                </a:lnTo>
                <a:close/>
                <a:moveTo>
                  <a:pt x="2338" y="0"/>
                </a:moveTo>
                <a:lnTo>
                  <a:pt x="2338" y="30"/>
                </a:lnTo>
                <a:lnTo>
                  <a:pt x="2333" y="30"/>
                </a:lnTo>
                <a:lnTo>
                  <a:pt x="2333" y="0"/>
                </a:lnTo>
                <a:lnTo>
                  <a:pt x="2338" y="0"/>
                </a:lnTo>
                <a:close/>
                <a:moveTo>
                  <a:pt x="2805" y="0"/>
                </a:moveTo>
                <a:lnTo>
                  <a:pt x="2805" y="30"/>
                </a:lnTo>
                <a:lnTo>
                  <a:pt x="2800" y="30"/>
                </a:lnTo>
                <a:lnTo>
                  <a:pt x="2800" y="0"/>
                </a:lnTo>
                <a:lnTo>
                  <a:pt x="2805" y="0"/>
                </a:lnTo>
                <a:close/>
                <a:moveTo>
                  <a:pt x="3271" y="0"/>
                </a:moveTo>
                <a:lnTo>
                  <a:pt x="3271" y="30"/>
                </a:lnTo>
                <a:lnTo>
                  <a:pt x="3267" y="30"/>
                </a:lnTo>
                <a:lnTo>
                  <a:pt x="3267" y="0"/>
                </a:lnTo>
                <a:lnTo>
                  <a:pt x="3271" y="0"/>
                </a:lnTo>
                <a:close/>
                <a:moveTo>
                  <a:pt x="3739" y="0"/>
                </a:moveTo>
                <a:lnTo>
                  <a:pt x="3739" y="30"/>
                </a:lnTo>
                <a:lnTo>
                  <a:pt x="3734" y="30"/>
                </a:lnTo>
                <a:lnTo>
                  <a:pt x="3734" y="0"/>
                </a:lnTo>
                <a:lnTo>
                  <a:pt x="3739" y="0"/>
                </a:lnTo>
                <a:close/>
                <a:moveTo>
                  <a:pt x="4206" y="0"/>
                </a:moveTo>
                <a:lnTo>
                  <a:pt x="4206" y="30"/>
                </a:lnTo>
                <a:lnTo>
                  <a:pt x="4201" y="30"/>
                </a:lnTo>
                <a:lnTo>
                  <a:pt x="4201" y="0"/>
                </a:lnTo>
                <a:lnTo>
                  <a:pt x="4206" y="0"/>
                </a:lnTo>
                <a:close/>
                <a:moveTo>
                  <a:pt x="4672" y="0"/>
                </a:moveTo>
                <a:lnTo>
                  <a:pt x="4672" y="30"/>
                </a:lnTo>
                <a:lnTo>
                  <a:pt x="4667" y="30"/>
                </a:lnTo>
                <a:lnTo>
                  <a:pt x="4667" y="0"/>
                </a:lnTo>
                <a:lnTo>
                  <a:pt x="467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760413" y="3360738"/>
            <a:ext cx="7740650" cy="23813"/>
          </a:xfrm>
          <a:custGeom>
            <a:avLst/>
            <a:gdLst>
              <a:gd name="T0" fmla="*/ 628 w 24640"/>
              <a:gd name="T1" fmla="*/ 0 h 72"/>
              <a:gd name="T2" fmla="*/ 1412 w 24640"/>
              <a:gd name="T3" fmla="*/ 0 h 72"/>
              <a:gd name="T4" fmla="*/ 2200 w 24640"/>
              <a:gd name="T5" fmla="*/ 0 h 72"/>
              <a:gd name="T6" fmla="*/ 2984 w 24640"/>
              <a:gd name="T7" fmla="*/ 0 h 72"/>
              <a:gd name="T8" fmla="*/ 3772 w 24640"/>
              <a:gd name="T9" fmla="*/ 0 h 72"/>
              <a:gd name="T10" fmla="*/ 4556 w 24640"/>
              <a:gd name="T11" fmla="*/ 0 h 72"/>
              <a:gd name="T12" fmla="*/ 5344 w 24640"/>
              <a:gd name="T13" fmla="*/ 0 h 72"/>
              <a:gd name="T14" fmla="*/ 6128 w 24640"/>
              <a:gd name="T15" fmla="*/ 0 h 72"/>
              <a:gd name="T16" fmla="*/ 6916 w 24640"/>
              <a:gd name="T17" fmla="*/ 0 h 72"/>
              <a:gd name="T18" fmla="*/ 7700 w 24640"/>
              <a:gd name="T19" fmla="*/ 0 h 72"/>
              <a:gd name="T20" fmla="*/ 8488 w 24640"/>
              <a:gd name="T21" fmla="*/ 0 h 72"/>
              <a:gd name="T22" fmla="*/ 9272 w 24640"/>
              <a:gd name="T23" fmla="*/ 0 h 72"/>
              <a:gd name="T24" fmla="*/ 10060 w 24640"/>
              <a:gd name="T25" fmla="*/ 0 h 72"/>
              <a:gd name="T26" fmla="*/ 10848 w 24640"/>
              <a:gd name="T27" fmla="*/ 0 h 72"/>
              <a:gd name="T28" fmla="*/ 11632 w 24640"/>
              <a:gd name="T29" fmla="*/ 0 h 72"/>
              <a:gd name="T30" fmla="*/ 12420 w 24640"/>
              <a:gd name="T31" fmla="*/ 0 h 72"/>
              <a:gd name="T32" fmla="*/ 13204 w 24640"/>
              <a:gd name="T33" fmla="*/ 0 h 72"/>
              <a:gd name="T34" fmla="*/ 13992 w 24640"/>
              <a:gd name="T35" fmla="*/ 0 h 72"/>
              <a:gd name="T36" fmla="*/ 14776 w 24640"/>
              <a:gd name="T37" fmla="*/ 0 h 72"/>
              <a:gd name="T38" fmla="*/ 15564 w 24640"/>
              <a:gd name="T39" fmla="*/ 0 h 72"/>
              <a:gd name="T40" fmla="*/ 16348 w 24640"/>
              <a:gd name="T41" fmla="*/ 0 h 72"/>
              <a:gd name="T42" fmla="*/ 17136 w 24640"/>
              <a:gd name="T43" fmla="*/ 0 h 72"/>
              <a:gd name="T44" fmla="*/ 17920 w 24640"/>
              <a:gd name="T45" fmla="*/ 0 h 72"/>
              <a:gd name="T46" fmla="*/ 18708 w 24640"/>
              <a:gd name="T47" fmla="*/ 0 h 72"/>
              <a:gd name="T48" fmla="*/ 19496 w 24640"/>
              <a:gd name="T49" fmla="*/ 0 h 72"/>
              <a:gd name="T50" fmla="*/ 20280 w 24640"/>
              <a:gd name="T51" fmla="*/ 0 h 72"/>
              <a:gd name="T52" fmla="*/ 21068 w 24640"/>
              <a:gd name="T53" fmla="*/ 0 h 72"/>
              <a:gd name="T54" fmla="*/ 21852 w 24640"/>
              <a:gd name="T55" fmla="*/ 0 h 72"/>
              <a:gd name="T56" fmla="*/ 22640 w 24640"/>
              <a:gd name="T57" fmla="*/ 0 h 72"/>
              <a:gd name="T58" fmla="*/ 23424 w 24640"/>
              <a:gd name="T59" fmla="*/ 0 h 72"/>
              <a:gd name="T60" fmla="*/ 24212 w 24640"/>
              <a:gd name="T61" fmla="*/ 0 h 72"/>
              <a:gd name="T62" fmla="*/ 24604 w 24640"/>
              <a:gd name="T63" fmla="*/ 72 h 72"/>
              <a:gd name="T64" fmla="*/ 23816 w 24640"/>
              <a:gd name="T65" fmla="*/ 72 h 72"/>
              <a:gd name="T66" fmla="*/ 23032 w 24640"/>
              <a:gd name="T67" fmla="*/ 72 h 72"/>
              <a:gd name="T68" fmla="*/ 22244 w 24640"/>
              <a:gd name="T69" fmla="*/ 72 h 72"/>
              <a:gd name="T70" fmla="*/ 21460 w 24640"/>
              <a:gd name="T71" fmla="*/ 72 h 72"/>
              <a:gd name="T72" fmla="*/ 20672 w 24640"/>
              <a:gd name="T73" fmla="*/ 72 h 72"/>
              <a:gd name="T74" fmla="*/ 19888 w 24640"/>
              <a:gd name="T75" fmla="*/ 72 h 72"/>
              <a:gd name="T76" fmla="*/ 19100 w 24640"/>
              <a:gd name="T77" fmla="*/ 72 h 72"/>
              <a:gd name="T78" fmla="*/ 18316 w 24640"/>
              <a:gd name="T79" fmla="*/ 72 h 72"/>
              <a:gd name="T80" fmla="*/ 17528 w 24640"/>
              <a:gd name="T81" fmla="*/ 72 h 72"/>
              <a:gd name="T82" fmla="*/ 16744 w 24640"/>
              <a:gd name="T83" fmla="*/ 72 h 72"/>
              <a:gd name="T84" fmla="*/ 15956 w 24640"/>
              <a:gd name="T85" fmla="*/ 72 h 72"/>
              <a:gd name="T86" fmla="*/ 15172 w 24640"/>
              <a:gd name="T87" fmla="*/ 72 h 72"/>
              <a:gd name="T88" fmla="*/ 14384 w 24640"/>
              <a:gd name="T89" fmla="*/ 72 h 72"/>
              <a:gd name="T90" fmla="*/ 13596 w 24640"/>
              <a:gd name="T91" fmla="*/ 72 h 72"/>
              <a:gd name="T92" fmla="*/ 12812 w 24640"/>
              <a:gd name="T93" fmla="*/ 72 h 72"/>
              <a:gd name="T94" fmla="*/ 12024 w 24640"/>
              <a:gd name="T95" fmla="*/ 72 h 72"/>
              <a:gd name="T96" fmla="*/ 11240 w 24640"/>
              <a:gd name="T97" fmla="*/ 72 h 72"/>
              <a:gd name="T98" fmla="*/ 10452 w 24640"/>
              <a:gd name="T99" fmla="*/ 72 h 72"/>
              <a:gd name="T100" fmla="*/ 9668 w 24640"/>
              <a:gd name="T101" fmla="*/ 72 h 72"/>
              <a:gd name="T102" fmla="*/ 8880 w 24640"/>
              <a:gd name="T103" fmla="*/ 72 h 72"/>
              <a:gd name="T104" fmla="*/ 8096 w 24640"/>
              <a:gd name="T105" fmla="*/ 72 h 72"/>
              <a:gd name="T106" fmla="*/ 7308 w 24640"/>
              <a:gd name="T107" fmla="*/ 72 h 72"/>
              <a:gd name="T108" fmla="*/ 6524 w 24640"/>
              <a:gd name="T109" fmla="*/ 72 h 72"/>
              <a:gd name="T110" fmla="*/ 5736 w 24640"/>
              <a:gd name="T111" fmla="*/ 72 h 72"/>
              <a:gd name="T112" fmla="*/ 4952 w 24640"/>
              <a:gd name="T113" fmla="*/ 72 h 72"/>
              <a:gd name="T114" fmla="*/ 4164 w 24640"/>
              <a:gd name="T115" fmla="*/ 72 h 72"/>
              <a:gd name="T116" fmla="*/ 3376 w 24640"/>
              <a:gd name="T117" fmla="*/ 72 h 72"/>
              <a:gd name="T118" fmla="*/ 2592 w 24640"/>
              <a:gd name="T119" fmla="*/ 72 h 72"/>
              <a:gd name="T120" fmla="*/ 1804 w 24640"/>
              <a:gd name="T121" fmla="*/ 72 h 72"/>
              <a:gd name="T122" fmla="*/ 1020 w 24640"/>
              <a:gd name="T123" fmla="*/ 72 h 72"/>
              <a:gd name="T124" fmla="*/ 232 w 24640"/>
              <a:gd name="T12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640" h="72">
                <a:moveTo>
                  <a:pt x="36" y="0"/>
                </a:moveTo>
                <a:lnTo>
                  <a:pt x="232" y="0"/>
                </a:lnTo>
                <a:lnTo>
                  <a:pt x="428" y="0"/>
                </a:lnTo>
                <a:lnTo>
                  <a:pt x="628" y="0"/>
                </a:lnTo>
                <a:lnTo>
                  <a:pt x="824" y="0"/>
                </a:lnTo>
                <a:lnTo>
                  <a:pt x="1020" y="0"/>
                </a:lnTo>
                <a:lnTo>
                  <a:pt x="1216" y="0"/>
                </a:lnTo>
                <a:lnTo>
                  <a:pt x="1412" y="0"/>
                </a:lnTo>
                <a:lnTo>
                  <a:pt x="1608" y="0"/>
                </a:lnTo>
                <a:lnTo>
                  <a:pt x="1804" y="0"/>
                </a:lnTo>
                <a:lnTo>
                  <a:pt x="2000" y="0"/>
                </a:lnTo>
                <a:lnTo>
                  <a:pt x="2200" y="0"/>
                </a:lnTo>
                <a:lnTo>
                  <a:pt x="2396" y="0"/>
                </a:lnTo>
                <a:lnTo>
                  <a:pt x="2592" y="0"/>
                </a:lnTo>
                <a:lnTo>
                  <a:pt x="2788" y="0"/>
                </a:lnTo>
                <a:lnTo>
                  <a:pt x="2984" y="0"/>
                </a:lnTo>
                <a:lnTo>
                  <a:pt x="3180" y="0"/>
                </a:lnTo>
                <a:lnTo>
                  <a:pt x="3376" y="0"/>
                </a:lnTo>
                <a:lnTo>
                  <a:pt x="3576" y="0"/>
                </a:lnTo>
                <a:lnTo>
                  <a:pt x="3772" y="0"/>
                </a:lnTo>
                <a:lnTo>
                  <a:pt x="3968" y="0"/>
                </a:lnTo>
                <a:lnTo>
                  <a:pt x="4164" y="0"/>
                </a:lnTo>
                <a:lnTo>
                  <a:pt x="4360" y="0"/>
                </a:lnTo>
                <a:lnTo>
                  <a:pt x="4556" y="0"/>
                </a:lnTo>
                <a:lnTo>
                  <a:pt x="4752" y="0"/>
                </a:lnTo>
                <a:lnTo>
                  <a:pt x="4952" y="0"/>
                </a:lnTo>
                <a:lnTo>
                  <a:pt x="5148" y="0"/>
                </a:lnTo>
                <a:lnTo>
                  <a:pt x="5344" y="0"/>
                </a:lnTo>
                <a:lnTo>
                  <a:pt x="5540" y="0"/>
                </a:lnTo>
                <a:lnTo>
                  <a:pt x="5736" y="0"/>
                </a:lnTo>
                <a:lnTo>
                  <a:pt x="5932" y="0"/>
                </a:lnTo>
                <a:lnTo>
                  <a:pt x="6128" y="0"/>
                </a:lnTo>
                <a:lnTo>
                  <a:pt x="6324" y="0"/>
                </a:lnTo>
                <a:lnTo>
                  <a:pt x="6524" y="0"/>
                </a:lnTo>
                <a:lnTo>
                  <a:pt x="6720" y="0"/>
                </a:lnTo>
                <a:lnTo>
                  <a:pt x="6916" y="0"/>
                </a:lnTo>
                <a:lnTo>
                  <a:pt x="7112" y="0"/>
                </a:lnTo>
                <a:lnTo>
                  <a:pt x="7308" y="0"/>
                </a:lnTo>
                <a:lnTo>
                  <a:pt x="7504" y="0"/>
                </a:lnTo>
                <a:lnTo>
                  <a:pt x="7700" y="0"/>
                </a:lnTo>
                <a:lnTo>
                  <a:pt x="7900" y="0"/>
                </a:lnTo>
                <a:lnTo>
                  <a:pt x="8096" y="0"/>
                </a:lnTo>
                <a:lnTo>
                  <a:pt x="8292" y="0"/>
                </a:lnTo>
                <a:lnTo>
                  <a:pt x="8488" y="0"/>
                </a:lnTo>
                <a:lnTo>
                  <a:pt x="8684" y="0"/>
                </a:lnTo>
                <a:lnTo>
                  <a:pt x="8880" y="0"/>
                </a:lnTo>
                <a:lnTo>
                  <a:pt x="9076" y="0"/>
                </a:lnTo>
                <a:lnTo>
                  <a:pt x="9272" y="0"/>
                </a:lnTo>
                <a:lnTo>
                  <a:pt x="9472" y="0"/>
                </a:lnTo>
                <a:lnTo>
                  <a:pt x="9668" y="0"/>
                </a:lnTo>
                <a:lnTo>
                  <a:pt x="9864" y="0"/>
                </a:lnTo>
                <a:lnTo>
                  <a:pt x="10060" y="0"/>
                </a:lnTo>
                <a:lnTo>
                  <a:pt x="10256" y="0"/>
                </a:lnTo>
                <a:lnTo>
                  <a:pt x="10452" y="0"/>
                </a:lnTo>
                <a:lnTo>
                  <a:pt x="10648" y="0"/>
                </a:lnTo>
                <a:lnTo>
                  <a:pt x="10848" y="0"/>
                </a:lnTo>
                <a:lnTo>
                  <a:pt x="11044" y="0"/>
                </a:lnTo>
                <a:lnTo>
                  <a:pt x="11240" y="0"/>
                </a:lnTo>
                <a:lnTo>
                  <a:pt x="11436" y="0"/>
                </a:lnTo>
                <a:lnTo>
                  <a:pt x="11632" y="0"/>
                </a:lnTo>
                <a:lnTo>
                  <a:pt x="11828" y="0"/>
                </a:lnTo>
                <a:lnTo>
                  <a:pt x="12024" y="0"/>
                </a:lnTo>
                <a:lnTo>
                  <a:pt x="12224" y="0"/>
                </a:lnTo>
                <a:lnTo>
                  <a:pt x="12420" y="0"/>
                </a:lnTo>
                <a:lnTo>
                  <a:pt x="12616" y="0"/>
                </a:lnTo>
                <a:lnTo>
                  <a:pt x="12812" y="0"/>
                </a:lnTo>
                <a:lnTo>
                  <a:pt x="13008" y="0"/>
                </a:lnTo>
                <a:lnTo>
                  <a:pt x="13204" y="0"/>
                </a:lnTo>
                <a:lnTo>
                  <a:pt x="13400" y="0"/>
                </a:lnTo>
                <a:lnTo>
                  <a:pt x="13596" y="0"/>
                </a:lnTo>
                <a:lnTo>
                  <a:pt x="13796" y="0"/>
                </a:lnTo>
                <a:lnTo>
                  <a:pt x="13992" y="0"/>
                </a:lnTo>
                <a:lnTo>
                  <a:pt x="14188" y="0"/>
                </a:lnTo>
                <a:lnTo>
                  <a:pt x="14384" y="0"/>
                </a:lnTo>
                <a:lnTo>
                  <a:pt x="14580" y="0"/>
                </a:lnTo>
                <a:lnTo>
                  <a:pt x="14776" y="0"/>
                </a:lnTo>
                <a:lnTo>
                  <a:pt x="14972" y="0"/>
                </a:lnTo>
                <a:lnTo>
                  <a:pt x="15172" y="0"/>
                </a:lnTo>
                <a:lnTo>
                  <a:pt x="15368" y="0"/>
                </a:lnTo>
                <a:lnTo>
                  <a:pt x="15564" y="0"/>
                </a:lnTo>
                <a:lnTo>
                  <a:pt x="15760" y="0"/>
                </a:lnTo>
                <a:lnTo>
                  <a:pt x="15956" y="0"/>
                </a:lnTo>
                <a:lnTo>
                  <a:pt x="16152" y="0"/>
                </a:lnTo>
                <a:lnTo>
                  <a:pt x="16348" y="0"/>
                </a:lnTo>
                <a:lnTo>
                  <a:pt x="16544" y="0"/>
                </a:lnTo>
                <a:lnTo>
                  <a:pt x="16744" y="0"/>
                </a:lnTo>
                <a:lnTo>
                  <a:pt x="16940" y="0"/>
                </a:lnTo>
                <a:lnTo>
                  <a:pt x="17136" y="0"/>
                </a:lnTo>
                <a:lnTo>
                  <a:pt x="17332" y="0"/>
                </a:lnTo>
                <a:lnTo>
                  <a:pt x="17528" y="0"/>
                </a:lnTo>
                <a:lnTo>
                  <a:pt x="17724" y="0"/>
                </a:lnTo>
                <a:lnTo>
                  <a:pt x="17920" y="0"/>
                </a:lnTo>
                <a:lnTo>
                  <a:pt x="18120" y="0"/>
                </a:lnTo>
                <a:lnTo>
                  <a:pt x="18316" y="0"/>
                </a:lnTo>
                <a:lnTo>
                  <a:pt x="18512" y="0"/>
                </a:lnTo>
                <a:lnTo>
                  <a:pt x="18708" y="0"/>
                </a:lnTo>
                <a:lnTo>
                  <a:pt x="18904" y="0"/>
                </a:lnTo>
                <a:lnTo>
                  <a:pt x="19100" y="0"/>
                </a:lnTo>
                <a:lnTo>
                  <a:pt x="19296" y="0"/>
                </a:lnTo>
                <a:lnTo>
                  <a:pt x="19496" y="0"/>
                </a:lnTo>
                <a:lnTo>
                  <a:pt x="19692" y="0"/>
                </a:lnTo>
                <a:lnTo>
                  <a:pt x="19888" y="0"/>
                </a:lnTo>
                <a:lnTo>
                  <a:pt x="20084" y="0"/>
                </a:lnTo>
                <a:lnTo>
                  <a:pt x="20280" y="0"/>
                </a:lnTo>
                <a:lnTo>
                  <a:pt x="20476" y="0"/>
                </a:lnTo>
                <a:lnTo>
                  <a:pt x="20672" y="0"/>
                </a:lnTo>
                <a:lnTo>
                  <a:pt x="20868" y="0"/>
                </a:lnTo>
                <a:lnTo>
                  <a:pt x="21068" y="0"/>
                </a:lnTo>
                <a:lnTo>
                  <a:pt x="21264" y="0"/>
                </a:lnTo>
                <a:lnTo>
                  <a:pt x="21460" y="0"/>
                </a:lnTo>
                <a:lnTo>
                  <a:pt x="21656" y="0"/>
                </a:lnTo>
                <a:lnTo>
                  <a:pt x="21852" y="0"/>
                </a:lnTo>
                <a:lnTo>
                  <a:pt x="22048" y="0"/>
                </a:lnTo>
                <a:lnTo>
                  <a:pt x="22244" y="0"/>
                </a:lnTo>
                <a:lnTo>
                  <a:pt x="22444" y="0"/>
                </a:lnTo>
                <a:lnTo>
                  <a:pt x="22640" y="0"/>
                </a:lnTo>
                <a:lnTo>
                  <a:pt x="22836" y="0"/>
                </a:lnTo>
                <a:lnTo>
                  <a:pt x="23032" y="0"/>
                </a:lnTo>
                <a:lnTo>
                  <a:pt x="23228" y="0"/>
                </a:lnTo>
                <a:lnTo>
                  <a:pt x="23424" y="0"/>
                </a:lnTo>
                <a:lnTo>
                  <a:pt x="23620" y="0"/>
                </a:lnTo>
                <a:lnTo>
                  <a:pt x="23816" y="0"/>
                </a:lnTo>
                <a:lnTo>
                  <a:pt x="24016" y="0"/>
                </a:lnTo>
                <a:lnTo>
                  <a:pt x="24212" y="0"/>
                </a:lnTo>
                <a:lnTo>
                  <a:pt x="24408" y="0"/>
                </a:lnTo>
                <a:lnTo>
                  <a:pt x="24604" y="0"/>
                </a:lnTo>
                <a:cubicBezTo>
                  <a:pt x="24624" y="0"/>
                  <a:pt x="24640" y="17"/>
                  <a:pt x="24640" y="36"/>
                </a:cubicBezTo>
                <a:cubicBezTo>
                  <a:pt x="24640" y="56"/>
                  <a:pt x="24624" y="72"/>
                  <a:pt x="24604" y="72"/>
                </a:cubicBezTo>
                <a:lnTo>
                  <a:pt x="24408" y="72"/>
                </a:lnTo>
                <a:lnTo>
                  <a:pt x="24212" y="72"/>
                </a:lnTo>
                <a:lnTo>
                  <a:pt x="24016" y="72"/>
                </a:lnTo>
                <a:lnTo>
                  <a:pt x="23816" y="72"/>
                </a:lnTo>
                <a:lnTo>
                  <a:pt x="23620" y="72"/>
                </a:lnTo>
                <a:lnTo>
                  <a:pt x="23424" y="72"/>
                </a:lnTo>
                <a:lnTo>
                  <a:pt x="23228" y="72"/>
                </a:lnTo>
                <a:lnTo>
                  <a:pt x="23032" y="72"/>
                </a:lnTo>
                <a:lnTo>
                  <a:pt x="22836" y="72"/>
                </a:lnTo>
                <a:lnTo>
                  <a:pt x="22640" y="72"/>
                </a:lnTo>
                <a:lnTo>
                  <a:pt x="22444" y="72"/>
                </a:lnTo>
                <a:lnTo>
                  <a:pt x="22244" y="72"/>
                </a:lnTo>
                <a:lnTo>
                  <a:pt x="22048" y="72"/>
                </a:lnTo>
                <a:lnTo>
                  <a:pt x="21852" y="72"/>
                </a:lnTo>
                <a:lnTo>
                  <a:pt x="21656" y="72"/>
                </a:lnTo>
                <a:lnTo>
                  <a:pt x="21460" y="72"/>
                </a:lnTo>
                <a:lnTo>
                  <a:pt x="21264" y="72"/>
                </a:lnTo>
                <a:lnTo>
                  <a:pt x="21068" y="72"/>
                </a:lnTo>
                <a:lnTo>
                  <a:pt x="20868" y="72"/>
                </a:lnTo>
                <a:lnTo>
                  <a:pt x="20672" y="72"/>
                </a:lnTo>
                <a:lnTo>
                  <a:pt x="20476" y="72"/>
                </a:lnTo>
                <a:lnTo>
                  <a:pt x="20280" y="72"/>
                </a:lnTo>
                <a:lnTo>
                  <a:pt x="20084" y="72"/>
                </a:lnTo>
                <a:lnTo>
                  <a:pt x="19888" y="72"/>
                </a:lnTo>
                <a:lnTo>
                  <a:pt x="19692" y="72"/>
                </a:lnTo>
                <a:lnTo>
                  <a:pt x="19496" y="72"/>
                </a:lnTo>
                <a:lnTo>
                  <a:pt x="19296" y="72"/>
                </a:lnTo>
                <a:lnTo>
                  <a:pt x="19100" y="72"/>
                </a:lnTo>
                <a:lnTo>
                  <a:pt x="18904" y="72"/>
                </a:lnTo>
                <a:lnTo>
                  <a:pt x="18708" y="72"/>
                </a:lnTo>
                <a:lnTo>
                  <a:pt x="18512" y="72"/>
                </a:lnTo>
                <a:lnTo>
                  <a:pt x="18316" y="72"/>
                </a:lnTo>
                <a:lnTo>
                  <a:pt x="18120" y="72"/>
                </a:lnTo>
                <a:lnTo>
                  <a:pt x="17920" y="72"/>
                </a:lnTo>
                <a:lnTo>
                  <a:pt x="17724" y="72"/>
                </a:lnTo>
                <a:lnTo>
                  <a:pt x="17528" y="72"/>
                </a:lnTo>
                <a:lnTo>
                  <a:pt x="17332" y="72"/>
                </a:lnTo>
                <a:lnTo>
                  <a:pt x="17136" y="72"/>
                </a:lnTo>
                <a:lnTo>
                  <a:pt x="16940" y="72"/>
                </a:lnTo>
                <a:lnTo>
                  <a:pt x="16744" y="72"/>
                </a:lnTo>
                <a:lnTo>
                  <a:pt x="16544" y="72"/>
                </a:lnTo>
                <a:lnTo>
                  <a:pt x="16348" y="72"/>
                </a:lnTo>
                <a:lnTo>
                  <a:pt x="16152" y="72"/>
                </a:lnTo>
                <a:lnTo>
                  <a:pt x="15956" y="72"/>
                </a:lnTo>
                <a:lnTo>
                  <a:pt x="15760" y="72"/>
                </a:lnTo>
                <a:lnTo>
                  <a:pt x="15564" y="72"/>
                </a:lnTo>
                <a:lnTo>
                  <a:pt x="15368" y="72"/>
                </a:lnTo>
                <a:lnTo>
                  <a:pt x="15172" y="72"/>
                </a:lnTo>
                <a:lnTo>
                  <a:pt x="14972" y="72"/>
                </a:lnTo>
                <a:lnTo>
                  <a:pt x="14776" y="72"/>
                </a:lnTo>
                <a:lnTo>
                  <a:pt x="14580" y="72"/>
                </a:lnTo>
                <a:lnTo>
                  <a:pt x="14384" y="72"/>
                </a:lnTo>
                <a:lnTo>
                  <a:pt x="14188" y="72"/>
                </a:lnTo>
                <a:lnTo>
                  <a:pt x="13992" y="72"/>
                </a:lnTo>
                <a:lnTo>
                  <a:pt x="13796" y="72"/>
                </a:lnTo>
                <a:lnTo>
                  <a:pt x="13596" y="72"/>
                </a:lnTo>
                <a:lnTo>
                  <a:pt x="13400" y="72"/>
                </a:lnTo>
                <a:lnTo>
                  <a:pt x="13204" y="72"/>
                </a:lnTo>
                <a:lnTo>
                  <a:pt x="13008" y="72"/>
                </a:lnTo>
                <a:lnTo>
                  <a:pt x="12812" y="72"/>
                </a:lnTo>
                <a:lnTo>
                  <a:pt x="12616" y="72"/>
                </a:lnTo>
                <a:lnTo>
                  <a:pt x="12420" y="72"/>
                </a:lnTo>
                <a:lnTo>
                  <a:pt x="12224" y="72"/>
                </a:lnTo>
                <a:lnTo>
                  <a:pt x="12024" y="72"/>
                </a:lnTo>
                <a:lnTo>
                  <a:pt x="11828" y="72"/>
                </a:lnTo>
                <a:lnTo>
                  <a:pt x="11632" y="72"/>
                </a:lnTo>
                <a:lnTo>
                  <a:pt x="11436" y="72"/>
                </a:lnTo>
                <a:lnTo>
                  <a:pt x="11240" y="72"/>
                </a:lnTo>
                <a:lnTo>
                  <a:pt x="11044" y="72"/>
                </a:lnTo>
                <a:lnTo>
                  <a:pt x="10848" y="72"/>
                </a:lnTo>
                <a:lnTo>
                  <a:pt x="10648" y="72"/>
                </a:lnTo>
                <a:lnTo>
                  <a:pt x="10452" y="72"/>
                </a:lnTo>
                <a:lnTo>
                  <a:pt x="10256" y="72"/>
                </a:lnTo>
                <a:lnTo>
                  <a:pt x="10060" y="72"/>
                </a:lnTo>
                <a:lnTo>
                  <a:pt x="9864" y="72"/>
                </a:lnTo>
                <a:lnTo>
                  <a:pt x="9668" y="72"/>
                </a:lnTo>
                <a:lnTo>
                  <a:pt x="9472" y="72"/>
                </a:lnTo>
                <a:lnTo>
                  <a:pt x="9272" y="72"/>
                </a:lnTo>
                <a:lnTo>
                  <a:pt x="9076" y="72"/>
                </a:lnTo>
                <a:lnTo>
                  <a:pt x="8880" y="72"/>
                </a:lnTo>
                <a:lnTo>
                  <a:pt x="8684" y="72"/>
                </a:lnTo>
                <a:lnTo>
                  <a:pt x="8488" y="72"/>
                </a:lnTo>
                <a:lnTo>
                  <a:pt x="8292" y="72"/>
                </a:lnTo>
                <a:lnTo>
                  <a:pt x="8096" y="72"/>
                </a:lnTo>
                <a:lnTo>
                  <a:pt x="7900" y="72"/>
                </a:lnTo>
                <a:lnTo>
                  <a:pt x="7700" y="72"/>
                </a:lnTo>
                <a:lnTo>
                  <a:pt x="7504" y="72"/>
                </a:lnTo>
                <a:lnTo>
                  <a:pt x="7308" y="72"/>
                </a:lnTo>
                <a:lnTo>
                  <a:pt x="7112" y="72"/>
                </a:lnTo>
                <a:lnTo>
                  <a:pt x="6916" y="72"/>
                </a:lnTo>
                <a:lnTo>
                  <a:pt x="6720" y="72"/>
                </a:lnTo>
                <a:lnTo>
                  <a:pt x="6524" y="72"/>
                </a:lnTo>
                <a:lnTo>
                  <a:pt x="6324" y="72"/>
                </a:lnTo>
                <a:lnTo>
                  <a:pt x="6128" y="72"/>
                </a:lnTo>
                <a:lnTo>
                  <a:pt x="5932" y="72"/>
                </a:lnTo>
                <a:lnTo>
                  <a:pt x="5736" y="72"/>
                </a:lnTo>
                <a:lnTo>
                  <a:pt x="5540" y="72"/>
                </a:lnTo>
                <a:lnTo>
                  <a:pt x="5344" y="72"/>
                </a:lnTo>
                <a:lnTo>
                  <a:pt x="5148" y="72"/>
                </a:lnTo>
                <a:lnTo>
                  <a:pt x="4952" y="72"/>
                </a:lnTo>
                <a:lnTo>
                  <a:pt x="4752" y="72"/>
                </a:lnTo>
                <a:lnTo>
                  <a:pt x="4556" y="72"/>
                </a:lnTo>
                <a:lnTo>
                  <a:pt x="4360" y="72"/>
                </a:lnTo>
                <a:lnTo>
                  <a:pt x="4164" y="72"/>
                </a:lnTo>
                <a:lnTo>
                  <a:pt x="3968" y="72"/>
                </a:lnTo>
                <a:lnTo>
                  <a:pt x="3772" y="72"/>
                </a:lnTo>
                <a:lnTo>
                  <a:pt x="3576" y="72"/>
                </a:lnTo>
                <a:lnTo>
                  <a:pt x="3376" y="72"/>
                </a:lnTo>
                <a:lnTo>
                  <a:pt x="3180" y="72"/>
                </a:lnTo>
                <a:lnTo>
                  <a:pt x="2984" y="72"/>
                </a:lnTo>
                <a:lnTo>
                  <a:pt x="2788" y="72"/>
                </a:lnTo>
                <a:lnTo>
                  <a:pt x="2592" y="72"/>
                </a:lnTo>
                <a:lnTo>
                  <a:pt x="2396" y="72"/>
                </a:lnTo>
                <a:lnTo>
                  <a:pt x="2200" y="72"/>
                </a:lnTo>
                <a:lnTo>
                  <a:pt x="2000" y="72"/>
                </a:lnTo>
                <a:lnTo>
                  <a:pt x="1804" y="72"/>
                </a:lnTo>
                <a:lnTo>
                  <a:pt x="1608" y="72"/>
                </a:lnTo>
                <a:lnTo>
                  <a:pt x="1412" y="72"/>
                </a:lnTo>
                <a:lnTo>
                  <a:pt x="1216" y="72"/>
                </a:lnTo>
                <a:lnTo>
                  <a:pt x="1020" y="72"/>
                </a:lnTo>
                <a:lnTo>
                  <a:pt x="824" y="72"/>
                </a:lnTo>
                <a:lnTo>
                  <a:pt x="628" y="72"/>
                </a:lnTo>
                <a:lnTo>
                  <a:pt x="428" y="72"/>
                </a:lnTo>
                <a:lnTo>
                  <a:pt x="232" y="72"/>
                </a:lnTo>
                <a:lnTo>
                  <a:pt x="36" y="72"/>
                </a:lnTo>
                <a:cubicBezTo>
                  <a:pt x="17" y="72"/>
                  <a:pt x="0" y="56"/>
                  <a:pt x="0" y="36"/>
                </a:cubicBezTo>
                <a:cubicBezTo>
                  <a:pt x="0" y="17"/>
                  <a:pt x="17" y="0"/>
                  <a:pt x="36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33388" y="5981700"/>
            <a:ext cx="3016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33388" y="5080000"/>
            <a:ext cx="3016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33388" y="4179888"/>
            <a:ext cx="3016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63563" y="3276600"/>
            <a:ext cx="161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82601" y="2378075"/>
            <a:ext cx="24923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82601" y="1474788"/>
            <a:ext cx="24923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09601" y="6165850"/>
            <a:ext cx="4222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349376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2090738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832101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3573463" y="6165850"/>
            <a:ext cx="4222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4313238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054601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5795963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6537326" y="6165850"/>
            <a:ext cx="4222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277101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8018463" y="6165850"/>
            <a:ext cx="4238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8"/>
          <p:cNvSpPr>
            <a:spLocks noChangeArrowheads="1"/>
          </p:cNvSpPr>
          <p:nvPr/>
        </p:nvSpPr>
        <p:spPr bwMode="auto">
          <a:xfrm>
            <a:off x="5361639" y="3993018"/>
            <a:ext cx="185013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E2929"/>
                </a:solidFill>
                <a:cs typeface="Arial" pitchFamily="34" charset="0"/>
              </a:rPr>
              <a:t>Business Leaders</a:t>
            </a:r>
            <a:br>
              <a:rPr lang="en-US" sz="1400" b="1" dirty="0" smtClean="0">
                <a:solidFill>
                  <a:srgbClr val="8E2929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8E2929"/>
                </a:solidFill>
                <a:cs typeface="Arial" pitchFamily="34" charset="0"/>
              </a:rPr>
              <a:t>Survey</a:t>
            </a:r>
            <a:br>
              <a:rPr lang="en-US" sz="1400" b="1" dirty="0" smtClean="0">
                <a:solidFill>
                  <a:srgbClr val="8E2929"/>
                </a:solidFill>
                <a:cs typeface="Arial" pitchFamily="34" charset="0"/>
              </a:rPr>
            </a:br>
            <a:r>
              <a:rPr lang="en-US" sz="1200" b="1" dirty="0" smtClean="0">
                <a:solidFill>
                  <a:srgbClr val="8E2929"/>
                </a:solidFill>
                <a:cs typeface="Arial" pitchFamily="34" charset="0"/>
              </a:rPr>
              <a:t>(Service Sector)</a:t>
            </a:r>
            <a:endParaRPr lang="en-US" sz="1200" dirty="0" smtClean="0">
              <a:solidFill>
                <a:srgbClr val="8E2929"/>
              </a:solidFill>
              <a:cs typeface="Arial" pitchFamily="34" charset="0"/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4596443" y="2306541"/>
            <a:ext cx="165715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95B8E"/>
                </a:solidFill>
                <a:cs typeface="Arial" pitchFamily="34" charset="0"/>
              </a:rPr>
              <a:t>Empire State</a:t>
            </a:r>
            <a:br>
              <a:rPr lang="en-US" sz="1400" b="1" dirty="0" smtClean="0">
                <a:solidFill>
                  <a:srgbClr val="295B8E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295B8E"/>
                </a:solidFill>
                <a:cs typeface="Arial" pitchFamily="34" charset="0"/>
              </a:rPr>
              <a:t>Manufacturing</a:t>
            </a:r>
            <a:br>
              <a:rPr lang="en-US" sz="1400" b="1" dirty="0" smtClean="0">
                <a:solidFill>
                  <a:srgbClr val="295B8E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295B8E"/>
                </a:solidFill>
                <a:cs typeface="Arial" pitchFamily="34" charset="0"/>
              </a:rPr>
              <a:t>Survey</a:t>
            </a:r>
            <a:endParaRPr lang="en-US" sz="1200" dirty="0" smtClean="0">
              <a:solidFill>
                <a:srgbClr val="295B8E"/>
              </a:solidFill>
              <a:cs typeface="Arial" pitchFamily="34" charset="0"/>
            </a:endParaRPr>
          </a:p>
        </p:txBody>
      </p:sp>
      <p:sp>
        <p:nvSpPr>
          <p:cNvPr id="91" name="Rectangle 205"/>
          <p:cNvSpPr>
            <a:spLocks noChangeArrowheads="1"/>
          </p:cNvSpPr>
          <p:nvPr/>
        </p:nvSpPr>
        <p:spPr bwMode="auto">
          <a:xfrm>
            <a:off x="8252132" y="2669551"/>
            <a:ext cx="250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295B8E"/>
                </a:solidFill>
                <a:cs typeface="Arial" pitchFamily="34" charset="0"/>
              </a:rPr>
              <a:t>Mar</a:t>
            </a:r>
            <a:endParaRPr lang="en-US" sz="1100" dirty="0">
              <a:solidFill>
                <a:srgbClr val="295B8E"/>
              </a:solidFill>
              <a:cs typeface="Arial" pitchFamily="34" charset="0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760413" y="1860550"/>
            <a:ext cx="7558088" cy="3070225"/>
          </a:xfrm>
          <a:custGeom>
            <a:avLst/>
            <a:gdLst>
              <a:gd name="T0" fmla="*/ 986 w 24058"/>
              <a:gd name="T1" fmla="*/ 1265 h 9234"/>
              <a:gd name="T2" fmla="*/ 1770 w 24058"/>
              <a:gd name="T3" fmla="*/ 1036 h 9234"/>
              <a:gd name="T4" fmla="*/ 2825 w 24058"/>
              <a:gd name="T5" fmla="*/ 6550 h 9234"/>
              <a:gd name="T6" fmla="*/ 3545 w 24058"/>
              <a:gd name="T7" fmla="*/ 5253 h 9234"/>
              <a:gd name="T8" fmla="*/ 4394 w 24058"/>
              <a:gd name="T9" fmla="*/ 7580 h 9234"/>
              <a:gd name="T10" fmla="*/ 5310 w 24058"/>
              <a:gd name="T11" fmla="*/ 7173 h 9234"/>
              <a:gd name="T12" fmla="*/ 6490 w 24058"/>
              <a:gd name="T13" fmla="*/ 32 h 9234"/>
              <a:gd name="T14" fmla="*/ 7338 w 24058"/>
              <a:gd name="T15" fmla="*/ 1614 h 9234"/>
              <a:gd name="T16" fmla="*/ 8108 w 24058"/>
              <a:gd name="T17" fmla="*/ 1846 h 9234"/>
              <a:gd name="T18" fmla="*/ 8885 w 24058"/>
              <a:gd name="T19" fmla="*/ 2401 h 9234"/>
              <a:gd name="T20" fmla="*/ 9639 w 24058"/>
              <a:gd name="T21" fmla="*/ 2906 h 9234"/>
              <a:gd name="T22" fmla="*/ 10471 w 24058"/>
              <a:gd name="T23" fmla="*/ 5261 h 9234"/>
              <a:gd name="T24" fmla="*/ 11402 w 24058"/>
              <a:gd name="T25" fmla="*/ 3879 h 9234"/>
              <a:gd name="T26" fmla="*/ 12261 w 24058"/>
              <a:gd name="T27" fmla="*/ 2454 h 9234"/>
              <a:gd name="T28" fmla="*/ 13021 w 24058"/>
              <a:gd name="T29" fmla="*/ 4174 h 9234"/>
              <a:gd name="T30" fmla="*/ 14028 w 24058"/>
              <a:gd name="T31" fmla="*/ 5351 h 9234"/>
              <a:gd name="T32" fmla="*/ 14799 w 24058"/>
              <a:gd name="T33" fmla="*/ 3952 h 9234"/>
              <a:gd name="T34" fmla="*/ 15530 w 24058"/>
              <a:gd name="T35" fmla="*/ 3093 h 9234"/>
              <a:gd name="T36" fmla="*/ 16510 w 24058"/>
              <a:gd name="T37" fmla="*/ 2875 h 9234"/>
              <a:gd name="T38" fmla="*/ 17298 w 24058"/>
              <a:gd name="T39" fmla="*/ 2336 h 9234"/>
              <a:gd name="T40" fmla="*/ 18086 w 24058"/>
              <a:gd name="T41" fmla="*/ 452 h 9234"/>
              <a:gd name="T42" fmla="*/ 18674 w 24058"/>
              <a:gd name="T43" fmla="*/ 5005 h 9234"/>
              <a:gd name="T44" fmla="*/ 19661 w 24058"/>
              <a:gd name="T45" fmla="*/ 4221 h 9234"/>
              <a:gd name="T46" fmla="*/ 20287 w 24058"/>
              <a:gd name="T47" fmla="*/ 6141 h 9234"/>
              <a:gd name="T48" fmla="*/ 21105 w 24058"/>
              <a:gd name="T49" fmla="*/ 5531 h 9234"/>
              <a:gd name="T50" fmla="*/ 22085 w 24058"/>
              <a:gd name="T51" fmla="*/ 5765 h 9234"/>
              <a:gd name="T52" fmla="*/ 22808 w 24058"/>
              <a:gd name="T53" fmla="*/ 4691 h 9234"/>
              <a:gd name="T54" fmla="*/ 23643 w 24058"/>
              <a:gd name="T55" fmla="*/ 3640 h 9234"/>
              <a:gd name="T56" fmla="*/ 23853 w 24058"/>
              <a:gd name="T57" fmla="*/ 2021 h 9234"/>
              <a:gd name="T58" fmla="*/ 22999 w 24058"/>
              <a:gd name="T59" fmla="*/ 5304 h 9234"/>
              <a:gd name="T60" fmla="*/ 22281 w 24058"/>
              <a:gd name="T61" fmla="*/ 4053 h 9234"/>
              <a:gd name="T62" fmla="*/ 21296 w 24058"/>
              <a:gd name="T63" fmla="*/ 6844 h 9234"/>
              <a:gd name="T64" fmla="*/ 20506 w 24058"/>
              <a:gd name="T65" fmla="*/ 6227 h 9234"/>
              <a:gd name="T66" fmla="*/ 19658 w 24058"/>
              <a:gd name="T67" fmla="*/ 4244 h 9234"/>
              <a:gd name="T68" fmla="*/ 18941 w 24058"/>
              <a:gd name="T69" fmla="*/ 2952 h 9234"/>
              <a:gd name="T70" fmla="*/ 18086 w 24058"/>
              <a:gd name="T71" fmla="*/ 459 h 9234"/>
              <a:gd name="T72" fmla="*/ 17336 w 24058"/>
              <a:gd name="T73" fmla="*/ 2376 h 9234"/>
              <a:gd name="T74" fmla="*/ 16581 w 24058"/>
              <a:gd name="T75" fmla="*/ 2886 h 9234"/>
              <a:gd name="T76" fmla="*/ 15405 w 24058"/>
              <a:gd name="T77" fmla="*/ 3972 h 9234"/>
              <a:gd name="T78" fmla="*/ 14756 w 24058"/>
              <a:gd name="T79" fmla="*/ 4009 h 9234"/>
              <a:gd name="T80" fmla="*/ 13959 w 24058"/>
              <a:gd name="T81" fmla="*/ 5370 h 9234"/>
              <a:gd name="T82" fmla="*/ 13030 w 24058"/>
              <a:gd name="T83" fmla="*/ 4238 h 9234"/>
              <a:gd name="T84" fmla="*/ 12190 w 24058"/>
              <a:gd name="T85" fmla="*/ 2467 h 9234"/>
              <a:gd name="T86" fmla="*/ 11277 w 24058"/>
              <a:gd name="T87" fmla="*/ 5246 h 9234"/>
              <a:gd name="T88" fmla="*/ 10632 w 24058"/>
              <a:gd name="T89" fmla="*/ 5436 h 9234"/>
              <a:gd name="T90" fmla="*/ 9700 w 24058"/>
              <a:gd name="T91" fmla="*/ 2943 h 9234"/>
              <a:gd name="T92" fmla="*/ 8846 w 24058"/>
              <a:gd name="T93" fmla="*/ 2439 h 9234"/>
              <a:gd name="T94" fmla="*/ 8062 w 24058"/>
              <a:gd name="T95" fmla="*/ 1884 h 9234"/>
              <a:gd name="T96" fmla="*/ 7477 w 24058"/>
              <a:gd name="T97" fmla="*/ 1903 h 9234"/>
              <a:gd name="T98" fmla="*/ 6561 w 24058"/>
              <a:gd name="T99" fmla="*/ 41 h 9234"/>
              <a:gd name="T100" fmla="*/ 5381 w 24058"/>
              <a:gd name="T101" fmla="*/ 7180 h 9234"/>
              <a:gd name="T102" fmla="*/ 4525 w 24058"/>
              <a:gd name="T103" fmla="*/ 8008 h 9234"/>
              <a:gd name="T104" fmla="*/ 3610 w 24058"/>
              <a:gd name="T105" fmla="*/ 5284 h 9234"/>
              <a:gd name="T106" fmla="*/ 2791 w 24058"/>
              <a:gd name="T107" fmla="*/ 6592 h 9234"/>
              <a:gd name="T108" fmla="*/ 1808 w 24058"/>
              <a:gd name="T109" fmla="*/ 1076 h 9234"/>
              <a:gd name="T110" fmla="*/ 1050 w 24058"/>
              <a:gd name="T111" fmla="*/ 1290 h 9234"/>
              <a:gd name="T112" fmla="*/ 73 w 24058"/>
              <a:gd name="T113" fmla="*/ 3548 h 9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058" h="9234">
                <a:moveTo>
                  <a:pt x="2" y="3541"/>
                </a:moveTo>
                <a:lnTo>
                  <a:pt x="198" y="1225"/>
                </a:lnTo>
                <a:cubicBezTo>
                  <a:pt x="199" y="1207"/>
                  <a:pt x="214" y="1193"/>
                  <a:pt x="233" y="1192"/>
                </a:cubicBezTo>
                <a:cubicBezTo>
                  <a:pt x="251" y="1192"/>
                  <a:pt x="267" y="1206"/>
                  <a:pt x="269" y="1224"/>
                </a:cubicBezTo>
                <a:lnTo>
                  <a:pt x="465" y="2740"/>
                </a:lnTo>
                <a:lnTo>
                  <a:pt x="665" y="4015"/>
                </a:lnTo>
                <a:lnTo>
                  <a:pt x="594" y="4012"/>
                </a:lnTo>
                <a:lnTo>
                  <a:pt x="790" y="3184"/>
                </a:lnTo>
                <a:lnTo>
                  <a:pt x="986" y="1265"/>
                </a:lnTo>
                <a:cubicBezTo>
                  <a:pt x="986" y="1258"/>
                  <a:pt x="989" y="1252"/>
                  <a:pt x="993" y="1247"/>
                </a:cubicBezTo>
                <a:lnTo>
                  <a:pt x="1189" y="991"/>
                </a:lnTo>
                <a:cubicBezTo>
                  <a:pt x="1197" y="980"/>
                  <a:pt x="1209" y="975"/>
                  <a:pt x="1222" y="977"/>
                </a:cubicBezTo>
                <a:cubicBezTo>
                  <a:pt x="1234" y="978"/>
                  <a:pt x="1245" y="986"/>
                  <a:pt x="1250" y="998"/>
                </a:cubicBezTo>
                <a:lnTo>
                  <a:pt x="1446" y="1446"/>
                </a:lnTo>
                <a:cubicBezTo>
                  <a:pt x="1448" y="1449"/>
                  <a:pt x="1448" y="1451"/>
                  <a:pt x="1449" y="1454"/>
                </a:cubicBezTo>
                <a:lnTo>
                  <a:pt x="1645" y="2550"/>
                </a:lnTo>
                <a:lnTo>
                  <a:pt x="1574" y="2552"/>
                </a:lnTo>
                <a:lnTo>
                  <a:pt x="1770" y="1036"/>
                </a:lnTo>
                <a:cubicBezTo>
                  <a:pt x="1772" y="1019"/>
                  <a:pt x="1786" y="1006"/>
                  <a:pt x="1803" y="1005"/>
                </a:cubicBezTo>
                <a:lnTo>
                  <a:pt x="1999" y="989"/>
                </a:lnTo>
                <a:cubicBezTo>
                  <a:pt x="2018" y="987"/>
                  <a:pt x="2036" y="1002"/>
                  <a:pt x="2037" y="1021"/>
                </a:cubicBezTo>
                <a:lnTo>
                  <a:pt x="2237" y="3381"/>
                </a:lnTo>
                <a:lnTo>
                  <a:pt x="2226" y="3358"/>
                </a:lnTo>
                <a:lnTo>
                  <a:pt x="2422" y="3546"/>
                </a:lnTo>
                <a:cubicBezTo>
                  <a:pt x="2429" y="3552"/>
                  <a:pt x="2432" y="3560"/>
                  <a:pt x="2433" y="3569"/>
                </a:cubicBezTo>
                <a:lnTo>
                  <a:pt x="2629" y="5533"/>
                </a:lnTo>
                <a:lnTo>
                  <a:pt x="2825" y="6550"/>
                </a:lnTo>
                <a:lnTo>
                  <a:pt x="2754" y="6552"/>
                </a:lnTo>
                <a:lnTo>
                  <a:pt x="2950" y="4964"/>
                </a:lnTo>
                <a:cubicBezTo>
                  <a:pt x="2951" y="4952"/>
                  <a:pt x="2958" y="4942"/>
                  <a:pt x="2969" y="4936"/>
                </a:cubicBezTo>
                <a:cubicBezTo>
                  <a:pt x="2980" y="4931"/>
                  <a:pt x="2992" y="4931"/>
                  <a:pt x="3003" y="4937"/>
                </a:cubicBezTo>
                <a:lnTo>
                  <a:pt x="3199" y="5045"/>
                </a:lnTo>
                <a:cubicBezTo>
                  <a:pt x="3207" y="5049"/>
                  <a:pt x="3213" y="5057"/>
                  <a:pt x="3216" y="5065"/>
                </a:cubicBezTo>
                <a:lnTo>
                  <a:pt x="3412" y="5677"/>
                </a:lnTo>
                <a:lnTo>
                  <a:pt x="3345" y="5673"/>
                </a:lnTo>
                <a:lnTo>
                  <a:pt x="3545" y="5253"/>
                </a:lnTo>
                <a:lnTo>
                  <a:pt x="3739" y="4645"/>
                </a:lnTo>
                <a:cubicBezTo>
                  <a:pt x="3744" y="4630"/>
                  <a:pt x="3759" y="4620"/>
                  <a:pt x="3775" y="4621"/>
                </a:cubicBezTo>
                <a:cubicBezTo>
                  <a:pt x="3792" y="4621"/>
                  <a:pt x="3806" y="4633"/>
                  <a:pt x="3809" y="4649"/>
                </a:cubicBezTo>
                <a:lnTo>
                  <a:pt x="4005" y="5625"/>
                </a:lnTo>
                <a:lnTo>
                  <a:pt x="4201" y="8030"/>
                </a:lnTo>
                <a:lnTo>
                  <a:pt x="4133" y="8018"/>
                </a:lnTo>
                <a:lnTo>
                  <a:pt x="4329" y="7582"/>
                </a:lnTo>
                <a:cubicBezTo>
                  <a:pt x="4334" y="7569"/>
                  <a:pt x="4347" y="7561"/>
                  <a:pt x="4361" y="7560"/>
                </a:cubicBezTo>
                <a:cubicBezTo>
                  <a:pt x="4375" y="7560"/>
                  <a:pt x="4388" y="7568"/>
                  <a:pt x="4394" y="7580"/>
                </a:cubicBezTo>
                <a:lnTo>
                  <a:pt x="4590" y="7976"/>
                </a:lnTo>
                <a:lnTo>
                  <a:pt x="4578" y="7963"/>
                </a:lnTo>
                <a:lnTo>
                  <a:pt x="4774" y="8099"/>
                </a:lnTo>
                <a:cubicBezTo>
                  <a:pt x="4782" y="8104"/>
                  <a:pt x="4787" y="8113"/>
                  <a:pt x="4789" y="8122"/>
                </a:cubicBezTo>
                <a:lnTo>
                  <a:pt x="4989" y="9190"/>
                </a:lnTo>
                <a:lnTo>
                  <a:pt x="4942" y="9162"/>
                </a:lnTo>
                <a:lnTo>
                  <a:pt x="5138" y="9094"/>
                </a:lnTo>
                <a:lnTo>
                  <a:pt x="5114" y="9125"/>
                </a:lnTo>
                <a:lnTo>
                  <a:pt x="5310" y="7173"/>
                </a:lnTo>
                <a:lnTo>
                  <a:pt x="5506" y="5373"/>
                </a:lnTo>
                <a:cubicBezTo>
                  <a:pt x="5507" y="5356"/>
                  <a:pt x="5520" y="5343"/>
                  <a:pt x="5537" y="5341"/>
                </a:cubicBezTo>
                <a:cubicBezTo>
                  <a:pt x="5554" y="5339"/>
                  <a:pt x="5569" y="5348"/>
                  <a:pt x="5575" y="5364"/>
                </a:cubicBezTo>
                <a:lnTo>
                  <a:pt x="5771" y="5892"/>
                </a:lnTo>
                <a:lnTo>
                  <a:pt x="5702" y="5899"/>
                </a:lnTo>
                <a:lnTo>
                  <a:pt x="5898" y="4559"/>
                </a:lnTo>
                <a:lnTo>
                  <a:pt x="6094" y="2808"/>
                </a:lnTo>
                <a:lnTo>
                  <a:pt x="6290" y="1698"/>
                </a:lnTo>
                <a:lnTo>
                  <a:pt x="6490" y="32"/>
                </a:lnTo>
                <a:cubicBezTo>
                  <a:pt x="6492" y="15"/>
                  <a:pt x="6506" y="1"/>
                  <a:pt x="6524" y="0"/>
                </a:cubicBezTo>
                <a:cubicBezTo>
                  <a:pt x="6542" y="0"/>
                  <a:pt x="6557" y="12"/>
                  <a:pt x="6561" y="30"/>
                </a:cubicBezTo>
                <a:lnTo>
                  <a:pt x="6757" y="1046"/>
                </a:lnTo>
                <a:lnTo>
                  <a:pt x="6953" y="3842"/>
                </a:lnTo>
                <a:lnTo>
                  <a:pt x="6882" y="3839"/>
                </a:lnTo>
                <a:lnTo>
                  <a:pt x="7078" y="2499"/>
                </a:lnTo>
                <a:lnTo>
                  <a:pt x="7274" y="1629"/>
                </a:lnTo>
                <a:cubicBezTo>
                  <a:pt x="7277" y="1615"/>
                  <a:pt x="7288" y="1605"/>
                  <a:pt x="7301" y="1601"/>
                </a:cubicBezTo>
                <a:cubicBezTo>
                  <a:pt x="7315" y="1598"/>
                  <a:pt x="7329" y="1603"/>
                  <a:pt x="7338" y="1614"/>
                </a:cubicBezTo>
                <a:lnTo>
                  <a:pt x="7534" y="1858"/>
                </a:lnTo>
                <a:lnTo>
                  <a:pt x="7470" y="1874"/>
                </a:lnTo>
                <a:lnTo>
                  <a:pt x="7666" y="842"/>
                </a:lnTo>
                <a:cubicBezTo>
                  <a:pt x="7669" y="825"/>
                  <a:pt x="7685" y="812"/>
                  <a:pt x="7702" y="812"/>
                </a:cubicBezTo>
                <a:cubicBezTo>
                  <a:pt x="7720" y="813"/>
                  <a:pt x="7734" y="826"/>
                  <a:pt x="7737" y="843"/>
                </a:cubicBezTo>
                <a:lnTo>
                  <a:pt x="7937" y="2103"/>
                </a:lnTo>
                <a:lnTo>
                  <a:pt x="7874" y="2085"/>
                </a:lnTo>
                <a:lnTo>
                  <a:pt x="8070" y="1857"/>
                </a:lnTo>
                <a:cubicBezTo>
                  <a:pt x="8080" y="1846"/>
                  <a:pt x="8095" y="1842"/>
                  <a:pt x="8108" y="1846"/>
                </a:cubicBezTo>
                <a:cubicBezTo>
                  <a:pt x="8122" y="1850"/>
                  <a:pt x="8132" y="1863"/>
                  <a:pt x="8133" y="1877"/>
                </a:cubicBezTo>
                <a:lnTo>
                  <a:pt x="8329" y="3853"/>
                </a:lnTo>
                <a:lnTo>
                  <a:pt x="8259" y="3847"/>
                </a:lnTo>
                <a:lnTo>
                  <a:pt x="8455" y="3159"/>
                </a:lnTo>
                <a:cubicBezTo>
                  <a:pt x="8459" y="3142"/>
                  <a:pt x="8475" y="3132"/>
                  <a:pt x="8492" y="3133"/>
                </a:cubicBezTo>
                <a:lnTo>
                  <a:pt x="8688" y="3145"/>
                </a:lnTo>
                <a:lnTo>
                  <a:pt x="8651" y="3171"/>
                </a:lnTo>
                <a:lnTo>
                  <a:pt x="8847" y="2427"/>
                </a:lnTo>
                <a:cubicBezTo>
                  <a:pt x="8851" y="2410"/>
                  <a:pt x="8867" y="2399"/>
                  <a:pt x="8885" y="2401"/>
                </a:cubicBezTo>
                <a:cubicBezTo>
                  <a:pt x="8903" y="2402"/>
                  <a:pt x="8916" y="2417"/>
                  <a:pt x="8917" y="2434"/>
                </a:cubicBezTo>
                <a:lnTo>
                  <a:pt x="9113" y="5550"/>
                </a:lnTo>
                <a:lnTo>
                  <a:pt x="9042" y="5550"/>
                </a:lnTo>
                <a:lnTo>
                  <a:pt x="9238" y="2946"/>
                </a:lnTo>
                <a:cubicBezTo>
                  <a:pt x="9239" y="2930"/>
                  <a:pt x="9249" y="2918"/>
                  <a:pt x="9264" y="2914"/>
                </a:cubicBezTo>
                <a:cubicBezTo>
                  <a:pt x="9279" y="2910"/>
                  <a:pt x="9295" y="2916"/>
                  <a:pt x="9303" y="2928"/>
                </a:cubicBezTo>
                <a:lnTo>
                  <a:pt x="9503" y="3228"/>
                </a:lnTo>
                <a:lnTo>
                  <a:pt x="9443" y="3230"/>
                </a:lnTo>
                <a:lnTo>
                  <a:pt x="9639" y="2906"/>
                </a:lnTo>
                <a:cubicBezTo>
                  <a:pt x="9644" y="2897"/>
                  <a:pt x="9654" y="2890"/>
                  <a:pt x="9664" y="2889"/>
                </a:cubicBezTo>
                <a:lnTo>
                  <a:pt x="9860" y="2861"/>
                </a:lnTo>
                <a:lnTo>
                  <a:pt x="9830" y="2889"/>
                </a:lnTo>
                <a:lnTo>
                  <a:pt x="10026" y="1953"/>
                </a:lnTo>
                <a:cubicBezTo>
                  <a:pt x="10030" y="1936"/>
                  <a:pt x="10045" y="1924"/>
                  <a:pt x="10062" y="1924"/>
                </a:cubicBezTo>
                <a:cubicBezTo>
                  <a:pt x="10080" y="1925"/>
                  <a:pt x="10094" y="1938"/>
                  <a:pt x="10097" y="1955"/>
                </a:cubicBezTo>
                <a:lnTo>
                  <a:pt x="10293" y="3187"/>
                </a:lnTo>
                <a:lnTo>
                  <a:pt x="10489" y="5289"/>
                </a:lnTo>
                <a:lnTo>
                  <a:pt x="10471" y="5261"/>
                </a:lnTo>
                <a:lnTo>
                  <a:pt x="10667" y="5373"/>
                </a:lnTo>
                <a:lnTo>
                  <a:pt x="10618" y="5387"/>
                </a:lnTo>
                <a:lnTo>
                  <a:pt x="10818" y="5019"/>
                </a:lnTo>
                <a:cubicBezTo>
                  <a:pt x="10826" y="5004"/>
                  <a:pt x="10843" y="4997"/>
                  <a:pt x="10859" y="5002"/>
                </a:cubicBezTo>
                <a:lnTo>
                  <a:pt x="11055" y="5058"/>
                </a:lnTo>
                <a:cubicBezTo>
                  <a:pt x="11060" y="5059"/>
                  <a:pt x="11064" y="5061"/>
                  <a:pt x="11067" y="5064"/>
                </a:cubicBezTo>
                <a:lnTo>
                  <a:pt x="11263" y="5212"/>
                </a:lnTo>
                <a:lnTo>
                  <a:pt x="11206" y="5235"/>
                </a:lnTo>
                <a:lnTo>
                  <a:pt x="11402" y="3879"/>
                </a:lnTo>
                <a:lnTo>
                  <a:pt x="11598" y="2981"/>
                </a:lnTo>
                <a:cubicBezTo>
                  <a:pt x="11602" y="2963"/>
                  <a:pt x="11618" y="2951"/>
                  <a:pt x="11636" y="2953"/>
                </a:cubicBezTo>
                <a:lnTo>
                  <a:pt x="11832" y="2969"/>
                </a:lnTo>
                <a:lnTo>
                  <a:pt x="11794" y="2996"/>
                </a:lnTo>
                <a:lnTo>
                  <a:pt x="11990" y="2184"/>
                </a:lnTo>
                <a:cubicBezTo>
                  <a:pt x="11994" y="2170"/>
                  <a:pt x="12005" y="2160"/>
                  <a:pt x="12018" y="2157"/>
                </a:cubicBezTo>
                <a:cubicBezTo>
                  <a:pt x="12032" y="2154"/>
                  <a:pt x="12046" y="2160"/>
                  <a:pt x="12054" y="2171"/>
                </a:cubicBezTo>
                <a:lnTo>
                  <a:pt x="12254" y="2439"/>
                </a:lnTo>
                <a:cubicBezTo>
                  <a:pt x="12258" y="2443"/>
                  <a:pt x="12260" y="2448"/>
                  <a:pt x="12261" y="2454"/>
                </a:cubicBezTo>
                <a:lnTo>
                  <a:pt x="12457" y="3514"/>
                </a:lnTo>
                <a:lnTo>
                  <a:pt x="12386" y="3512"/>
                </a:lnTo>
                <a:lnTo>
                  <a:pt x="12582" y="2696"/>
                </a:lnTo>
                <a:cubicBezTo>
                  <a:pt x="12587" y="2679"/>
                  <a:pt x="12602" y="2668"/>
                  <a:pt x="12620" y="2669"/>
                </a:cubicBezTo>
                <a:cubicBezTo>
                  <a:pt x="12637" y="2670"/>
                  <a:pt x="12651" y="2683"/>
                  <a:pt x="12653" y="2700"/>
                </a:cubicBezTo>
                <a:lnTo>
                  <a:pt x="12849" y="4340"/>
                </a:lnTo>
                <a:lnTo>
                  <a:pt x="12793" y="4315"/>
                </a:lnTo>
                <a:lnTo>
                  <a:pt x="12989" y="4179"/>
                </a:lnTo>
                <a:cubicBezTo>
                  <a:pt x="12998" y="4172"/>
                  <a:pt x="13010" y="4171"/>
                  <a:pt x="13021" y="4174"/>
                </a:cubicBezTo>
                <a:cubicBezTo>
                  <a:pt x="13032" y="4178"/>
                  <a:pt x="13041" y="4187"/>
                  <a:pt x="13044" y="4198"/>
                </a:cubicBezTo>
                <a:lnTo>
                  <a:pt x="13240" y="4838"/>
                </a:lnTo>
                <a:lnTo>
                  <a:pt x="13435" y="5405"/>
                </a:lnTo>
                <a:lnTo>
                  <a:pt x="13369" y="5400"/>
                </a:lnTo>
                <a:lnTo>
                  <a:pt x="13565" y="5008"/>
                </a:lnTo>
                <a:lnTo>
                  <a:pt x="13766" y="4639"/>
                </a:lnTo>
                <a:cubicBezTo>
                  <a:pt x="13773" y="4626"/>
                  <a:pt x="13787" y="4619"/>
                  <a:pt x="13802" y="4621"/>
                </a:cubicBezTo>
                <a:cubicBezTo>
                  <a:pt x="13816" y="4622"/>
                  <a:pt x="13828" y="4633"/>
                  <a:pt x="13832" y="4647"/>
                </a:cubicBezTo>
                <a:lnTo>
                  <a:pt x="14028" y="5351"/>
                </a:lnTo>
                <a:lnTo>
                  <a:pt x="14020" y="5337"/>
                </a:lnTo>
                <a:lnTo>
                  <a:pt x="14216" y="5557"/>
                </a:lnTo>
                <a:lnTo>
                  <a:pt x="14154" y="5577"/>
                </a:lnTo>
                <a:lnTo>
                  <a:pt x="14350" y="3341"/>
                </a:lnTo>
                <a:cubicBezTo>
                  <a:pt x="14351" y="3325"/>
                  <a:pt x="14364" y="3311"/>
                  <a:pt x="14380" y="3309"/>
                </a:cubicBezTo>
                <a:cubicBezTo>
                  <a:pt x="14397" y="3306"/>
                  <a:pt x="14413" y="3316"/>
                  <a:pt x="14419" y="3331"/>
                </a:cubicBezTo>
                <a:lnTo>
                  <a:pt x="14615" y="3819"/>
                </a:lnTo>
                <a:lnTo>
                  <a:pt x="14603" y="3804"/>
                </a:lnTo>
                <a:lnTo>
                  <a:pt x="14799" y="3952"/>
                </a:lnTo>
                <a:cubicBezTo>
                  <a:pt x="14806" y="3957"/>
                  <a:pt x="14811" y="3964"/>
                  <a:pt x="14813" y="3972"/>
                </a:cubicBezTo>
                <a:lnTo>
                  <a:pt x="15009" y="4824"/>
                </a:lnTo>
                <a:lnTo>
                  <a:pt x="14938" y="4825"/>
                </a:lnTo>
                <a:lnTo>
                  <a:pt x="15138" y="3889"/>
                </a:lnTo>
                <a:cubicBezTo>
                  <a:pt x="15140" y="3879"/>
                  <a:pt x="15147" y="3870"/>
                  <a:pt x="15156" y="3865"/>
                </a:cubicBezTo>
                <a:cubicBezTo>
                  <a:pt x="15165" y="3860"/>
                  <a:pt x="15176" y="3859"/>
                  <a:pt x="15185" y="3862"/>
                </a:cubicBezTo>
                <a:lnTo>
                  <a:pt x="15381" y="3930"/>
                </a:lnTo>
                <a:lnTo>
                  <a:pt x="15334" y="3957"/>
                </a:lnTo>
                <a:lnTo>
                  <a:pt x="15530" y="3093"/>
                </a:lnTo>
                <a:cubicBezTo>
                  <a:pt x="15534" y="3078"/>
                  <a:pt x="15545" y="3067"/>
                  <a:pt x="15560" y="3065"/>
                </a:cubicBezTo>
                <a:cubicBezTo>
                  <a:pt x="15574" y="3063"/>
                  <a:pt x="15589" y="3069"/>
                  <a:pt x="15596" y="3082"/>
                </a:cubicBezTo>
                <a:lnTo>
                  <a:pt x="15792" y="3406"/>
                </a:lnTo>
                <a:lnTo>
                  <a:pt x="15990" y="3817"/>
                </a:lnTo>
                <a:lnTo>
                  <a:pt x="16186" y="4237"/>
                </a:lnTo>
                <a:lnTo>
                  <a:pt x="16146" y="4217"/>
                </a:lnTo>
                <a:lnTo>
                  <a:pt x="16342" y="4173"/>
                </a:lnTo>
                <a:lnTo>
                  <a:pt x="16314" y="4203"/>
                </a:lnTo>
                <a:lnTo>
                  <a:pt x="16510" y="2875"/>
                </a:lnTo>
                <a:cubicBezTo>
                  <a:pt x="16512" y="2858"/>
                  <a:pt x="16527" y="2845"/>
                  <a:pt x="16544" y="2845"/>
                </a:cubicBezTo>
                <a:cubicBezTo>
                  <a:pt x="16561" y="2844"/>
                  <a:pt x="16576" y="2855"/>
                  <a:pt x="16580" y="2872"/>
                </a:cubicBezTo>
                <a:lnTo>
                  <a:pt x="16780" y="3712"/>
                </a:lnTo>
                <a:lnTo>
                  <a:pt x="16777" y="3702"/>
                </a:lnTo>
                <a:lnTo>
                  <a:pt x="16973" y="4042"/>
                </a:lnTo>
                <a:lnTo>
                  <a:pt x="16944" y="4025"/>
                </a:lnTo>
                <a:lnTo>
                  <a:pt x="17140" y="4041"/>
                </a:lnTo>
                <a:lnTo>
                  <a:pt x="17102" y="4072"/>
                </a:lnTo>
                <a:lnTo>
                  <a:pt x="17298" y="2336"/>
                </a:lnTo>
                <a:cubicBezTo>
                  <a:pt x="17300" y="2319"/>
                  <a:pt x="17313" y="2306"/>
                  <a:pt x="17331" y="2305"/>
                </a:cubicBezTo>
                <a:lnTo>
                  <a:pt x="17527" y="2289"/>
                </a:lnTo>
                <a:lnTo>
                  <a:pt x="17497" y="2309"/>
                </a:lnTo>
                <a:lnTo>
                  <a:pt x="17693" y="1889"/>
                </a:lnTo>
                <a:cubicBezTo>
                  <a:pt x="17698" y="1878"/>
                  <a:pt x="17709" y="1870"/>
                  <a:pt x="17722" y="1869"/>
                </a:cubicBezTo>
                <a:cubicBezTo>
                  <a:pt x="17734" y="1867"/>
                  <a:pt x="17747" y="1873"/>
                  <a:pt x="17754" y="1883"/>
                </a:cubicBezTo>
                <a:lnTo>
                  <a:pt x="17950" y="2143"/>
                </a:lnTo>
                <a:lnTo>
                  <a:pt x="17886" y="2160"/>
                </a:lnTo>
                <a:lnTo>
                  <a:pt x="18086" y="452"/>
                </a:lnTo>
                <a:cubicBezTo>
                  <a:pt x="18088" y="434"/>
                  <a:pt x="18104" y="420"/>
                  <a:pt x="18122" y="420"/>
                </a:cubicBezTo>
                <a:cubicBezTo>
                  <a:pt x="18141" y="421"/>
                  <a:pt x="18156" y="436"/>
                  <a:pt x="18157" y="454"/>
                </a:cubicBezTo>
                <a:lnTo>
                  <a:pt x="18353" y="3410"/>
                </a:lnTo>
                <a:lnTo>
                  <a:pt x="18284" y="3399"/>
                </a:lnTo>
                <a:lnTo>
                  <a:pt x="18480" y="2911"/>
                </a:lnTo>
                <a:cubicBezTo>
                  <a:pt x="18486" y="2896"/>
                  <a:pt x="18502" y="2886"/>
                  <a:pt x="18519" y="2889"/>
                </a:cubicBezTo>
                <a:cubicBezTo>
                  <a:pt x="18535" y="2891"/>
                  <a:pt x="18548" y="2905"/>
                  <a:pt x="18549" y="2921"/>
                </a:cubicBezTo>
                <a:lnTo>
                  <a:pt x="18745" y="5005"/>
                </a:lnTo>
                <a:lnTo>
                  <a:pt x="18674" y="5005"/>
                </a:lnTo>
                <a:lnTo>
                  <a:pt x="18870" y="2945"/>
                </a:lnTo>
                <a:cubicBezTo>
                  <a:pt x="18871" y="2930"/>
                  <a:pt x="18882" y="2917"/>
                  <a:pt x="18897" y="2914"/>
                </a:cubicBezTo>
                <a:cubicBezTo>
                  <a:pt x="18912" y="2910"/>
                  <a:pt x="18927" y="2916"/>
                  <a:pt x="18936" y="2929"/>
                </a:cubicBezTo>
                <a:lnTo>
                  <a:pt x="19132" y="3229"/>
                </a:lnTo>
                <a:cubicBezTo>
                  <a:pt x="19134" y="3232"/>
                  <a:pt x="19135" y="3235"/>
                  <a:pt x="19136" y="3239"/>
                </a:cubicBezTo>
                <a:lnTo>
                  <a:pt x="19332" y="3931"/>
                </a:lnTo>
                <a:lnTo>
                  <a:pt x="19532" y="4647"/>
                </a:lnTo>
                <a:lnTo>
                  <a:pt x="19465" y="4641"/>
                </a:lnTo>
                <a:lnTo>
                  <a:pt x="19661" y="4221"/>
                </a:lnTo>
                <a:cubicBezTo>
                  <a:pt x="19667" y="4207"/>
                  <a:pt x="19682" y="4199"/>
                  <a:pt x="19697" y="4201"/>
                </a:cubicBezTo>
                <a:cubicBezTo>
                  <a:pt x="19713" y="4202"/>
                  <a:pt x="19725" y="4214"/>
                  <a:pt x="19729" y="4229"/>
                </a:cubicBezTo>
                <a:lnTo>
                  <a:pt x="19925" y="5097"/>
                </a:lnTo>
                <a:lnTo>
                  <a:pt x="19855" y="5093"/>
                </a:lnTo>
                <a:lnTo>
                  <a:pt x="20051" y="4525"/>
                </a:lnTo>
                <a:cubicBezTo>
                  <a:pt x="20057" y="4509"/>
                  <a:pt x="20073" y="4499"/>
                  <a:pt x="20089" y="4501"/>
                </a:cubicBezTo>
                <a:cubicBezTo>
                  <a:pt x="20106" y="4502"/>
                  <a:pt x="20119" y="4516"/>
                  <a:pt x="20121" y="4532"/>
                </a:cubicBezTo>
                <a:lnTo>
                  <a:pt x="20317" y="6172"/>
                </a:lnTo>
                <a:lnTo>
                  <a:pt x="20287" y="6141"/>
                </a:lnTo>
                <a:lnTo>
                  <a:pt x="20483" y="6169"/>
                </a:lnTo>
                <a:lnTo>
                  <a:pt x="20449" y="6182"/>
                </a:lnTo>
                <a:lnTo>
                  <a:pt x="20645" y="5938"/>
                </a:lnTo>
                <a:cubicBezTo>
                  <a:pt x="20648" y="5934"/>
                  <a:pt x="20652" y="5931"/>
                  <a:pt x="20656" y="5929"/>
                </a:cubicBezTo>
                <a:lnTo>
                  <a:pt x="20852" y="5817"/>
                </a:lnTo>
                <a:lnTo>
                  <a:pt x="20839" y="5829"/>
                </a:lnTo>
                <a:lnTo>
                  <a:pt x="21039" y="5517"/>
                </a:lnTo>
                <a:cubicBezTo>
                  <a:pt x="21047" y="5504"/>
                  <a:pt x="21062" y="5498"/>
                  <a:pt x="21077" y="5501"/>
                </a:cubicBezTo>
                <a:cubicBezTo>
                  <a:pt x="21092" y="5504"/>
                  <a:pt x="21103" y="5516"/>
                  <a:pt x="21105" y="5531"/>
                </a:cubicBezTo>
                <a:lnTo>
                  <a:pt x="21301" y="6819"/>
                </a:lnTo>
                <a:lnTo>
                  <a:pt x="21235" y="6805"/>
                </a:lnTo>
                <a:lnTo>
                  <a:pt x="21431" y="6493"/>
                </a:lnTo>
                <a:lnTo>
                  <a:pt x="21426" y="6508"/>
                </a:lnTo>
                <a:lnTo>
                  <a:pt x="21622" y="4748"/>
                </a:lnTo>
                <a:lnTo>
                  <a:pt x="21818" y="3407"/>
                </a:lnTo>
                <a:cubicBezTo>
                  <a:pt x="21820" y="3389"/>
                  <a:pt x="21836" y="3376"/>
                  <a:pt x="21855" y="3376"/>
                </a:cubicBezTo>
                <a:cubicBezTo>
                  <a:pt x="21873" y="3377"/>
                  <a:pt x="21888" y="3391"/>
                  <a:pt x="21889" y="3409"/>
                </a:cubicBezTo>
                <a:lnTo>
                  <a:pt x="22085" y="5765"/>
                </a:lnTo>
                <a:lnTo>
                  <a:pt x="22014" y="5764"/>
                </a:lnTo>
                <a:lnTo>
                  <a:pt x="22210" y="4044"/>
                </a:lnTo>
                <a:cubicBezTo>
                  <a:pt x="22212" y="4028"/>
                  <a:pt x="22225" y="4015"/>
                  <a:pt x="22241" y="4013"/>
                </a:cubicBezTo>
                <a:cubicBezTo>
                  <a:pt x="22258" y="4011"/>
                  <a:pt x="22274" y="4021"/>
                  <a:pt x="22279" y="4037"/>
                </a:cubicBezTo>
                <a:lnTo>
                  <a:pt x="22479" y="4605"/>
                </a:lnTo>
                <a:lnTo>
                  <a:pt x="22477" y="4600"/>
                </a:lnTo>
                <a:lnTo>
                  <a:pt x="22673" y="4968"/>
                </a:lnTo>
                <a:lnTo>
                  <a:pt x="22612" y="4963"/>
                </a:lnTo>
                <a:lnTo>
                  <a:pt x="22808" y="4691"/>
                </a:lnTo>
                <a:cubicBezTo>
                  <a:pt x="22816" y="4680"/>
                  <a:pt x="22829" y="4675"/>
                  <a:pt x="22843" y="4677"/>
                </a:cubicBezTo>
                <a:cubicBezTo>
                  <a:pt x="22856" y="4679"/>
                  <a:pt x="22867" y="4688"/>
                  <a:pt x="22872" y="4701"/>
                </a:cubicBezTo>
                <a:lnTo>
                  <a:pt x="23068" y="5281"/>
                </a:lnTo>
                <a:lnTo>
                  <a:pt x="22998" y="5286"/>
                </a:lnTo>
                <a:lnTo>
                  <a:pt x="23194" y="4246"/>
                </a:lnTo>
                <a:lnTo>
                  <a:pt x="23391" y="3511"/>
                </a:lnTo>
                <a:cubicBezTo>
                  <a:pt x="23394" y="3500"/>
                  <a:pt x="23402" y="3490"/>
                  <a:pt x="23414" y="3486"/>
                </a:cubicBezTo>
                <a:cubicBezTo>
                  <a:pt x="23425" y="3483"/>
                  <a:pt x="23438" y="3485"/>
                  <a:pt x="23447" y="3492"/>
                </a:cubicBezTo>
                <a:lnTo>
                  <a:pt x="23643" y="3640"/>
                </a:lnTo>
                <a:lnTo>
                  <a:pt x="23586" y="3664"/>
                </a:lnTo>
                <a:lnTo>
                  <a:pt x="23782" y="2012"/>
                </a:lnTo>
                <a:cubicBezTo>
                  <a:pt x="23784" y="1997"/>
                  <a:pt x="23795" y="1985"/>
                  <a:pt x="23809" y="1981"/>
                </a:cubicBezTo>
                <a:cubicBezTo>
                  <a:pt x="23824" y="1978"/>
                  <a:pt x="23839" y="1984"/>
                  <a:pt x="23848" y="1997"/>
                </a:cubicBezTo>
                <a:lnTo>
                  <a:pt x="24048" y="2305"/>
                </a:lnTo>
                <a:cubicBezTo>
                  <a:pt x="24058" y="2322"/>
                  <a:pt x="24054" y="2344"/>
                  <a:pt x="24037" y="2355"/>
                </a:cubicBezTo>
                <a:cubicBezTo>
                  <a:pt x="24020" y="2365"/>
                  <a:pt x="23998" y="2361"/>
                  <a:pt x="23987" y="2344"/>
                </a:cubicBezTo>
                <a:lnTo>
                  <a:pt x="23787" y="2036"/>
                </a:lnTo>
                <a:lnTo>
                  <a:pt x="23853" y="2021"/>
                </a:lnTo>
                <a:lnTo>
                  <a:pt x="23657" y="3673"/>
                </a:lnTo>
                <a:cubicBezTo>
                  <a:pt x="23656" y="3686"/>
                  <a:pt x="23647" y="3697"/>
                  <a:pt x="23636" y="3702"/>
                </a:cubicBezTo>
                <a:cubicBezTo>
                  <a:pt x="23624" y="3707"/>
                  <a:pt x="23610" y="3705"/>
                  <a:pt x="23600" y="3697"/>
                </a:cubicBezTo>
                <a:lnTo>
                  <a:pt x="23404" y="3549"/>
                </a:lnTo>
                <a:lnTo>
                  <a:pt x="23460" y="3530"/>
                </a:lnTo>
                <a:lnTo>
                  <a:pt x="23265" y="4259"/>
                </a:lnTo>
                <a:lnTo>
                  <a:pt x="23069" y="5299"/>
                </a:lnTo>
                <a:cubicBezTo>
                  <a:pt x="23066" y="5315"/>
                  <a:pt x="23052" y="5327"/>
                  <a:pt x="23036" y="5328"/>
                </a:cubicBezTo>
                <a:cubicBezTo>
                  <a:pt x="23020" y="5330"/>
                  <a:pt x="23005" y="5320"/>
                  <a:pt x="22999" y="5304"/>
                </a:cubicBezTo>
                <a:lnTo>
                  <a:pt x="22803" y="4724"/>
                </a:lnTo>
                <a:lnTo>
                  <a:pt x="22867" y="4734"/>
                </a:lnTo>
                <a:lnTo>
                  <a:pt x="22671" y="5006"/>
                </a:lnTo>
                <a:cubicBezTo>
                  <a:pt x="22663" y="5016"/>
                  <a:pt x="22651" y="5021"/>
                  <a:pt x="22639" y="5020"/>
                </a:cubicBezTo>
                <a:cubicBezTo>
                  <a:pt x="22627" y="5020"/>
                  <a:pt x="22616" y="5012"/>
                  <a:pt x="22610" y="5001"/>
                </a:cubicBezTo>
                <a:lnTo>
                  <a:pt x="22414" y="4633"/>
                </a:lnTo>
                <a:cubicBezTo>
                  <a:pt x="22413" y="4632"/>
                  <a:pt x="22412" y="4630"/>
                  <a:pt x="22412" y="4628"/>
                </a:cubicBezTo>
                <a:lnTo>
                  <a:pt x="22212" y="4060"/>
                </a:lnTo>
                <a:lnTo>
                  <a:pt x="22281" y="4053"/>
                </a:lnTo>
                <a:lnTo>
                  <a:pt x="22085" y="5773"/>
                </a:lnTo>
                <a:cubicBezTo>
                  <a:pt x="22083" y="5791"/>
                  <a:pt x="22067" y="5805"/>
                  <a:pt x="22049" y="5804"/>
                </a:cubicBezTo>
                <a:cubicBezTo>
                  <a:pt x="22030" y="5804"/>
                  <a:pt x="22015" y="5790"/>
                  <a:pt x="22014" y="5771"/>
                </a:cubicBezTo>
                <a:lnTo>
                  <a:pt x="21818" y="3415"/>
                </a:lnTo>
                <a:lnTo>
                  <a:pt x="21889" y="3418"/>
                </a:lnTo>
                <a:lnTo>
                  <a:pt x="21693" y="4756"/>
                </a:lnTo>
                <a:lnTo>
                  <a:pt x="21497" y="6516"/>
                </a:lnTo>
                <a:cubicBezTo>
                  <a:pt x="21497" y="6522"/>
                  <a:pt x="21495" y="6527"/>
                  <a:pt x="21492" y="6532"/>
                </a:cubicBezTo>
                <a:lnTo>
                  <a:pt x="21296" y="6844"/>
                </a:lnTo>
                <a:cubicBezTo>
                  <a:pt x="21288" y="6856"/>
                  <a:pt x="21273" y="6863"/>
                  <a:pt x="21258" y="6860"/>
                </a:cubicBezTo>
                <a:cubicBezTo>
                  <a:pt x="21243" y="6857"/>
                  <a:pt x="21232" y="6845"/>
                  <a:pt x="21230" y="6830"/>
                </a:cubicBezTo>
                <a:lnTo>
                  <a:pt x="21034" y="5542"/>
                </a:lnTo>
                <a:lnTo>
                  <a:pt x="21100" y="5556"/>
                </a:lnTo>
                <a:lnTo>
                  <a:pt x="20900" y="5868"/>
                </a:lnTo>
                <a:cubicBezTo>
                  <a:pt x="20897" y="5873"/>
                  <a:pt x="20892" y="5877"/>
                  <a:pt x="20887" y="5880"/>
                </a:cubicBezTo>
                <a:lnTo>
                  <a:pt x="20691" y="5992"/>
                </a:lnTo>
                <a:lnTo>
                  <a:pt x="20702" y="5983"/>
                </a:lnTo>
                <a:lnTo>
                  <a:pt x="20506" y="6227"/>
                </a:lnTo>
                <a:cubicBezTo>
                  <a:pt x="20498" y="6237"/>
                  <a:pt x="20485" y="6242"/>
                  <a:pt x="20472" y="6240"/>
                </a:cubicBezTo>
                <a:lnTo>
                  <a:pt x="20276" y="6212"/>
                </a:lnTo>
                <a:cubicBezTo>
                  <a:pt x="20260" y="6210"/>
                  <a:pt x="20248" y="6197"/>
                  <a:pt x="20246" y="6181"/>
                </a:cubicBezTo>
                <a:lnTo>
                  <a:pt x="20050" y="4541"/>
                </a:lnTo>
                <a:lnTo>
                  <a:pt x="20119" y="4548"/>
                </a:lnTo>
                <a:lnTo>
                  <a:pt x="19923" y="5116"/>
                </a:lnTo>
                <a:cubicBezTo>
                  <a:pt x="19918" y="5131"/>
                  <a:pt x="19904" y="5141"/>
                  <a:pt x="19887" y="5140"/>
                </a:cubicBezTo>
                <a:cubicBezTo>
                  <a:pt x="19871" y="5140"/>
                  <a:pt x="19858" y="5128"/>
                  <a:pt x="19854" y="5112"/>
                </a:cubicBezTo>
                <a:lnTo>
                  <a:pt x="19658" y="4244"/>
                </a:lnTo>
                <a:lnTo>
                  <a:pt x="19726" y="4252"/>
                </a:lnTo>
                <a:lnTo>
                  <a:pt x="19530" y="4672"/>
                </a:lnTo>
                <a:cubicBezTo>
                  <a:pt x="19524" y="4685"/>
                  <a:pt x="19510" y="4694"/>
                  <a:pt x="19495" y="4692"/>
                </a:cubicBezTo>
                <a:cubicBezTo>
                  <a:pt x="19480" y="4691"/>
                  <a:pt x="19467" y="4681"/>
                  <a:pt x="19463" y="4666"/>
                </a:cubicBezTo>
                <a:lnTo>
                  <a:pt x="19263" y="3950"/>
                </a:lnTo>
                <a:lnTo>
                  <a:pt x="19067" y="3258"/>
                </a:lnTo>
                <a:lnTo>
                  <a:pt x="19071" y="3268"/>
                </a:lnTo>
                <a:lnTo>
                  <a:pt x="18875" y="2968"/>
                </a:lnTo>
                <a:lnTo>
                  <a:pt x="18941" y="2952"/>
                </a:lnTo>
                <a:lnTo>
                  <a:pt x="18745" y="5012"/>
                </a:lnTo>
                <a:cubicBezTo>
                  <a:pt x="18744" y="5030"/>
                  <a:pt x="18728" y="5044"/>
                  <a:pt x="18709" y="5044"/>
                </a:cubicBezTo>
                <a:cubicBezTo>
                  <a:pt x="18691" y="5044"/>
                  <a:pt x="18675" y="5030"/>
                  <a:pt x="18674" y="5012"/>
                </a:cubicBezTo>
                <a:lnTo>
                  <a:pt x="18478" y="2928"/>
                </a:lnTo>
                <a:lnTo>
                  <a:pt x="18547" y="2938"/>
                </a:lnTo>
                <a:lnTo>
                  <a:pt x="18351" y="3426"/>
                </a:lnTo>
                <a:cubicBezTo>
                  <a:pt x="18345" y="3441"/>
                  <a:pt x="18328" y="3451"/>
                  <a:pt x="18312" y="3448"/>
                </a:cubicBezTo>
                <a:cubicBezTo>
                  <a:pt x="18295" y="3445"/>
                  <a:pt x="18283" y="3432"/>
                  <a:pt x="18282" y="3415"/>
                </a:cubicBezTo>
                <a:lnTo>
                  <a:pt x="18086" y="459"/>
                </a:lnTo>
                <a:lnTo>
                  <a:pt x="18157" y="461"/>
                </a:lnTo>
                <a:lnTo>
                  <a:pt x="17957" y="2169"/>
                </a:lnTo>
                <a:cubicBezTo>
                  <a:pt x="17956" y="2183"/>
                  <a:pt x="17945" y="2195"/>
                  <a:pt x="17931" y="2199"/>
                </a:cubicBezTo>
                <a:cubicBezTo>
                  <a:pt x="17917" y="2203"/>
                  <a:pt x="17902" y="2198"/>
                  <a:pt x="17893" y="2186"/>
                </a:cubicBezTo>
                <a:lnTo>
                  <a:pt x="17697" y="1926"/>
                </a:lnTo>
                <a:lnTo>
                  <a:pt x="17758" y="1920"/>
                </a:lnTo>
                <a:lnTo>
                  <a:pt x="17562" y="2340"/>
                </a:lnTo>
                <a:cubicBezTo>
                  <a:pt x="17557" y="2351"/>
                  <a:pt x="17545" y="2359"/>
                  <a:pt x="17532" y="2360"/>
                </a:cubicBezTo>
                <a:lnTo>
                  <a:pt x="17336" y="2376"/>
                </a:lnTo>
                <a:lnTo>
                  <a:pt x="17369" y="2345"/>
                </a:lnTo>
                <a:lnTo>
                  <a:pt x="17173" y="4081"/>
                </a:lnTo>
                <a:cubicBezTo>
                  <a:pt x="17171" y="4100"/>
                  <a:pt x="17154" y="4114"/>
                  <a:pt x="17135" y="4112"/>
                </a:cubicBezTo>
                <a:lnTo>
                  <a:pt x="16939" y="4096"/>
                </a:lnTo>
                <a:cubicBezTo>
                  <a:pt x="16927" y="4095"/>
                  <a:pt x="16916" y="4089"/>
                  <a:pt x="16910" y="4078"/>
                </a:cubicBezTo>
                <a:lnTo>
                  <a:pt x="16714" y="3738"/>
                </a:lnTo>
                <a:cubicBezTo>
                  <a:pt x="16713" y="3735"/>
                  <a:pt x="16711" y="3732"/>
                  <a:pt x="16710" y="3729"/>
                </a:cubicBezTo>
                <a:lnTo>
                  <a:pt x="16510" y="2889"/>
                </a:lnTo>
                <a:lnTo>
                  <a:pt x="16581" y="2886"/>
                </a:lnTo>
                <a:lnTo>
                  <a:pt x="16385" y="4214"/>
                </a:lnTo>
                <a:cubicBezTo>
                  <a:pt x="16383" y="4228"/>
                  <a:pt x="16372" y="4240"/>
                  <a:pt x="16357" y="4244"/>
                </a:cubicBezTo>
                <a:lnTo>
                  <a:pt x="16161" y="4288"/>
                </a:lnTo>
                <a:cubicBezTo>
                  <a:pt x="16145" y="4291"/>
                  <a:pt x="16128" y="4283"/>
                  <a:pt x="16121" y="4268"/>
                </a:cubicBezTo>
                <a:lnTo>
                  <a:pt x="15925" y="3848"/>
                </a:lnTo>
                <a:lnTo>
                  <a:pt x="15731" y="3443"/>
                </a:lnTo>
                <a:lnTo>
                  <a:pt x="15535" y="3119"/>
                </a:lnTo>
                <a:lnTo>
                  <a:pt x="15601" y="3108"/>
                </a:lnTo>
                <a:lnTo>
                  <a:pt x="15405" y="3972"/>
                </a:lnTo>
                <a:cubicBezTo>
                  <a:pt x="15402" y="3982"/>
                  <a:pt x="15396" y="3991"/>
                  <a:pt x="15387" y="3996"/>
                </a:cubicBezTo>
                <a:cubicBezTo>
                  <a:pt x="15378" y="4001"/>
                  <a:pt x="15367" y="4002"/>
                  <a:pt x="15358" y="3998"/>
                </a:cubicBezTo>
                <a:lnTo>
                  <a:pt x="15162" y="3930"/>
                </a:lnTo>
                <a:lnTo>
                  <a:pt x="15209" y="3904"/>
                </a:lnTo>
                <a:lnTo>
                  <a:pt x="15009" y="4840"/>
                </a:lnTo>
                <a:cubicBezTo>
                  <a:pt x="15005" y="4856"/>
                  <a:pt x="14991" y="4868"/>
                  <a:pt x="14974" y="4868"/>
                </a:cubicBezTo>
                <a:cubicBezTo>
                  <a:pt x="14957" y="4869"/>
                  <a:pt x="14942" y="4857"/>
                  <a:pt x="14938" y="4841"/>
                </a:cubicBezTo>
                <a:lnTo>
                  <a:pt x="14742" y="3989"/>
                </a:lnTo>
                <a:lnTo>
                  <a:pt x="14756" y="4009"/>
                </a:lnTo>
                <a:lnTo>
                  <a:pt x="14560" y="3861"/>
                </a:lnTo>
                <a:cubicBezTo>
                  <a:pt x="14555" y="3857"/>
                  <a:pt x="14551" y="3852"/>
                  <a:pt x="14548" y="3846"/>
                </a:cubicBezTo>
                <a:lnTo>
                  <a:pt x="14352" y="3358"/>
                </a:lnTo>
                <a:lnTo>
                  <a:pt x="14421" y="3348"/>
                </a:lnTo>
                <a:lnTo>
                  <a:pt x="14225" y="5584"/>
                </a:lnTo>
                <a:cubicBezTo>
                  <a:pt x="14224" y="5598"/>
                  <a:pt x="14214" y="5610"/>
                  <a:pt x="14201" y="5615"/>
                </a:cubicBezTo>
                <a:cubicBezTo>
                  <a:pt x="14187" y="5619"/>
                  <a:pt x="14172" y="5615"/>
                  <a:pt x="14163" y="5604"/>
                </a:cubicBezTo>
                <a:lnTo>
                  <a:pt x="13967" y="5384"/>
                </a:lnTo>
                <a:cubicBezTo>
                  <a:pt x="13963" y="5380"/>
                  <a:pt x="13960" y="5375"/>
                  <a:pt x="13959" y="5370"/>
                </a:cubicBezTo>
                <a:lnTo>
                  <a:pt x="13763" y="4666"/>
                </a:lnTo>
                <a:lnTo>
                  <a:pt x="13829" y="4674"/>
                </a:lnTo>
                <a:lnTo>
                  <a:pt x="13630" y="5041"/>
                </a:lnTo>
                <a:lnTo>
                  <a:pt x="13434" y="5433"/>
                </a:lnTo>
                <a:cubicBezTo>
                  <a:pt x="13427" y="5446"/>
                  <a:pt x="13414" y="5453"/>
                  <a:pt x="13399" y="5452"/>
                </a:cubicBezTo>
                <a:cubicBezTo>
                  <a:pt x="13385" y="5451"/>
                  <a:pt x="13372" y="5442"/>
                  <a:pt x="13367" y="5428"/>
                </a:cubicBezTo>
                <a:lnTo>
                  <a:pt x="13171" y="4859"/>
                </a:lnTo>
                <a:lnTo>
                  <a:pt x="12975" y="4219"/>
                </a:lnTo>
                <a:lnTo>
                  <a:pt x="13030" y="4238"/>
                </a:lnTo>
                <a:lnTo>
                  <a:pt x="12834" y="4374"/>
                </a:lnTo>
                <a:cubicBezTo>
                  <a:pt x="12824" y="4381"/>
                  <a:pt x="12810" y="4382"/>
                  <a:pt x="12799" y="4377"/>
                </a:cubicBezTo>
                <a:cubicBezTo>
                  <a:pt x="12787" y="4372"/>
                  <a:pt x="12779" y="4361"/>
                  <a:pt x="12778" y="4349"/>
                </a:cubicBezTo>
                <a:lnTo>
                  <a:pt x="12582" y="2709"/>
                </a:lnTo>
                <a:lnTo>
                  <a:pt x="12652" y="2713"/>
                </a:lnTo>
                <a:lnTo>
                  <a:pt x="12456" y="3529"/>
                </a:lnTo>
                <a:cubicBezTo>
                  <a:pt x="12453" y="3545"/>
                  <a:pt x="12438" y="3557"/>
                  <a:pt x="12421" y="3556"/>
                </a:cubicBezTo>
                <a:cubicBezTo>
                  <a:pt x="12404" y="3556"/>
                  <a:pt x="12389" y="3544"/>
                  <a:pt x="12386" y="3527"/>
                </a:cubicBezTo>
                <a:lnTo>
                  <a:pt x="12190" y="2467"/>
                </a:lnTo>
                <a:lnTo>
                  <a:pt x="12197" y="2482"/>
                </a:lnTo>
                <a:lnTo>
                  <a:pt x="11997" y="2214"/>
                </a:lnTo>
                <a:lnTo>
                  <a:pt x="12060" y="2201"/>
                </a:lnTo>
                <a:lnTo>
                  <a:pt x="11864" y="3013"/>
                </a:lnTo>
                <a:cubicBezTo>
                  <a:pt x="11860" y="3030"/>
                  <a:pt x="11844" y="3042"/>
                  <a:pt x="11827" y="3040"/>
                </a:cubicBezTo>
                <a:lnTo>
                  <a:pt x="11631" y="3024"/>
                </a:lnTo>
                <a:lnTo>
                  <a:pt x="11669" y="2996"/>
                </a:lnTo>
                <a:lnTo>
                  <a:pt x="11473" y="3890"/>
                </a:lnTo>
                <a:lnTo>
                  <a:pt x="11277" y="5246"/>
                </a:lnTo>
                <a:cubicBezTo>
                  <a:pt x="11275" y="5258"/>
                  <a:pt x="11267" y="5269"/>
                  <a:pt x="11255" y="5274"/>
                </a:cubicBezTo>
                <a:cubicBezTo>
                  <a:pt x="11243" y="5279"/>
                  <a:pt x="11230" y="5277"/>
                  <a:pt x="11220" y="5269"/>
                </a:cubicBezTo>
                <a:lnTo>
                  <a:pt x="11024" y="5121"/>
                </a:lnTo>
                <a:lnTo>
                  <a:pt x="11036" y="5127"/>
                </a:lnTo>
                <a:lnTo>
                  <a:pt x="10840" y="5071"/>
                </a:lnTo>
                <a:lnTo>
                  <a:pt x="10881" y="5054"/>
                </a:lnTo>
                <a:lnTo>
                  <a:pt x="10681" y="5422"/>
                </a:lnTo>
                <a:cubicBezTo>
                  <a:pt x="10676" y="5430"/>
                  <a:pt x="10669" y="5436"/>
                  <a:pt x="10659" y="5439"/>
                </a:cubicBezTo>
                <a:cubicBezTo>
                  <a:pt x="10650" y="5442"/>
                  <a:pt x="10640" y="5441"/>
                  <a:pt x="10632" y="5436"/>
                </a:cubicBezTo>
                <a:lnTo>
                  <a:pt x="10436" y="5324"/>
                </a:lnTo>
                <a:cubicBezTo>
                  <a:pt x="10425" y="5318"/>
                  <a:pt x="10419" y="5307"/>
                  <a:pt x="10418" y="5296"/>
                </a:cubicBezTo>
                <a:lnTo>
                  <a:pt x="10222" y="3198"/>
                </a:lnTo>
                <a:lnTo>
                  <a:pt x="10026" y="1966"/>
                </a:lnTo>
                <a:lnTo>
                  <a:pt x="10097" y="1968"/>
                </a:lnTo>
                <a:lnTo>
                  <a:pt x="9901" y="2904"/>
                </a:lnTo>
                <a:cubicBezTo>
                  <a:pt x="9898" y="2919"/>
                  <a:pt x="9886" y="2930"/>
                  <a:pt x="9871" y="2932"/>
                </a:cubicBezTo>
                <a:lnTo>
                  <a:pt x="9675" y="2960"/>
                </a:lnTo>
                <a:lnTo>
                  <a:pt x="9700" y="2943"/>
                </a:lnTo>
                <a:lnTo>
                  <a:pt x="9504" y="3267"/>
                </a:lnTo>
                <a:cubicBezTo>
                  <a:pt x="9498" y="3278"/>
                  <a:pt x="9487" y="3284"/>
                  <a:pt x="9474" y="3284"/>
                </a:cubicBezTo>
                <a:cubicBezTo>
                  <a:pt x="9462" y="3285"/>
                  <a:pt x="9450" y="3279"/>
                  <a:pt x="9444" y="3268"/>
                </a:cubicBezTo>
                <a:lnTo>
                  <a:pt x="9244" y="2968"/>
                </a:lnTo>
                <a:lnTo>
                  <a:pt x="9309" y="2951"/>
                </a:lnTo>
                <a:lnTo>
                  <a:pt x="9113" y="5555"/>
                </a:lnTo>
                <a:cubicBezTo>
                  <a:pt x="9112" y="5574"/>
                  <a:pt x="9096" y="5589"/>
                  <a:pt x="9077" y="5588"/>
                </a:cubicBezTo>
                <a:cubicBezTo>
                  <a:pt x="9058" y="5588"/>
                  <a:pt x="9043" y="5574"/>
                  <a:pt x="9042" y="5555"/>
                </a:cubicBezTo>
                <a:lnTo>
                  <a:pt x="8846" y="2439"/>
                </a:lnTo>
                <a:lnTo>
                  <a:pt x="8916" y="2446"/>
                </a:lnTo>
                <a:lnTo>
                  <a:pt x="8720" y="3190"/>
                </a:lnTo>
                <a:cubicBezTo>
                  <a:pt x="8716" y="3206"/>
                  <a:pt x="8700" y="3217"/>
                  <a:pt x="8683" y="3216"/>
                </a:cubicBezTo>
                <a:lnTo>
                  <a:pt x="8487" y="3204"/>
                </a:lnTo>
                <a:lnTo>
                  <a:pt x="8524" y="3178"/>
                </a:lnTo>
                <a:lnTo>
                  <a:pt x="8328" y="3866"/>
                </a:lnTo>
                <a:cubicBezTo>
                  <a:pt x="8323" y="3883"/>
                  <a:pt x="8307" y="3894"/>
                  <a:pt x="8290" y="3892"/>
                </a:cubicBezTo>
                <a:cubicBezTo>
                  <a:pt x="8273" y="3891"/>
                  <a:pt x="8259" y="3877"/>
                  <a:pt x="8258" y="3860"/>
                </a:cubicBezTo>
                <a:lnTo>
                  <a:pt x="8062" y="1884"/>
                </a:lnTo>
                <a:lnTo>
                  <a:pt x="8125" y="1904"/>
                </a:lnTo>
                <a:lnTo>
                  <a:pt x="7929" y="2132"/>
                </a:lnTo>
                <a:cubicBezTo>
                  <a:pt x="7920" y="2143"/>
                  <a:pt x="7905" y="2147"/>
                  <a:pt x="7892" y="2143"/>
                </a:cubicBezTo>
                <a:cubicBezTo>
                  <a:pt x="7878" y="2139"/>
                  <a:pt x="7868" y="2128"/>
                  <a:pt x="7866" y="2114"/>
                </a:cubicBezTo>
                <a:lnTo>
                  <a:pt x="7666" y="854"/>
                </a:lnTo>
                <a:lnTo>
                  <a:pt x="7737" y="855"/>
                </a:lnTo>
                <a:lnTo>
                  <a:pt x="7541" y="1887"/>
                </a:lnTo>
                <a:cubicBezTo>
                  <a:pt x="7538" y="1901"/>
                  <a:pt x="7528" y="1912"/>
                  <a:pt x="7514" y="1915"/>
                </a:cubicBezTo>
                <a:cubicBezTo>
                  <a:pt x="7501" y="1919"/>
                  <a:pt x="7486" y="1914"/>
                  <a:pt x="7477" y="1903"/>
                </a:cubicBezTo>
                <a:lnTo>
                  <a:pt x="7281" y="1659"/>
                </a:lnTo>
                <a:lnTo>
                  <a:pt x="7345" y="1644"/>
                </a:lnTo>
                <a:lnTo>
                  <a:pt x="7149" y="2510"/>
                </a:lnTo>
                <a:lnTo>
                  <a:pt x="6953" y="3850"/>
                </a:lnTo>
                <a:cubicBezTo>
                  <a:pt x="6950" y="3868"/>
                  <a:pt x="6934" y="3881"/>
                  <a:pt x="6916" y="3880"/>
                </a:cubicBezTo>
                <a:cubicBezTo>
                  <a:pt x="6898" y="3880"/>
                  <a:pt x="6883" y="3865"/>
                  <a:pt x="6882" y="3847"/>
                </a:cubicBezTo>
                <a:lnTo>
                  <a:pt x="6686" y="1059"/>
                </a:lnTo>
                <a:lnTo>
                  <a:pt x="6490" y="43"/>
                </a:lnTo>
                <a:lnTo>
                  <a:pt x="6561" y="41"/>
                </a:lnTo>
                <a:lnTo>
                  <a:pt x="6361" y="1711"/>
                </a:lnTo>
                <a:lnTo>
                  <a:pt x="6165" y="2816"/>
                </a:lnTo>
                <a:lnTo>
                  <a:pt x="5969" y="4570"/>
                </a:lnTo>
                <a:lnTo>
                  <a:pt x="5773" y="5910"/>
                </a:lnTo>
                <a:cubicBezTo>
                  <a:pt x="5771" y="5926"/>
                  <a:pt x="5758" y="5939"/>
                  <a:pt x="5741" y="5940"/>
                </a:cubicBezTo>
                <a:cubicBezTo>
                  <a:pt x="5725" y="5942"/>
                  <a:pt x="5709" y="5932"/>
                  <a:pt x="5704" y="5917"/>
                </a:cubicBezTo>
                <a:lnTo>
                  <a:pt x="5508" y="5389"/>
                </a:lnTo>
                <a:lnTo>
                  <a:pt x="5577" y="5380"/>
                </a:lnTo>
                <a:lnTo>
                  <a:pt x="5381" y="7180"/>
                </a:lnTo>
                <a:lnTo>
                  <a:pt x="5185" y="9132"/>
                </a:lnTo>
                <a:cubicBezTo>
                  <a:pt x="5184" y="9146"/>
                  <a:pt x="5175" y="9158"/>
                  <a:pt x="5161" y="9162"/>
                </a:cubicBezTo>
                <a:lnTo>
                  <a:pt x="4965" y="9230"/>
                </a:lnTo>
                <a:cubicBezTo>
                  <a:pt x="4955" y="9234"/>
                  <a:pt x="4944" y="9233"/>
                  <a:pt x="4935" y="9228"/>
                </a:cubicBezTo>
                <a:cubicBezTo>
                  <a:pt x="4926" y="9222"/>
                  <a:pt x="4920" y="9213"/>
                  <a:pt x="4918" y="9203"/>
                </a:cubicBezTo>
                <a:lnTo>
                  <a:pt x="4718" y="8135"/>
                </a:lnTo>
                <a:lnTo>
                  <a:pt x="4733" y="8158"/>
                </a:lnTo>
                <a:lnTo>
                  <a:pt x="4537" y="8022"/>
                </a:lnTo>
                <a:cubicBezTo>
                  <a:pt x="4532" y="8019"/>
                  <a:pt x="4528" y="8014"/>
                  <a:pt x="4525" y="8008"/>
                </a:cubicBezTo>
                <a:lnTo>
                  <a:pt x="4329" y="7612"/>
                </a:lnTo>
                <a:lnTo>
                  <a:pt x="4394" y="7611"/>
                </a:lnTo>
                <a:lnTo>
                  <a:pt x="4198" y="8047"/>
                </a:lnTo>
                <a:cubicBezTo>
                  <a:pt x="4192" y="8062"/>
                  <a:pt x="4176" y="8071"/>
                  <a:pt x="4159" y="8068"/>
                </a:cubicBezTo>
                <a:cubicBezTo>
                  <a:pt x="4143" y="8065"/>
                  <a:pt x="4131" y="8052"/>
                  <a:pt x="4130" y="8035"/>
                </a:cubicBezTo>
                <a:lnTo>
                  <a:pt x="3934" y="5640"/>
                </a:lnTo>
                <a:lnTo>
                  <a:pt x="3738" y="4664"/>
                </a:lnTo>
                <a:lnTo>
                  <a:pt x="3808" y="4667"/>
                </a:lnTo>
                <a:lnTo>
                  <a:pt x="3610" y="5284"/>
                </a:lnTo>
                <a:lnTo>
                  <a:pt x="3410" y="5704"/>
                </a:lnTo>
                <a:cubicBezTo>
                  <a:pt x="3404" y="5717"/>
                  <a:pt x="3390" y="5725"/>
                  <a:pt x="3375" y="5724"/>
                </a:cubicBezTo>
                <a:cubicBezTo>
                  <a:pt x="3360" y="5723"/>
                  <a:pt x="3348" y="5714"/>
                  <a:pt x="3343" y="5699"/>
                </a:cubicBezTo>
                <a:lnTo>
                  <a:pt x="3147" y="5087"/>
                </a:lnTo>
                <a:lnTo>
                  <a:pt x="3164" y="5108"/>
                </a:lnTo>
                <a:lnTo>
                  <a:pt x="2968" y="5000"/>
                </a:lnTo>
                <a:lnTo>
                  <a:pt x="3021" y="4973"/>
                </a:lnTo>
                <a:lnTo>
                  <a:pt x="2825" y="6561"/>
                </a:lnTo>
                <a:cubicBezTo>
                  <a:pt x="2823" y="6578"/>
                  <a:pt x="2808" y="6592"/>
                  <a:pt x="2791" y="6592"/>
                </a:cubicBezTo>
                <a:cubicBezTo>
                  <a:pt x="2773" y="6593"/>
                  <a:pt x="2757" y="6581"/>
                  <a:pt x="2754" y="6563"/>
                </a:cubicBezTo>
                <a:lnTo>
                  <a:pt x="2558" y="5540"/>
                </a:lnTo>
                <a:lnTo>
                  <a:pt x="2362" y="3576"/>
                </a:lnTo>
                <a:lnTo>
                  <a:pt x="2373" y="3598"/>
                </a:lnTo>
                <a:lnTo>
                  <a:pt x="2177" y="3410"/>
                </a:lnTo>
                <a:cubicBezTo>
                  <a:pt x="2170" y="3404"/>
                  <a:pt x="2166" y="3396"/>
                  <a:pt x="2166" y="3388"/>
                </a:cubicBezTo>
                <a:lnTo>
                  <a:pt x="1966" y="1028"/>
                </a:lnTo>
                <a:lnTo>
                  <a:pt x="2004" y="1060"/>
                </a:lnTo>
                <a:lnTo>
                  <a:pt x="1808" y="1076"/>
                </a:lnTo>
                <a:lnTo>
                  <a:pt x="1841" y="1045"/>
                </a:lnTo>
                <a:lnTo>
                  <a:pt x="1645" y="2561"/>
                </a:lnTo>
                <a:cubicBezTo>
                  <a:pt x="1643" y="2579"/>
                  <a:pt x="1628" y="2592"/>
                  <a:pt x="1610" y="2592"/>
                </a:cubicBezTo>
                <a:cubicBezTo>
                  <a:pt x="1593" y="2593"/>
                  <a:pt x="1577" y="2580"/>
                  <a:pt x="1574" y="2563"/>
                </a:cubicBezTo>
                <a:lnTo>
                  <a:pt x="1378" y="1467"/>
                </a:lnTo>
                <a:lnTo>
                  <a:pt x="1380" y="1475"/>
                </a:lnTo>
                <a:lnTo>
                  <a:pt x="1184" y="1027"/>
                </a:lnTo>
                <a:lnTo>
                  <a:pt x="1246" y="1034"/>
                </a:lnTo>
                <a:lnTo>
                  <a:pt x="1050" y="1290"/>
                </a:lnTo>
                <a:lnTo>
                  <a:pt x="1057" y="1272"/>
                </a:lnTo>
                <a:lnTo>
                  <a:pt x="861" y="3201"/>
                </a:lnTo>
                <a:lnTo>
                  <a:pt x="665" y="4029"/>
                </a:lnTo>
                <a:cubicBezTo>
                  <a:pt x="661" y="4046"/>
                  <a:pt x="645" y="4057"/>
                  <a:pt x="628" y="4056"/>
                </a:cubicBezTo>
                <a:cubicBezTo>
                  <a:pt x="611" y="4056"/>
                  <a:pt x="597" y="4043"/>
                  <a:pt x="594" y="4026"/>
                </a:cubicBezTo>
                <a:lnTo>
                  <a:pt x="394" y="2749"/>
                </a:lnTo>
                <a:lnTo>
                  <a:pt x="198" y="1233"/>
                </a:lnTo>
                <a:lnTo>
                  <a:pt x="269" y="1232"/>
                </a:lnTo>
                <a:lnTo>
                  <a:pt x="73" y="3548"/>
                </a:lnTo>
                <a:cubicBezTo>
                  <a:pt x="72" y="3567"/>
                  <a:pt x="54" y="3582"/>
                  <a:pt x="34" y="3580"/>
                </a:cubicBezTo>
                <a:cubicBezTo>
                  <a:pt x="15" y="3579"/>
                  <a:pt x="0" y="3561"/>
                  <a:pt x="2" y="3541"/>
                </a:cubicBezTo>
                <a:close/>
              </a:path>
            </a:pathLst>
          </a:custGeom>
          <a:solidFill>
            <a:srgbClr val="295B8E"/>
          </a:solidFill>
          <a:ln w="38100" cap="flat">
            <a:solidFill>
              <a:srgbClr val="295B8E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760413" y="2136775"/>
            <a:ext cx="7558088" cy="3370263"/>
          </a:xfrm>
          <a:custGeom>
            <a:avLst/>
            <a:gdLst>
              <a:gd name="T0" fmla="*/ 790 w 24058"/>
              <a:gd name="T1" fmla="*/ 1308 h 10136"/>
              <a:gd name="T2" fmla="*/ 1574 w 24058"/>
              <a:gd name="T3" fmla="*/ 2762 h 10136"/>
              <a:gd name="T4" fmla="*/ 2433 w 24058"/>
              <a:gd name="T5" fmla="*/ 3091 h 10136"/>
              <a:gd name="T6" fmla="*/ 3181 w 24058"/>
              <a:gd name="T7" fmla="*/ 5405 h 10136"/>
              <a:gd name="T8" fmla="*/ 4005 w 24058"/>
              <a:gd name="T9" fmla="*/ 7455 h 10136"/>
              <a:gd name="T10" fmla="*/ 4753 w 24058"/>
              <a:gd name="T11" fmla="*/ 7769 h 10136"/>
              <a:gd name="T12" fmla="*/ 5507 w 24058"/>
              <a:gd name="T13" fmla="*/ 5018 h 10136"/>
              <a:gd name="T14" fmla="*/ 6361 w 24058"/>
              <a:gd name="T15" fmla="*/ 2620 h 10136"/>
              <a:gd name="T16" fmla="*/ 7078 w 24058"/>
              <a:gd name="T17" fmla="*/ 2725 h 10136"/>
              <a:gd name="T18" fmla="*/ 7937 w 24058"/>
              <a:gd name="T19" fmla="*/ 2916 h 10136"/>
              <a:gd name="T20" fmla="*/ 8651 w 24058"/>
              <a:gd name="T21" fmla="*/ 2581 h 10136"/>
              <a:gd name="T22" fmla="*/ 9669 w 24058"/>
              <a:gd name="T23" fmla="*/ 2069 h 10136"/>
              <a:gd name="T24" fmla="*/ 10489 w 24058"/>
              <a:gd name="T25" fmla="*/ 5127 h 10136"/>
              <a:gd name="T26" fmla="*/ 11081 w 24058"/>
              <a:gd name="T27" fmla="*/ 5125 h 10136"/>
              <a:gd name="T28" fmla="*/ 11990 w 24058"/>
              <a:gd name="T29" fmla="*/ 2810 h 10136"/>
              <a:gd name="T30" fmla="*/ 12848 w 24058"/>
              <a:gd name="T31" fmla="*/ 2183 h 10136"/>
              <a:gd name="T32" fmla="*/ 13633 w 24058"/>
              <a:gd name="T33" fmla="*/ 3876 h 10136"/>
              <a:gd name="T34" fmla="*/ 14365 w 24058"/>
              <a:gd name="T35" fmla="*/ 4340 h 10136"/>
              <a:gd name="T36" fmla="*/ 15334 w 24058"/>
              <a:gd name="T37" fmla="*/ 2689 h 10136"/>
              <a:gd name="T38" fmla="*/ 16154 w 24058"/>
              <a:gd name="T39" fmla="*/ 1765 h 10136"/>
              <a:gd name="T40" fmla="*/ 17102 w 24058"/>
              <a:gd name="T41" fmla="*/ 1994 h 10136"/>
              <a:gd name="T42" fmla="*/ 17692 w 24058"/>
              <a:gd name="T43" fmla="*/ 2037 h 10136"/>
              <a:gd name="T44" fmla="*/ 18549 w 24058"/>
              <a:gd name="T45" fmla="*/ 1324 h 10136"/>
              <a:gd name="T46" fmla="*/ 19262 w 24058"/>
              <a:gd name="T47" fmla="*/ 3813 h 10136"/>
              <a:gd name="T48" fmla="*/ 20121 w 24058"/>
              <a:gd name="T49" fmla="*/ 2226 h 10136"/>
              <a:gd name="T50" fmla="*/ 21040 w 24058"/>
              <a:gd name="T51" fmla="*/ 3421 h 10136"/>
              <a:gd name="T52" fmla="*/ 21889 w 24058"/>
              <a:gd name="T53" fmla="*/ 3509 h 10136"/>
              <a:gd name="T54" fmla="*/ 22481 w 24058"/>
              <a:gd name="T55" fmla="*/ 2983 h 10136"/>
              <a:gd name="T56" fmla="*/ 23390 w 24058"/>
              <a:gd name="T57" fmla="*/ 3789 h 10136"/>
              <a:gd name="T58" fmla="*/ 23784 w 24058"/>
              <a:gd name="T59" fmla="*/ 2823 h 10136"/>
              <a:gd name="T60" fmla="*/ 22803 w 24058"/>
              <a:gd name="T61" fmla="*/ 4909 h 10136"/>
              <a:gd name="T62" fmla="*/ 22215 w 24058"/>
              <a:gd name="T63" fmla="*/ 3305 h 10136"/>
              <a:gd name="T64" fmla="*/ 21462 w 24058"/>
              <a:gd name="T65" fmla="*/ 5257 h 10136"/>
              <a:gd name="T66" fmla="*/ 20638 w 24058"/>
              <a:gd name="T67" fmla="*/ 3316 h 10136"/>
              <a:gd name="T68" fmla="*/ 19667 w 24058"/>
              <a:gd name="T69" fmla="*/ 2005 h 10136"/>
              <a:gd name="T70" fmla="*/ 18870 w 24058"/>
              <a:gd name="T71" fmla="*/ 1601 h 10136"/>
              <a:gd name="T72" fmla="*/ 18120 w 24058"/>
              <a:gd name="T73" fmla="*/ 3533 h 10136"/>
              <a:gd name="T74" fmla="*/ 17369 w 24058"/>
              <a:gd name="T75" fmla="*/ 2982 h 10136"/>
              <a:gd name="T76" fmla="*/ 16510 w 24058"/>
              <a:gd name="T77" fmla="*/ 2881 h 10136"/>
              <a:gd name="T78" fmla="*/ 15737 w 24058"/>
              <a:gd name="T79" fmla="*/ 3264 h 10136"/>
              <a:gd name="T80" fmla="*/ 15009 w 24058"/>
              <a:gd name="T81" fmla="*/ 2570 h 10136"/>
              <a:gd name="T82" fmla="*/ 14028 w 24058"/>
              <a:gd name="T83" fmla="*/ 4595 h 10136"/>
              <a:gd name="T84" fmla="*/ 13241 w 24058"/>
              <a:gd name="T85" fmla="*/ 5768 h 10136"/>
              <a:gd name="T86" fmla="*/ 12423 w 24058"/>
              <a:gd name="T87" fmla="*/ 2021 h 10136"/>
              <a:gd name="T88" fmla="*/ 11632 w 24058"/>
              <a:gd name="T89" fmla="*/ 4093 h 10136"/>
              <a:gd name="T90" fmla="*/ 10847 w 24058"/>
              <a:gd name="T91" fmla="*/ 6061 h 10136"/>
              <a:gd name="T92" fmla="*/ 10028 w 24058"/>
              <a:gd name="T93" fmla="*/ 1746 h 10136"/>
              <a:gd name="T94" fmla="*/ 9438 w 24058"/>
              <a:gd name="T95" fmla="*/ 3136 h 10136"/>
              <a:gd name="T96" fmla="*/ 8271 w 24058"/>
              <a:gd name="T97" fmla="*/ 2661 h 10136"/>
              <a:gd name="T98" fmla="*/ 7506 w 24058"/>
              <a:gd name="T99" fmla="*/ 2925 h 10136"/>
              <a:gd name="T100" fmla="*/ 6753 w 24058"/>
              <a:gd name="T101" fmla="*/ 1670 h 10136"/>
              <a:gd name="T102" fmla="*/ 5935 w 24058"/>
              <a:gd name="T103" fmla="*/ 5821 h 10136"/>
              <a:gd name="T104" fmla="*/ 5157 w 24058"/>
              <a:gd name="T105" fmla="*/ 10133 h 10136"/>
              <a:gd name="T106" fmla="*/ 4326 w 24058"/>
              <a:gd name="T107" fmla="*/ 8612 h 10136"/>
              <a:gd name="T108" fmla="*/ 3589 w 24058"/>
              <a:gd name="T109" fmla="*/ 7080 h 10136"/>
              <a:gd name="T110" fmla="*/ 2754 w 24058"/>
              <a:gd name="T111" fmla="*/ 4528 h 10136"/>
              <a:gd name="T112" fmla="*/ 2166 w 24058"/>
              <a:gd name="T113" fmla="*/ 5340 h 10136"/>
              <a:gd name="T114" fmla="*/ 1202 w 24058"/>
              <a:gd name="T115" fmla="*/ 1426 h 10136"/>
              <a:gd name="T116" fmla="*/ 463 w 24058"/>
              <a:gd name="T117" fmla="*/ 1470 h 10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058" h="10136">
                <a:moveTo>
                  <a:pt x="73" y="34"/>
                </a:moveTo>
                <a:lnTo>
                  <a:pt x="269" y="1966"/>
                </a:lnTo>
                <a:lnTo>
                  <a:pt x="200" y="1957"/>
                </a:lnTo>
                <a:lnTo>
                  <a:pt x="396" y="1445"/>
                </a:lnTo>
                <a:cubicBezTo>
                  <a:pt x="403" y="1427"/>
                  <a:pt x="422" y="1418"/>
                  <a:pt x="440" y="1423"/>
                </a:cubicBezTo>
                <a:lnTo>
                  <a:pt x="640" y="1483"/>
                </a:lnTo>
                <a:lnTo>
                  <a:pt x="604" y="1493"/>
                </a:lnTo>
                <a:lnTo>
                  <a:pt x="800" y="1289"/>
                </a:lnTo>
                <a:lnTo>
                  <a:pt x="790" y="1308"/>
                </a:lnTo>
                <a:lnTo>
                  <a:pt x="986" y="48"/>
                </a:lnTo>
                <a:cubicBezTo>
                  <a:pt x="989" y="30"/>
                  <a:pt x="1004" y="17"/>
                  <a:pt x="1022" y="17"/>
                </a:cubicBezTo>
                <a:cubicBezTo>
                  <a:pt x="1039" y="18"/>
                  <a:pt x="1055" y="31"/>
                  <a:pt x="1057" y="48"/>
                </a:cubicBezTo>
                <a:lnTo>
                  <a:pt x="1253" y="1388"/>
                </a:lnTo>
                <a:lnTo>
                  <a:pt x="1233" y="1361"/>
                </a:lnTo>
                <a:lnTo>
                  <a:pt x="1429" y="1457"/>
                </a:lnTo>
                <a:cubicBezTo>
                  <a:pt x="1440" y="1462"/>
                  <a:pt x="1447" y="1472"/>
                  <a:pt x="1449" y="1484"/>
                </a:cubicBezTo>
                <a:lnTo>
                  <a:pt x="1645" y="2760"/>
                </a:lnTo>
                <a:lnTo>
                  <a:pt x="1574" y="2762"/>
                </a:lnTo>
                <a:lnTo>
                  <a:pt x="1770" y="702"/>
                </a:lnTo>
                <a:cubicBezTo>
                  <a:pt x="1771" y="684"/>
                  <a:pt x="1787" y="670"/>
                  <a:pt x="1805" y="669"/>
                </a:cubicBezTo>
                <a:cubicBezTo>
                  <a:pt x="1824" y="669"/>
                  <a:pt x="1839" y="683"/>
                  <a:pt x="1841" y="702"/>
                </a:cubicBezTo>
                <a:lnTo>
                  <a:pt x="2037" y="2646"/>
                </a:lnTo>
                <a:lnTo>
                  <a:pt x="2237" y="5335"/>
                </a:lnTo>
                <a:lnTo>
                  <a:pt x="2166" y="5334"/>
                </a:lnTo>
                <a:lnTo>
                  <a:pt x="2362" y="3090"/>
                </a:lnTo>
                <a:cubicBezTo>
                  <a:pt x="2363" y="3072"/>
                  <a:pt x="2379" y="3057"/>
                  <a:pt x="2398" y="3057"/>
                </a:cubicBezTo>
                <a:cubicBezTo>
                  <a:pt x="2416" y="3058"/>
                  <a:pt x="2432" y="3072"/>
                  <a:pt x="2433" y="3091"/>
                </a:cubicBezTo>
                <a:lnTo>
                  <a:pt x="2629" y="5683"/>
                </a:lnTo>
                <a:lnTo>
                  <a:pt x="2558" y="5679"/>
                </a:lnTo>
                <a:lnTo>
                  <a:pt x="2754" y="4519"/>
                </a:lnTo>
                <a:cubicBezTo>
                  <a:pt x="2757" y="4502"/>
                  <a:pt x="2773" y="4489"/>
                  <a:pt x="2791" y="4490"/>
                </a:cubicBezTo>
                <a:cubicBezTo>
                  <a:pt x="2809" y="4490"/>
                  <a:pt x="2824" y="4505"/>
                  <a:pt x="2825" y="4523"/>
                </a:cubicBezTo>
                <a:lnTo>
                  <a:pt x="3021" y="7047"/>
                </a:lnTo>
                <a:lnTo>
                  <a:pt x="2950" y="7045"/>
                </a:lnTo>
                <a:lnTo>
                  <a:pt x="3146" y="5437"/>
                </a:lnTo>
                <a:cubicBezTo>
                  <a:pt x="3148" y="5419"/>
                  <a:pt x="3163" y="5406"/>
                  <a:pt x="3181" y="5405"/>
                </a:cubicBezTo>
                <a:cubicBezTo>
                  <a:pt x="3199" y="5405"/>
                  <a:pt x="3215" y="5418"/>
                  <a:pt x="3217" y="5436"/>
                </a:cubicBezTo>
                <a:lnTo>
                  <a:pt x="3413" y="6804"/>
                </a:lnTo>
                <a:lnTo>
                  <a:pt x="3405" y="6786"/>
                </a:lnTo>
                <a:lnTo>
                  <a:pt x="3605" y="7022"/>
                </a:lnTo>
                <a:lnTo>
                  <a:pt x="3542" y="7043"/>
                </a:lnTo>
                <a:lnTo>
                  <a:pt x="3738" y="4415"/>
                </a:lnTo>
                <a:cubicBezTo>
                  <a:pt x="3739" y="4396"/>
                  <a:pt x="3755" y="4381"/>
                  <a:pt x="3774" y="4381"/>
                </a:cubicBezTo>
                <a:cubicBezTo>
                  <a:pt x="3793" y="4382"/>
                  <a:pt x="3808" y="4396"/>
                  <a:pt x="3809" y="4415"/>
                </a:cubicBezTo>
                <a:lnTo>
                  <a:pt x="4005" y="7455"/>
                </a:lnTo>
                <a:lnTo>
                  <a:pt x="4005" y="7449"/>
                </a:lnTo>
                <a:lnTo>
                  <a:pt x="4201" y="8305"/>
                </a:lnTo>
                <a:lnTo>
                  <a:pt x="4195" y="8293"/>
                </a:lnTo>
                <a:lnTo>
                  <a:pt x="4391" y="8585"/>
                </a:lnTo>
                <a:cubicBezTo>
                  <a:pt x="4394" y="8590"/>
                  <a:pt x="4396" y="8594"/>
                  <a:pt x="4397" y="8599"/>
                </a:cubicBezTo>
                <a:lnTo>
                  <a:pt x="4593" y="9675"/>
                </a:lnTo>
                <a:lnTo>
                  <a:pt x="4522" y="9678"/>
                </a:lnTo>
                <a:lnTo>
                  <a:pt x="4718" y="7802"/>
                </a:lnTo>
                <a:cubicBezTo>
                  <a:pt x="4720" y="7783"/>
                  <a:pt x="4735" y="7769"/>
                  <a:pt x="4753" y="7769"/>
                </a:cubicBezTo>
                <a:cubicBezTo>
                  <a:pt x="4772" y="7769"/>
                  <a:pt x="4787" y="7783"/>
                  <a:pt x="4789" y="7802"/>
                </a:cubicBezTo>
                <a:lnTo>
                  <a:pt x="4989" y="9714"/>
                </a:lnTo>
                <a:lnTo>
                  <a:pt x="4985" y="9701"/>
                </a:lnTo>
                <a:lnTo>
                  <a:pt x="5181" y="10081"/>
                </a:lnTo>
                <a:lnTo>
                  <a:pt x="5113" y="10096"/>
                </a:lnTo>
                <a:lnTo>
                  <a:pt x="5309" y="5272"/>
                </a:lnTo>
                <a:cubicBezTo>
                  <a:pt x="5310" y="5264"/>
                  <a:pt x="5313" y="5257"/>
                  <a:pt x="5317" y="5251"/>
                </a:cubicBezTo>
                <a:lnTo>
                  <a:pt x="5513" y="5007"/>
                </a:lnTo>
                <a:lnTo>
                  <a:pt x="5507" y="5018"/>
                </a:lnTo>
                <a:lnTo>
                  <a:pt x="5703" y="4446"/>
                </a:lnTo>
                <a:cubicBezTo>
                  <a:pt x="5709" y="4430"/>
                  <a:pt x="5724" y="4420"/>
                  <a:pt x="5741" y="4422"/>
                </a:cubicBezTo>
                <a:cubicBezTo>
                  <a:pt x="5757" y="4423"/>
                  <a:pt x="5771" y="4436"/>
                  <a:pt x="5773" y="4452"/>
                </a:cubicBezTo>
                <a:lnTo>
                  <a:pt x="5969" y="5780"/>
                </a:lnTo>
                <a:lnTo>
                  <a:pt x="5898" y="5784"/>
                </a:lnTo>
                <a:lnTo>
                  <a:pt x="6094" y="1312"/>
                </a:lnTo>
                <a:cubicBezTo>
                  <a:pt x="6094" y="1293"/>
                  <a:pt x="6109" y="1278"/>
                  <a:pt x="6128" y="1278"/>
                </a:cubicBezTo>
                <a:cubicBezTo>
                  <a:pt x="6146" y="1277"/>
                  <a:pt x="6162" y="1290"/>
                  <a:pt x="6165" y="1308"/>
                </a:cubicBezTo>
                <a:lnTo>
                  <a:pt x="6361" y="2620"/>
                </a:lnTo>
                <a:lnTo>
                  <a:pt x="6291" y="2614"/>
                </a:lnTo>
                <a:lnTo>
                  <a:pt x="6491" y="2014"/>
                </a:lnTo>
                <a:cubicBezTo>
                  <a:pt x="6492" y="2012"/>
                  <a:pt x="6493" y="2010"/>
                  <a:pt x="6494" y="2009"/>
                </a:cubicBezTo>
                <a:lnTo>
                  <a:pt x="6690" y="1637"/>
                </a:lnTo>
                <a:cubicBezTo>
                  <a:pt x="6696" y="1624"/>
                  <a:pt x="6709" y="1617"/>
                  <a:pt x="6723" y="1617"/>
                </a:cubicBezTo>
                <a:cubicBezTo>
                  <a:pt x="6737" y="1618"/>
                  <a:pt x="6749" y="1626"/>
                  <a:pt x="6754" y="1639"/>
                </a:cubicBezTo>
                <a:lnTo>
                  <a:pt x="6950" y="2091"/>
                </a:lnTo>
                <a:lnTo>
                  <a:pt x="7148" y="2723"/>
                </a:lnTo>
                <a:lnTo>
                  <a:pt x="7078" y="2725"/>
                </a:lnTo>
                <a:lnTo>
                  <a:pt x="7274" y="1885"/>
                </a:lnTo>
                <a:cubicBezTo>
                  <a:pt x="7278" y="1869"/>
                  <a:pt x="7293" y="1857"/>
                  <a:pt x="7310" y="1857"/>
                </a:cubicBezTo>
                <a:cubicBezTo>
                  <a:pt x="7327" y="1858"/>
                  <a:pt x="7342" y="1870"/>
                  <a:pt x="7345" y="1887"/>
                </a:cubicBezTo>
                <a:lnTo>
                  <a:pt x="7541" y="2883"/>
                </a:lnTo>
                <a:lnTo>
                  <a:pt x="7470" y="2884"/>
                </a:lnTo>
                <a:lnTo>
                  <a:pt x="7666" y="1696"/>
                </a:lnTo>
                <a:cubicBezTo>
                  <a:pt x="7669" y="1678"/>
                  <a:pt x="7684" y="1665"/>
                  <a:pt x="7701" y="1665"/>
                </a:cubicBezTo>
                <a:cubicBezTo>
                  <a:pt x="7719" y="1665"/>
                  <a:pt x="7734" y="1678"/>
                  <a:pt x="7737" y="1696"/>
                </a:cubicBezTo>
                <a:lnTo>
                  <a:pt x="7937" y="2916"/>
                </a:lnTo>
                <a:lnTo>
                  <a:pt x="8132" y="3709"/>
                </a:lnTo>
                <a:lnTo>
                  <a:pt x="8062" y="3711"/>
                </a:lnTo>
                <a:lnTo>
                  <a:pt x="8258" y="2627"/>
                </a:lnTo>
                <a:cubicBezTo>
                  <a:pt x="8260" y="2615"/>
                  <a:pt x="8269" y="2604"/>
                  <a:pt x="8281" y="2600"/>
                </a:cubicBezTo>
                <a:cubicBezTo>
                  <a:pt x="8293" y="2595"/>
                  <a:pt x="8306" y="2598"/>
                  <a:pt x="8316" y="2606"/>
                </a:cubicBezTo>
                <a:lnTo>
                  <a:pt x="8512" y="2766"/>
                </a:lnTo>
                <a:lnTo>
                  <a:pt x="8464" y="2769"/>
                </a:lnTo>
                <a:lnTo>
                  <a:pt x="8660" y="2565"/>
                </a:lnTo>
                <a:lnTo>
                  <a:pt x="8651" y="2581"/>
                </a:lnTo>
                <a:lnTo>
                  <a:pt x="8847" y="1817"/>
                </a:lnTo>
                <a:lnTo>
                  <a:pt x="9044" y="1332"/>
                </a:lnTo>
                <a:cubicBezTo>
                  <a:pt x="9050" y="1318"/>
                  <a:pt x="9064" y="1309"/>
                  <a:pt x="9080" y="1310"/>
                </a:cubicBezTo>
                <a:cubicBezTo>
                  <a:pt x="9095" y="1310"/>
                  <a:pt x="9108" y="1321"/>
                  <a:pt x="9112" y="1336"/>
                </a:cubicBezTo>
                <a:lnTo>
                  <a:pt x="9308" y="2048"/>
                </a:lnTo>
                <a:lnTo>
                  <a:pt x="9509" y="3123"/>
                </a:lnTo>
                <a:lnTo>
                  <a:pt x="9438" y="3123"/>
                </a:lnTo>
                <a:lnTo>
                  <a:pt x="9634" y="2099"/>
                </a:lnTo>
                <a:cubicBezTo>
                  <a:pt x="9637" y="2082"/>
                  <a:pt x="9652" y="2070"/>
                  <a:pt x="9669" y="2069"/>
                </a:cubicBezTo>
                <a:cubicBezTo>
                  <a:pt x="9687" y="2069"/>
                  <a:pt x="9701" y="2082"/>
                  <a:pt x="9705" y="2099"/>
                </a:cubicBezTo>
                <a:lnTo>
                  <a:pt x="9901" y="3095"/>
                </a:lnTo>
                <a:lnTo>
                  <a:pt x="9830" y="3096"/>
                </a:lnTo>
                <a:lnTo>
                  <a:pt x="10026" y="1728"/>
                </a:lnTo>
                <a:cubicBezTo>
                  <a:pt x="10028" y="1712"/>
                  <a:pt x="10041" y="1700"/>
                  <a:pt x="10057" y="1698"/>
                </a:cubicBezTo>
                <a:cubicBezTo>
                  <a:pt x="10074" y="1696"/>
                  <a:pt x="10089" y="1705"/>
                  <a:pt x="10095" y="1721"/>
                </a:cubicBezTo>
                <a:lnTo>
                  <a:pt x="10291" y="2233"/>
                </a:lnTo>
                <a:cubicBezTo>
                  <a:pt x="10292" y="2236"/>
                  <a:pt x="10293" y="2239"/>
                  <a:pt x="10293" y="2243"/>
                </a:cubicBezTo>
                <a:lnTo>
                  <a:pt x="10489" y="5127"/>
                </a:lnTo>
                <a:lnTo>
                  <a:pt x="10418" y="5125"/>
                </a:lnTo>
                <a:lnTo>
                  <a:pt x="10614" y="3713"/>
                </a:lnTo>
                <a:cubicBezTo>
                  <a:pt x="10616" y="3694"/>
                  <a:pt x="10632" y="3681"/>
                  <a:pt x="10650" y="3681"/>
                </a:cubicBezTo>
                <a:cubicBezTo>
                  <a:pt x="10669" y="3682"/>
                  <a:pt x="10684" y="3696"/>
                  <a:pt x="10685" y="3714"/>
                </a:cubicBezTo>
                <a:lnTo>
                  <a:pt x="10885" y="6022"/>
                </a:lnTo>
                <a:lnTo>
                  <a:pt x="10814" y="6018"/>
                </a:lnTo>
                <a:lnTo>
                  <a:pt x="11010" y="5122"/>
                </a:lnTo>
                <a:cubicBezTo>
                  <a:pt x="11014" y="5105"/>
                  <a:pt x="11029" y="5093"/>
                  <a:pt x="11047" y="5093"/>
                </a:cubicBezTo>
                <a:cubicBezTo>
                  <a:pt x="11064" y="5094"/>
                  <a:pt x="11079" y="5107"/>
                  <a:pt x="11081" y="5125"/>
                </a:cubicBezTo>
                <a:lnTo>
                  <a:pt x="11277" y="6549"/>
                </a:lnTo>
                <a:lnTo>
                  <a:pt x="11206" y="6551"/>
                </a:lnTo>
                <a:lnTo>
                  <a:pt x="11402" y="4047"/>
                </a:lnTo>
                <a:cubicBezTo>
                  <a:pt x="11403" y="4027"/>
                  <a:pt x="11420" y="4013"/>
                  <a:pt x="11439" y="4013"/>
                </a:cubicBezTo>
                <a:lnTo>
                  <a:pt x="11635" y="4021"/>
                </a:lnTo>
                <a:cubicBezTo>
                  <a:pt x="11651" y="4022"/>
                  <a:pt x="11664" y="4033"/>
                  <a:pt x="11668" y="4048"/>
                </a:cubicBezTo>
                <a:lnTo>
                  <a:pt x="11864" y="4776"/>
                </a:lnTo>
                <a:lnTo>
                  <a:pt x="11794" y="4782"/>
                </a:lnTo>
                <a:lnTo>
                  <a:pt x="11990" y="2810"/>
                </a:lnTo>
                <a:lnTo>
                  <a:pt x="12190" y="1604"/>
                </a:lnTo>
                <a:cubicBezTo>
                  <a:pt x="12192" y="1588"/>
                  <a:pt x="12205" y="1576"/>
                  <a:pt x="12220" y="1574"/>
                </a:cubicBezTo>
                <a:cubicBezTo>
                  <a:pt x="12235" y="1571"/>
                  <a:pt x="12250" y="1579"/>
                  <a:pt x="12257" y="1593"/>
                </a:cubicBezTo>
                <a:lnTo>
                  <a:pt x="12453" y="1969"/>
                </a:lnTo>
                <a:lnTo>
                  <a:pt x="12388" y="1971"/>
                </a:lnTo>
                <a:lnTo>
                  <a:pt x="12584" y="1511"/>
                </a:lnTo>
                <a:cubicBezTo>
                  <a:pt x="12590" y="1497"/>
                  <a:pt x="12604" y="1489"/>
                  <a:pt x="12620" y="1490"/>
                </a:cubicBezTo>
                <a:cubicBezTo>
                  <a:pt x="12635" y="1490"/>
                  <a:pt x="12648" y="1501"/>
                  <a:pt x="12652" y="1515"/>
                </a:cubicBezTo>
                <a:lnTo>
                  <a:pt x="12848" y="2183"/>
                </a:lnTo>
                <a:cubicBezTo>
                  <a:pt x="12849" y="2186"/>
                  <a:pt x="12849" y="2188"/>
                  <a:pt x="12849" y="2191"/>
                </a:cubicBezTo>
                <a:lnTo>
                  <a:pt x="13045" y="4579"/>
                </a:lnTo>
                <a:lnTo>
                  <a:pt x="13241" y="5760"/>
                </a:lnTo>
                <a:lnTo>
                  <a:pt x="13170" y="5763"/>
                </a:lnTo>
                <a:lnTo>
                  <a:pt x="13366" y="3119"/>
                </a:lnTo>
                <a:cubicBezTo>
                  <a:pt x="13367" y="3101"/>
                  <a:pt x="13381" y="3087"/>
                  <a:pt x="13398" y="3086"/>
                </a:cubicBezTo>
                <a:cubicBezTo>
                  <a:pt x="13416" y="3084"/>
                  <a:pt x="13432" y="3095"/>
                  <a:pt x="13436" y="3112"/>
                </a:cubicBezTo>
                <a:lnTo>
                  <a:pt x="13632" y="3868"/>
                </a:lnTo>
                <a:cubicBezTo>
                  <a:pt x="13633" y="3871"/>
                  <a:pt x="13633" y="3873"/>
                  <a:pt x="13633" y="3876"/>
                </a:cubicBezTo>
                <a:lnTo>
                  <a:pt x="13833" y="7952"/>
                </a:lnTo>
                <a:lnTo>
                  <a:pt x="13762" y="7951"/>
                </a:lnTo>
                <a:lnTo>
                  <a:pt x="13958" y="4583"/>
                </a:lnTo>
                <a:cubicBezTo>
                  <a:pt x="13958" y="4581"/>
                  <a:pt x="13958" y="4578"/>
                  <a:pt x="13959" y="4576"/>
                </a:cubicBezTo>
                <a:lnTo>
                  <a:pt x="14155" y="3876"/>
                </a:lnTo>
                <a:cubicBezTo>
                  <a:pt x="14159" y="3861"/>
                  <a:pt x="14172" y="3850"/>
                  <a:pt x="14187" y="3850"/>
                </a:cubicBezTo>
                <a:cubicBezTo>
                  <a:pt x="14203" y="3849"/>
                  <a:pt x="14217" y="3858"/>
                  <a:pt x="14223" y="3872"/>
                </a:cubicBezTo>
                <a:lnTo>
                  <a:pt x="14419" y="4356"/>
                </a:lnTo>
                <a:lnTo>
                  <a:pt x="14365" y="4340"/>
                </a:lnTo>
                <a:lnTo>
                  <a:pt x="14561" y="4204"/>
                </a:lnTo>
                <a:lnTo>
                  <a:pt x="14546" y="4225"/>
                </a:lnTo>
                <a:lnTo>
                  <a:pt x="14742" y="3393"/>
                </a:lnTo>
                <a:lnTo>
                  <a:pt x="14938" y="2553"/>
                </a:lnTo>
                <a:cubicBezTo>
                  <a:pt x="14942" y="2537"/>
                  <a:pt x="14957" y="2525"/>
                  <a:pt x="14974" y="2525"/>
                </a:cubicBezTo>
                <a:cubicBezTo>
                  <a:pt x="14991" y="2526"/>
                  <a:pt x="15005" y="2538"/>
                  <a:pt x="15009" y="2554"/>
                </a:cubicBezTo>
                <a:lnTo>
                  <a:pt x="15209" y="3546"/>
                </a:lnTo>
                <a:lnTo>
                  <a:pt x="15138" y="3545"/>
                </a:lnTo>
                <a:lnTo>
                  <a:pt x="15334" y="2689"/>
                </a:lnTo>
                <a:cubicBezTo>
                  <a:pt x="15338" y="2675"/>
                  <a:pt x="15350" y="2664"/>
                  <a:pt x="15365" y="2662"/>
                </a:cubicBezTo>
                <a:cubicBezTo>
                  <a:pt x="15380" y="2660"/>
                  <a:pt x="15394" y="2667"/>
                  <a:pt x="15401" y="2680"/>
                </a:cubicBezTo>
                <a:lnTo>
                  <a:pt x="15597" y="3044"/>
                </a:lnTo>
                <a:lnTo>
                  <a:pt x="15590" y="3035"/>
                </a:lnTo>
                <a:lnTo>
                  <a:pt x="15786" y="3211"/>
                </a:lnTo>
                <a:lnTo>
                  <a:pt x="15727" y="3228"/>
                </a:lnTo>
                <a:lnTo>
                  <a:pt x="15923" y="2536"/>
                </a:lnTo>
                <a:lnTo>
                  <a:pt x="16119" y="1792"/>
                </a:lnTo>
                <a:cubicBezTo>
                  <a:pt x="16123" y="1776"/>
                  <a:pt x="16137" y="1765"/>
                  <a:pt x="16154" y="1765"/>
                </a:cubicBezTo>
                <a:cubicBezTo>
                  <a:pt x="16171" y="1766"/>
                  <a:pt x="16185" y="1777"/>
                  <a:pt x="16189" y="1793"/>
                </a:cubicBezTo>
                <a:lnTo>
                  <a:pt x="16385" y="2641"/>
                </a:lnTo>
                <a:lnTo>
                  <a:pt x="16377" y="2626"/>
                </a:lnTo>
                <a:lnTo>
                  <a:pt x="16573" y="2854"/>
                </a:lnTo>
                <a:cubicBezTo>
                  <a:pt x="16578" y="2860"/>
                  <a:pt x="16581" y="2867"/>
                  <a:pt x="16581" y="2874"/>
                </a:cubicBezTo>
                <a:lnTo>
                  <a:pt x="16781" y="5142"/>
                </a:lnTo>
                <a:lnTo>
                  <a:pt x="16710" y="5139"/>
                </a:lnTo>
                <a:lnTo>
                  <a:pt x="16906" y="4039"/>
                </a:lnTo>
                <a:lnTo>
                  <a:pt x="17102" y="1994"/>
                </a:lnTo>
                <a:cubicBezTo>
                  <a:pt x="17103" y="1976"/>
                  <a:pt x="17118" y="1962"/>
                  <a:pt x="17136" y="1962"/>
                </a:cubicBezTo>
                <a:cubicBezTo>
                  <a:pt x="17153" y="1961"/>
                  <a:pt x="17169" y="1973"/>
                  <a:pt x="17173" y="1990"/>
                </a:cubicBezTo>
                <a:lnTo>
                  <a:pt x="17369" y="2970"/>
                </a:lnTo>
                <a:lnTo>
                  <a:pt x="17298" y="2973"/>
                </a:lnTo>
                <a:lnTo>
                  <a:pt x="17494" y="1437"/>
                </a:lnTo>
                <a:cubicBezTo>
                  <a:pt x="17496" y="1420"/>
                  <a:pt x="17509" y="1407"/>
                  <a:pt x="17526" y="1406"/>
                </a:cubicBezTo>
                <a:cubicBezTo>
                  <a:pt x="17543" y="1404"/>
                  <a:pt x="17559" y="1414"/>
                  <a:pt x="17564" y="1430"/>
                </a:cubicBezTo>
                <a:lnTo>
                  <a:pt x="17760" y="2038"/>
                </a:lnTo>
                <a:lnTo>
                  <a:pt x="17692" y="2037"/>
                </a:lnTo>
                <a:lnTo>
                  <a:pt x="17888" y="1517"/>
                </a:lnTo>
                <a:cubicBezTo>
                  <a:pt x="17894" y="1501"/>
                  <a:pt x="17910" y="1492"/>
                  <a:pt x="17926" y="1494"/>
                </a:cubicBezTo>
                <a:cubicBezTo>
                  <a:pt x="17943" y="1496"/>
                  <a:pt x="17956" y="1509"/>
                  <a:pt x="17957" y="1526"/>
                </a:cubicBezTo>
                <a:lnTo>
                  <a:pt x="18157" y="3494"/>
                </a:lnTo>
                <a:lnTo>
                  <a:pt x="18086" y="3491"/>
                </a:lnTo>
                <a:lnTo>
                  <a:pt x="18282" y="2335"/>
                </a:lnTo>
                <a:lnTo>
                  <a:pt x="18478" y="1323"/>
                </a:lnTo>
                <a:cubicBezTo>
                  <a:pt x="18481" y="1305"/>
                  <a:pt x="18497" y="1293"/>
                  <a:pt x="18514" y="1293"/>
                </a:cubicBezTo>
                <a:cubicBezTo>
                  <a:pt x="18532" y="1294"/>
                  <a:pt x="18547" y="1307"/>
                  <a:pt x="18549" y="1324"/>
                </a:cubicBezTo>
                <a:lnTo>
                  <a:pt x="18745" y="2656"/>
                </a:lnTo>
                <a:lnTo>
                  <a:pt x="18674" y="2655"/>
                </a:lnTo>
                <a:lnTo>
                  <a:pt x="18870" y="1591"/>
                </a:lnTo>
                <a:cubicBezTo>
                  <a:pt x="18873" y="1573"/>
                  <a:pt x="18889" y="1561"/>
                  <a:pt x="18907" y="1562"/>
                </a:cubicBezTo>
                <a:cubicBezTo>
                  <a:pt x="18925" y="1562"/>
                  <a:pt x="18940" y="1576"/>
                  <a:pt x="18941" y="1594"/>
                </a:cubicBezTo>
                <a:lnTo>
                  <a:pt x="19137" y="3610"/>
                </a:lnTo>
                <a:lnTo>
                  <a:pt x="19127" y="3589"/>
                </a:lnTo>
                <a:lnTo>
                  <a:pt x="19323" y="3793"/>
                </a:lnTo>
                <a:lnTo>
                  <a:pt x="19262" y="3813"/>
                </a:lnTo>
                <a:lnTo>
                  <a:pt x="19462" y="2253"/>
                </a:lnTo>
                <a:cubicBezTo>
                  <a:pt x="19463" y="2247"/>
                  <a:pt x="19465" y="2241"/>
                  <a:pt x="19468" y="2237"/>
                </a:cubicBezTo>
                <a:lnTo>
                  <a:pt x="19664" y="1961"/>
                </a:lnTo>
                <a:cubicBezTo>
                  <a:pt x="19670" y="1952"/>
                  <a:pt x="19681" y="1946"/>
                  <a:pt x="19691" y="1946"/>
                </a:cubicBezTo>
                <a:cubicBezTo>
                  <a:pt x="19702" y="1945"/>
                  <a:pt x="19713" y="1949"/>
                  <a:pt x="19720" y="1958"/>
                </a:cubicBezTo>
                <a:lnTo>
                  <a:pt x="19916" y="2178"/>
                </a:lnTo>
                <a:lnTo>
                  <a:pt x="19895" y="2166"/>
                </a:lnTo>
                <a:lnTo>
                  <a:pt x="20091" y="2198"/>
                </a:lnTo>
                <a:cubicBezTo>
                  <a:pt x="20106" y="2200"/>
                  <a:pt x="20117" y="2211"/>
                  <a:pt x="20121" y="2226"/>
                </a:cubicBezTo>
                <a:lnTo>
                  <a:pt x="20317" y="3094"/>
                </a:lnTo>
                <a:lnTo>
                  <a:pt x="20299" y="3070"/>
                </a:lnTo>
                <a:lnTo>
                  <a:pt x="20495" y="3178"/>
                </a:lnTo>
                <a:lnTo>
                  <a:pt x="20690" y="3277"/>
                </a:lnTo>
                <a:cubicBezTo>
                  <a:pt x="20700" y="3283"/>
                  <a:pt x="20707" y="3292"/>
                  <a:pt x="20709" y="3303"/>
                </a:cubicBezTo>
                <a:lnTo>
                  <a:pt x="20905" y="4399"/>
                </a:lnTo>
                <a:lnTo>
                  <a:pt x="20834" y="4398"/>
                </a:lnTo>
                <a:lnTo>
                  <a:pt x="21034" y="3434"/>
                </a:lnTo>
                <a:cubicBezTo>
                  <a:pt x="21035" y="3429"/>
                  <a:pt x="21037" y="3425"/>
                  <a:pt x="21040" y="3421"/>
                </a:cubicBezTo>
                <a:lnTo>
                  <a:pt x="21236" y="3141"/>
                </a:lnTo>
                <a:cubicBezTo>
                  <a:pt x="21245" y="3128"/>
                  <a:pt x="21260" y="3123"/>
                  <a:pt x="21275" y="3127"/>
                </a:cubicBezTo>
                <a:cubicBezTo>
                  <a:pt x="21289" y="3131"/>
                  <a:pt x="21300" y="3143"/>
                  <a:pt x="21301" y="3158"/>
                </a:cubicBezTo>
                <a:lnTo>
                  <a:pt x="21497" y="5218"/>
                </a:lnTo>
                <a:lnTo>
                  <a:pt x="21426" y="5219"/>
                </a:lnTo>
                <a:lnTo>
                  <a:pt x="21622" y="2007"/>
                </a:lnTo>
                <a:cubicBezTo>
                  <a:pt x="21623" y="1989"/>
                  <a:pt x="21638" y="1974"/>
                  <a:pt x="21656" y="1973"/>
                </a:cubicBezTo>
                <a:cubicBezTo>
                  <a:pt x="21675" y="1973"/>
                  <a:pt x="21691" y="1986"/>
                  <a:pt x="21693" y="2005"/>
                </a:cubicBezTo>
                <a:lnTo>
                  <a:pt x="21889" y="3509"/>
                </a:lnTo>
                <a:lnTo>
                  <a:pt x="21820" y="3501"/>
                </a:lnTo>
                <a:lnTo>
                  <a:pt x="22016" y="2973"/>
                </a:lnTo>
                <a:cubicBezTo>
                  <a:pt x="22020" y="2960"/>
                  <a:pt x="22032" y="2951"/>
                  <a:pt x="22045" y="2950"/>
                </a:cubicBezTo>
                <a:cubicBezTo>
                  <a:pt x="22059" y="2948"/>
                  <a:pt x="22072" y="2954"/>
                  <a:pt x="22080" y="2966"/>
                </a:cubicBezTo>
                <a:lnTo>
                  <a:pt x="22276" y="3266"/>
                </a:lnTo>
                <a:lnTo>
                  <a:pt x="22216" y="3265"/>
                </a:lnTo>
                <a:lnTo>
                  <a:pt x="22416" y="2965"/>
                </a:lnTo>
                <a:cubicBezTo>
                  <a:pt x="22424" y="2953"/>
                  <a:pt x="22440" y="2947"/>
                  <a:pt x="22455" y="2951"/>
                </a:cubicBezTo>
                <a:cubicBezTo>
                  <a:pt x="22470" y="2955"/>
                  <a:pt x="22481" y="2968"/>
                  <a:pt x="22481" y="2983"/>
                </a:cubicBezTo>
                <a:lnTo>
                  <a:pt x="22677" y="6411"/>
                </a:lnTo>
                <a:lnTo>
                  <a:pt x="22606" y="6409"/>
                </a:lnTo>
                <a:lnTo>
                  <a:pt x="22802" y="4893"/>
                </a:lnTo>
                <a:cubicBezTo>
                  <a:pt x="22804" y="4876"/>
                  <a:pt x="22817" y="4863"/>
                  <a:pt x="22834" y="4862"/>
                </a:cubicBezTo>
                <a:cubicBezTo>
                  <a:pt x="22851" y="4860"/>
                  <a:pt x="22867" y="4870"/>
                  <a:pt x="22872" y="4886"/>
                </a:cubicBezTo>
                <a:lnTo>
                  <a:pt x="23068" y="5494"/>
                </a:lnTo>
                <a:lnTo>
                  <a:pt x="22998" y="5498"/>
                </a:lnTo>
                <a:lnTo>
                  <a:pt x="23194" y="4634"/>
                </a:lnTo>
                <a:lnTo>
                  <a:pt x="23390" y="3789"/>
                </a:lnTo>
                <a:lnTo>
                  <a:pt x="23586" y="2707"/>
                </a:lnTo>
                <a:cubicBezTo>
                  <a:pt x="23588" y="2696"/>
                  <a:pt x="23595" y="2686"/>
                  <a:pt x="23605" y="2681"/>
                </a:cubicBezTo>
                <a:cubicBezTo>
                  <a:pt x="23615" y="2676"/>
                  <a:pt x="23627" y="2676"/>
                  <a:pt x="23637" y="2681"/>
                </a:cubicBezTo>
                <a:lnTo>
                  <a:pt x="23833" y="2777"/>
                </a:lnTo>
                <a:cubicBezTo>
                  <a:pt x="23841" y="2781"/>
                  <a:pt x="23847" y="2787"/>
                  <a:pt x="23851" y="2796"/>
                </a:cubicBezTo>
                <a:lnTo>
                  <a:pt x="24051" y="3272"/>
                </a:lnTo>
                <a:cubicBezTo>
                  <a:pt x="24058" y="3290"/>
                  <a:pt x="24050" y="3311"/>
                  <a:pt x="24031" y="3319"/>
                </a:cubicBezTo>
                <a:cubicBezTo>
                  <a:pt x="24013" y="3326"/>
                  <a:pt x="23992" y="3318"/>
                  <a:pt x="23984" y="3299"/>
                </a:cubicBezTo>
                <a:lnTo>
                  <a:pt x="23784" y="2823"/>
                </a:lnTo>
                <a:lnTo>
                  <a:pt x="23802" y="2842"/>
                </a:lnTo>
                <a:lnTo>
                  <a:pt x="23606" y="2746"/>
                </a:lnTo>
                <a:lnTo>
                  <a:pt x="23657" y="2720"/>
                </a:lnTo>
                <a:lnTo>
                  <a:pt x="23461" y="3806"/>
                </a:lnTo>
                <a:lnTo>
                  <a:pt x="23265" y="4649"/>
                </a:lnTo>
                <a:lnTo>
                  <a:pt x="23069" y="5513"/>
                </a:lnTo>
                <a:cubicBezTo>
                  <a:pt x="23065" y="5529"/>
                  <a:pt x="23051" y="5541"/>
                  <a:pt x="23035" y="5541"/>
                </a:cubicBezTo>
                <a:cubicBezTo>
                  <a:pt x="23019" y="5542"/>
                  <a:pt x="23004" y="5532"/>
                  <a:pt x="22999" y="5517"/>
                </a:cubicBezTo>
                <a:lnTo>
                  <a:pt x="22803" y="4909"/>
                </a:lnTo>
                <a:lnTo>
                  <a:pt x="22873" y="4902"/>
                </a:lnTo>
                <a:lnTo>
                  <a:pt x="22677" y="6418"/>
                </a:lnTo>
                <a:cubicBezTo>
                  <a:pt x="22675" y="6437"/>
                  <a:pt x="22659" y="6450"/>
                  <a:pt x="22640" y="6449"/>
                </a:cubicBezTo>
                <a:cubicBezTo>
                  <a:pt x="22622" y="6449"/>
                  <a:pt x="22607" y="6434"/>
                  <a:pt x="22606" y="6416"/>
                </a:cubicBezTo>
                <a:lnTo>
                  <a:pt x="22410" y="2988"/>
                </a:lnTo>
                <a:lnTo>
                  <a:pt x="22475" y="3005"/>
                </a:lnTo>
                <a:lnTo>
                  <a:pt x="22275" y="3305"/>
                </a:lnTo>
                <a:cubicBezTo>
                  <a:pt x="22269" y="3316"/>
                  <a:pt x="22257" y="3322"/>
                  <a:pt x="22245" y="3321"/>
                </a:cubicBezTo>
                <a:cubicBezTo>
                  <a:pt x="22233" y="3321"/>
                  <a:pt x="22222" y="3315"/>
                  <a:pt x="22215" y="3305"/>
                </a:cubicBezTo>
                <a:lnTo>
                  <a:pt x="22019" y="3005"/>
                </a:lnTo>
                <a:lnTo>
                  <a:pt x="22083" y="2998"/>
                </a:lnTo>
                <a:lnTo>
                  <a:pt x="21887" y="3526"/>
                </a:lnTo>
                <a:cubicBezTo>
                  <a:pt x="21881" y="3542"/>
                  <a:pt x="21866" y="3551"/>
                  <a:pt x="21849" y="3549"/>
                </a:cubicBezTo>
                <a:cubicBezTo>
                  <a:pt x="21833" y="3547"/>
                  <a:pt x="21820" y="3535"/>
                  <a:pt x="21818" y="3518"/>
                </a:cubicBezTo>
                <a:lnTo>
                  <a:pt x="21622" y="2014"/>
                </a:lnTo>
                <a:lnTo>
                  <a:pt x="21693" y="2012"/>
                </a:lnTo>
                <a:lnTo>
                  <a:pt x="21497" y="5224"/>
                </a:lnTo>
                <a:cubicBezTo>
                  <a:pt x="21496" y="5242"/>
                  <a:pt x="21481" y="5257"/>
                  <a:pt x="21462" y="5257"/>
                </a:cubicBezTo>
                <a:cubicBezTo>
                  <a:pt x="21443" y="5258"/>
                  <a:pt x="21427" y="5244"/>
                  <a:pt x="21426" y="5225"/>
                </a:cubicBezTo>
                <a:lnTo>
                  <a:pt x="21230" y="3165"/>
                </a:lnTo>
                <a:lnTo>
                  <a:pt x="21295" y="3182"/>
                </a:lnTo>
                <a:lnTo>
                  <a:pt x="21099" y="3462"/>
                </a:lnTo>
                <a:lnTo>
                  <a:pt x="21105" y="3449"/>
                </a:lnTo>
                <a:lnTo>
                  <a:pt x="20905" y="4413"/>
                </a:lnTo>
                <a:cubicBezTo>
                  <a:pt x="20901" y="4430"/>
                  <a:pt x="20886" y="4442"/>
                  <a:pt x="20869" y="4441"/>
                </a:cubicBezTo>
                <a:cubicBezTo>
                  <a:pt x="20852" y="4441"/>
                  <a:pt x="20837" y="4429"/>
                  <a:pt x="20834" y="4412"/>
                </a:cubicBezTo>
                <a:lnTo>
                  <a:pt x="20638" y="3316"/>
                </a:lnTo>
                <a:lnTo>
                  <a:pt x="20657" y="3342"/>
                </a:lnTo>
                <a:lnTo>
                  <a:pt x="20460" y="3241"/>
                </a:lnTo>
                <a:lnTo>
                  <a:pt x="20264" y="3133"/>
                </a:lnTo>
                <a:cubicBezTo>
                  <a:pt x="20255" y="3128"/>
                  <a:pt x="20249" y="3119"/>
                  <a:pt x="20246" y="3109"/>
                </a:cubicBezTo>
                <a:lnTo>
                  <a:pt x="20050" y="2241"/>
                </a:lnTo>
                <a:lnTo>
                  <a:pt x="20080" y="2269"/>
                </a:lnTo>
                <a:lnTo>
                  <a:pt x="19884" y="2237"/>
                </a:lnTo>
                <a:cubicBezTo>
                  <a:pt x="19876" y="2236"/>
                  <a:pt x="19868" y="2232"/>
                  <a:pt x="19863" y="2225"/>
                </a:cubicBezTo>
                <a:lnTo>
                  <a:pt x="19667" y="2005"/>
                </a:lnTo>
                <a:lnTo>
                  <a:pt x="19723" y="2002"/>
                </a:lnTo>
                <a:lnTo>
                  <a:pt x="19527" y="2278"/>
                </a:lnTo>
                <a:lnTo>
                  <a:pt x="19533" y="2262"/>
                </a:lnTo>
                <a:lnTo>
                  <a:pt x="19333" y="3822"/>
                </a:lnTo>
                <a:cubicBezTo>
                  <a:pt x="19331" y="3836"/>
                  <a:pt x="19322" y="3847"/>
                  <a:pt x="19309" y="3852"/>
                </a:cubicBezTo>
                <a:cubicBezTo>
                  <a:pt x="19296" y="3856"/>
                  <a:pt x="19281" y="3852"/>
                  <a:pt x="19272" y="3842"/>
                </a:cubicBezTo>
                <a:lnTo>
                  <a:pt x="19076" y="3638"/>
                </a:lnTo>
                <a:cubicBezTo>
                  <a:pt x="19070" y="3633"/>
                  <a:pt x="19066" y="3625"/>
                  <a:pt x="19066" y="3617"/>
                </a:cubicBezTo>
                <a:lnTo>
                  <a:pt x="18870" y="1601"/>
                </a:lnTo>
                <a:lnTo>
                  <a:pt x="18941" y="1604"/>
                </a:lnTo>
                <a:lnTo>
                  <a:pt x="18745" y="2668"/>
                </a:lnTo>
                <a:cubicBezTo>
                  <a:pt x="18742" y="2685"/>
                  <a:pt x="18726" y="2698"/>
                  <a:pt x="18709" y="2697"/>
                </a:cubicBezTo>
                <a:cubicBezTo>
                  <a:pt x="18691" y="2697"/>
                  <a:pt x="18676" y="2684"/>
                  <a:pt x="18674" y="2667"/>
                </a:cubicBezTo>
                <a:lnTo>
                  <a:pt x="18478" y="1335"/>
                </a:lnTo>
                <a:lnTo>
                  <a:pt x="18549" y="1336"/>
                </a:lnTo>
                <a:lnTo>
                  <a:pt x="18353" y="2347"/>
                </a:lnTo>
                <a:lnTo>
                  <a:pt x="18157" y="3503"/>
                </a:lnTo>
                <a:cubicBezTo>
                  <a:pt x="18154" y="3521"/>
                  <a:pt x="18138" y="3534"/>
                  <a:pt x="18120" y="3533"/>
                </a:cubicBezTo>
                <a:cubicBezTo>
                  <a:pt x="18102" y="3533"/>
                  <a:pt x="18087" y="3519"/>
                  <a:pt x="18086" y="3501"/>
                </a:cubicBezTo>
                <a:lnTo>
                  <a:pt x="17886" y="1533"/>
                </a:lnTo>
                <a:lnTo>
                  <a:pt x="17955" y="1542"/>
                </a:lnTo>
                <a:lnTo>
                  <a:pt x="17759" y="2062"/>
                </a:lnTo>
                <a:cubicBezTo>
                  <a:pt x="17754" y="2076"/>
                  <a:pt x="17740" y="2086"/>
                  <a:pt x="17725" y="2085"/>
                </a:cubicBezTo>
                <a:cubicBezTo>
                  <a:pt x="17709" y="2085"/>
                  <a:pt x="17696" y="2075"/>
                  <a:pt x="17691" y="2061"/>
                </a:cubicBezTo>
                <a:lnTo>
                  <a:pt x="17495" y="1453"/>
                </a:lnTo>
                <a:lnTo>
                  <a:pt x="17565" y="1446"/>
                </a:lnTo>
                <a:lnTo>
                  <a:pt x="17369" y="2982"/>
                </a:lnTo>
                <a:cubicBezTo>
                  <a:pt x="17367" y="3000"/>
                  <a:pt x="17352" y="3013"/>
                  <a:pt x="17335" y="3013"/>
                </a:cubicBezTo>
                <a:cubicBezTo>
                  <a:pt x="17317" y="3014"/>
                  <a:pt x="17302" y="3002"/>
                  <a:pt x="17298" y="2985"/>
                </a:cubicBezTo>
                <a:lnTo>
                  <a:pt x="17102" y="2005"/>
                </a:lnTo>
                <a:lnTo>
                  <a:pt x="17173" y="2001"/>
                </a:lnTo>
                <a:lnTo>
                  <a:pt x="16977" y="4052"/>
                </a:lnTo>
                <a:lnTo>
                  <a:pt x="16781" y="5152"/>
                </a:lnTo>
                <a:cubicBezTo>
                  <a:pt x="16778" y="5170"/>
                  <a:pt x="16762" y="5182"/>
                  <a:pt x="16744" y="5181"/>
                </a:cubicBezTo>
                <a:cubicBezTo>
                  <a:pt x="16726" y="5181"/>
                  <a:pt x="16711" y="5167"/>
                  <a:pt x="16710" y="5149"/>
                </a:cubicBezTo>
                <a:lnTo>
                  <a:pt x="16510" y="2881"/>
                </a:lnTo>
                <a:lnTo>
                  <a:pt x="16518" y="2901"/>
                </a:lnTo>
                <a:lnTo>
                  <a:pt x="16322" y="2673"/>
                </a:lnTo>
                <a:cubicBezTo>
                  <a:pt x="16318" y="2669"/>
                  <a:pt x="16316" y="2663"/>
                  <a:pt x="16314" y="2658"/>
                </a:cubicBezTo>
                <a:lnTo>
                  <a:pt x="16118" y="1810"/>
                </a:lnTo>
                <a:lnTo>
                  <a:pt x="16188" y="1811"/>
                </a:lnTo>
                <a:lnTo>
                  <a:pt x="15992" y="2555"/>
                </a:lnTo>
                <a:lnTo>
                  <a:pt x="15796" y="3247"/>
                </a:lnTo>
                <a:cubicBezTo>
                  <a:pt x="15793" y="3259"/>
                  <a:pt x="15783" y="3269"/>
                  <a:pt x="15771" y="3272"/>
                </a:cubicBezTo>
                <a:cubicBezTo>
                  <a:pt x="15760" y="3276"/>
                  <a:pt x="15747" y="3273"/>
                  <a:pt x="15737" y="3264"/>
                </a:cubicBezTo>
                <a:lnTo>
                  <a:pt x="15541" y="3088"/>
                </a:lnTo>
                <a:cubicBezTo>
                  <a:pt x="15538" y="3085"/>
                  <a:pt x="15536" y="3082"/>
                  <a:pt x="15534" y="3079"/>
                </a:cubicBezTo>
                <a:lnTo>
                  <a:pt x="15338" y="2715"/>
                </a:lnTo>
                <a:lnTo>
                  <a:pt x="15405" y="2706"/>
                </a:lnTo>
                <a:lnTo>
                  <a:pt x="15209" y="3562"/>
                </a:lnTo>
                <a:cubicBezTo>
                  <a:pt x="15205" y="3578"/>
                  <a:pt x="15190" y="3590"/>
                  <a:pt x="15173" y="3589"/>
                </a:cubicBezTo>
                <a:cubicBezTo>
                  <a:pt x="15156" y="3589"/>
                  <a:pt x="15142" y="3577"/>
                  <a:pt x="15138" y="3561"/>
                </a:cubicBezTo>
                <a:lnTo>
                  <a:pt x="14938" y="2569"/>
                </a:lnTo>
                <a:lnTo>
                  <a:pt x="15009" y="2570"/>
                </a:lnTo>
                <a:lnTo>
                  <a:pt x="14813" y="3410"/>
                </a:lnTo>
                <a:lnTo>
                  <a:pt x="14617" y="4242"/>
                </a:lnTo>
                <a:cubicBezTo>
                  <a:pt x="14614" y="4250"/>
                  <a:pt x="14609" y="4258"/>
                  <a:pt x="14602" y="4263"/>
                </a:cubicBezTo>
                <a:lnTo>
                  <a:pt x="14406" y="4399"/>
                </a:lnTo>
                <a:cubicBezTo>
                  <a:pt x="14397" y="4405"/>
                  <a:pt x="14386" y="4407"/>
                  <a:pt x="14375" y="4404"/>
                </a:cubicBezTo>
                <a:cubicBezTo>
                  <a:pt x="14365" y="4401"/>
                  <a:pt x="14356" y="4393"/>
                  <a:pt x="14352" y="4383"/>
                </a:cubicBezTo>
                <a:lnTo>
                  <a:pt x="14156" y="3899"/>
                </a:lnTo>
                <a:lnTo>
                  <a:pt x="14224" y="3895"/>
                </a:lnTo>
                <a:lnTo>
                  <a:pt x="14028" y="4595"/>
                </a:lnTo>
                <a:lnTo>
                  <a:pt x="14029" y="4588"/>
                </a:lnTo>
                <a:lnTo>
                  <a:pt x="13833" y="7956"/>
                </a:lnTo>
                <a:cubicBezTo>
                  <a:pt x="13832" y="7975"/>
                  <a:pt x="13816" y="7990"/>
                  <a:pt x="13797" y="7989"/>
                </a:cubicBezTo>
                <a:cubicBezTo>
                  <a:pt x="13778" y="7989"/>
                  <a:pt x="13762" y="7974"/>
                  <a:pt x="13762" y="7955"/>
                </a:cubicBezTo>
                <a:lnTo>
                  <a:pt x="13562" y="3879"/>
                </a:lnTo>
                <a:lnTo>
                  <a:pt x="13563" y="3887"/>
                </a:lnTo>
                <a:lnTo>
                  <a:pt x="13367" y="3131"/>
                </a:lnTo>
                <a:lnTo>
                  <a:pt x="13437" y="3124"/>
                </a:lnTo>
                <a:lnTo>
                  <a:pt x="13241" y="5768"/>
                </a:lnTo>
                <a:cubicBezTo>
                  <a:pt x="13240" y="5786"/>
                  <a:pt x="13225" y="5801"/>
                  <a:pt x="13207" y="5801"/>
                </a:cubicBezTo>
                <a:cubicBezTo>
                  <a:pt x="13189" y="5802"/>
                  <a:pt x="13173" y="5789"/>
                  <a:pt x="13170" y="5771"/>
                </a:cubicBezTo>
                <a:lnTo>
                  <a:pt x="12974" y="4584"/>
                </a:lnTo>
                <a:lnTo>
                  <a:pt x="12778" y="2196"/>
                </a:lnTo>
                <a:lnTo>
                  <a:pt x="12779" y="2204"/>
                </a:lnTo>
                <a:lnTo>
                  <a:pt x="12583" y="1536"/>
                </a:lnTo>
                <a:lnTo>
                  <a:pt x="12651" y="1540"/>
                </a:lnTo>
                <a:lnTo>
                  <a:pt x="12455" y="2000"/>
                </a:lnTo>
                <a:cubicBezTo>
                  <a:pt x="12449" y="2012"/>
                  <a:pt x="12437" y="2021"/>
                  <a:pt x="12423" y="2021"/>
                </a:cubicBezTo>
                <a:cubicBezTo>
                  <a:pt x="12409" y="2022"/>
                  <a:pt x="12396" y="2014"/>
                  <a:pt x="12390" y="2002"/>
                </a:cubicBezTo>
                <a:lnTo>
                  <a:pt x="12194" y="1626"/>
                </a:lnTo>
                <a:lnTo>
                  <a:pt x="12261" y="1615"/>
                </a:lnTo>
                <a:lnTo>
                  <a:pt x="12061" y="2817"/>
                </a:lnTo>
                <a:lnTo>
                  <a:pt x="11865" y="4789"/>
                </a:lnTo>
                <a:cubicBezTo>
                  <a:pt x="11864" y="4806"/>
                  <a:pt x="11850" y="4820"/>
                  <a:pt x="11832" y="4821"/>
                </a:cubicBezTo>
                <a:cubicBezTo>
                  <a:pt x="11815" y="4823"/>
                  <a:pt x="11799" y="4812"/>
                  <a:pt x="11795" y="4795"/>
                </a:cubicBezTo>
                <a:lnTo>
                  <a:pt x="11599" y="4067"/>
                </a:lnTo>
                <a:lnTo>
                  <a:pt x="11632" y="4093"/>
                </a:lnTo>
                <a:lnTo>
                  <a:pt x="11436" y="4085"/>
                </a:lnTo>
                <a:lnTo>
                  <a:pt x="11473" y="4052"/>
                </a:lnTo>
                <a:lnTo>
                  <a:pt x="11277" y="6556"/>
                </a:lnTo>
                <a:cubicBezTo>
                  <a:pt x="11276" y="6575"/>
                  <a:pt x="11261" y="6589"/>
                  <a:pt x="11243" y="6589"/>
                </a:cubicBezTo>
                <a:cubicBezTo>
                  <a:pt x="11224" y="6590"/>
                  <a:pt x="11208" y="6577"/>
                  <a:pt x="11206" y="6558"/>
                </a:cubicBezTo>
                <a:lnTo>
                  <a:pt x="11010" y="5134"/>
                </a:lnTo>
                <a:lnTo>
                  <a:pt x="11081" y="5137"/>
                </a:lnTo>
                <a:lnTo>
                  <a:pt x="10885" y="6033"/>
                </a:lnTo>
                <a:cubicBezTo>
                  <a:pt x="10881" y="6051"/>
                  <a:pt x="10865" y="6063"/>
                  <a:pt x="10847" y="6061"/>
                </a:cubicBezTo>
                <a:cubicBezTo>
                  <a:pt x="10829" y="6060"/>
                  <a:pt x="10815" y="6046"/>
                  <a:pt x="10814" y="6029"/>
                </a:cubicBezTo>
                <a:lnTo>
                  <a:pt x="10614" y="3721"/>
                </a:lnTo>
                <a:lnTo>
                  <a:pt x="10685" y="3722"/>
                </a:lnTo>
                <a:lnTo>
                  <a:pt x="10489" y="5134"/>
                </a:lnTo>
                <a:cubicBezTo>
                  <a:pt x="10487" y="5153"/>
                  <a:pt x="10471" y="5166"/>
                  <a:pt x="10452" y="5165"/>
                </a:cubicBezTo>
                <a:cubicBezTo>
                  <a:pt x="10434" y="5165"/>
                  <a:pt x="10419" y="5150"/>
                  <a:pt x="10418" y="5132"/>
                </a:cubicBezTo>
                <a:lnTo>
                  <a:pt x="10222" y="2248"/>
                </a:lnTo>
                <a:lnTo>
                  <a:pt x="10224" y="2258"/>
                </a:lnTo>
                <a:lnTo>
                  <a:pt x="10028" y="1746"/>
                </a:lnTo>
                <a:lnTo>
                  <a:pt x="10097" y="1739"/>
                </a:lnTo>
                <a:lnTo>
                  <a:pt x="9901" y="3107"/>
                </a:lnTo>
                <a:cubicBezTo>
                  <a:pt x="9899" y="3124"/>
                  <a:pt x="9884" y="3137"/>
                  <a:pt x="9866" y="3137"/>
                </a:cubicBezTo>
                <a:cubicBezTo>
                  <a:pt x="9849" y="3138"/>
                  <a:pt x="9834" y="3126"/>
                  <a:pt x="9830" y="3108"/>
                </a:cubicBezTo>
                <a:lnTo>
                  <a:pt x="9634" y="2112"/>
                </a:lnTo>
                <a:lnTo>
                  <a:pt x="9705" y="2112"/>
                </a:lnTo>
                <a:lnTo>
                  <a:pt x="9509" y="3136"/>
                </a:lnTo>
                <a:cubicBezTo>
                  <a:pt x="9506" y="3153"/>
                  <a:pt x="9491" y="3166"/>
                  <a:pt x="9473" y="3165"/>
                </a:cubicBezTo>
                <a:cubicBezTo>
                  <a:pt x="9456" y="3165"/>
                  <a:pt x="9441" y="3153"/>
                  <a:pt x="9438" y="3136"/>
                </a:cubicBezTo>
                <a:lnTo>
                  <a:pt x="9239" y="2067"/>
                </a:lnTo>
                <a:lnTo>
                  <a:pt x="9043" y="1355"/>
                </a:lnTo>
                <a:lnTo>
                  <a:pt x="9111" y="1359"/>
                </a:lnTo>
                <a:lnTo>
                  <a:pt x="8916" y="1834"/>
                </a:lnTo>
                <a:lnTo>
                  <a:pt x="8720" y="2598"/>
                </a:lnTo>
                <a:cubicBezTo>
                  <a:pt x="8719" y="2604"/>
                  <a:pt x="8716" y="2610"/>
                  <a:pt x="8711" y="2614"/>
                </a:cubicBezTo>
                <a:lnTo>
                  <a:pt x="8515" y="2818"/>
                </a:lnTo>
                <a:cubicBezTo>
                  <a:pt x="8502" y="2832"/>
                  <a:pt x="8481" y="2833"/>
                  <a:pt x="8467" y="2821"/>
                </a:cubicBezTo>
                <a:lnTo>
                  <a:pt x="8271" y="2661"/>
                </a:lnTo>
                <a:lnTo>
                  <a:pt x="8329" y="2640"/>
                </a:lnTo>
                <a:lnTo>
                  <a:pt x="8133" y="3724"/>
                </a:lnTo>
                <a:cubicBezTo>
                  <a:pt x="8130" y="3741"/>
                  <a:pt x="8116" y="3753"/>
                  <a:pt x="8099" y="3753"/>
                </a:cubicBezTo>
                <a:cubicBezTo>
                  <a:pt x="8082" y="3754"/>
                  <a:pt x="8067" y="3743"/>
                  <a:pt x="8063" y="3726"/>
                </a:cubicBezTo>
                <a:lnTo>
                  <a:pt x="7866" y="2927"/>
                </a:lnTo>
                <a:lnTo>
                  <a:pt x="7666" y="1707"/>
                </a:lnTo>
                <a:lnTo>
                  <a:pt x="7737" y="1707"/>
                </a:lnTo>
                <a:lnTo>
                  <a:pt x="7541" y="2895"/>
                </a:lnTo>
                <a:cubicBezTo>
                  <a:pt x="7538" y="2913"/>
                  <a:pt x="7523" y="2925"/>
                  <a:pt x="7506" y="2925"/>
                </a:cubicBezTo>
                <a:cubicBezTo>
                  <a:pt x="7489" y="2926"/>
                  <a:pt x="7474" y="2914"/>
                  <a:pt x="7470" y="2896"/>
                </a:cubicBezTo>
                <a:lnTo>
                  <a:pt x="7274" y="1900"/>
                </a:lnTo>
                <a:lnTo>
                  <a:pt x="7345" y="1902"/>
                </a:lnTo>
                <a:lnTo>
                  <a:pt x="7149" y="2742"/>
                </a:lnTo>
                <a:cubicBezTo>
                  <a:pt x="7145" y="2757"/>
                  <a:pt x="7131" y="2769"/>
                  <a:pt x="7115" y="2769"/>
                </a:cubicBezTo>
                <a:cubicBezTo>
                  <a:pt x="7099" y="2770"/>
                  <a:pt x="7084" y="2760"/>
                  <a:pt x="7079" y="2744"/>
                </a:cubicBezTo>
                <a:lnTo>
                  <a:pt x="6884" y="2120"/>
                </a:lnTo>
                <a:lnTo>
                  <a:pt x="6688" y="1668"/>
                </a:lnTo>
                <a:lnTo>
                  <a:pt x="6753" y="1670"/>
                </a:lnTo>
                <a:lnTo>
                  <a:pt x="6557" y="2042"/>
                </a:lnTo>
                <a:lnTo>
                  <a:pt x="6560" y="2037"/>
                </a:lnTo>
                <a:lnTo>
                  <a:pt x="6360" y="2637"/>
                </a:lnTo>
                <a:cubicBezTo>
                  <a:pt x="6354" y="2653"/>
                  <a:pt x="6339" y="2663"/>
                  <a:pt x="6322" y="2661"/>
                </a:cubicBezTo>
                <a:cubicBezTo>
                  <a:pt x="6306" y="2660"/>
                  <a:pt x="6292" y="2647"/>
                  <a:pt x="6290" y="2631"/>
                </a:cubicBezTo>
                <a:lnTo>
                  <a:pt x="6094" y="1319"/>
                </a:lnTo>
                <a:lnTo>
                  <a:pt x="6165" y="1315"/>
                </a:lnTo>
                <a:lnTo>
                  <a:pt x="5969" y="5787"/>
                </a:lnTo>
                <a:cubicBezTo>
                  <a:pt x="5969" y="5806"/>
                  <a:pt x="5954" y="5820"/>
                  <a:pt x="5935" y="5821"/>
                </a:cubicBezTo>
                <a:cubicBezTo>
                  <a:pt x="5917" y="5822"/>
                  <a:pt x="5901" y="5809"/>
                  <a:pt x="5898" y="5791"/>
                </a:cubicBezTo>
                <a:lnTo>
                  <a:pt x="5702" y="4463"/>
                </a:lnTo>
                <a:lnTo>
                  <a:pt x="5772" y="4469"/>
                </a:lnTo>
                <a:lnTo>
                  <a:pt x="5576" y="5041"/>
                </a:lnTo>
                <a:cubicBezTo>
                  <a:pt x="5574" y="5045"/>
                  <a:pt x="5572" y="5049"/>
                  <a:pt x="5570" y="5052"/>
                </a:cubicBezTo>
                <a:lnTo>
                  <a:pt x="5374" y="5296"/>
                </a:lnTo>
                <a:lnTo>
                  <a:pt x="5381" y="5275"/>
                </a:lnTo>
                <a:lnTo>
                  <a:pt x="5185" y="10099"/>
                </a:lnTo>
                <a:cubicBezTo>
                  <a:pt x="5185" y="10115"/>
                  <a:pt x="5173" y="10129"/>
                  <a:pt x="5157" y="10133"/>
                </a:cubicBezTo>
                <a:cubicBezTo>
                  <a:pt x="5141" y="10136"/>
                  <a:pt x="5125" y="10128"/>
                  <a:pt x="5117" y="10114"/>
                </a:cubicBezTo>
                <a:lnTo>
                  <a:pt x="4921" y="9734"/>
                </a:lnTo>
                <a:cubicBezTo>
                  <a:pt x="4919" y="9730"/>
                  <a:pt x="4918" y="9726"/>
                  <a:pt x="4918" y="9721"/>
                </a:cubicBezTo>
                <a:lnTo>
                  <a:pt x="4718" y="7809"/>
                </a:lnTo>
                <a:lnTo>
                  <a:pt x="4789" y="7809"/>
                </a:lnTo>
                <a:lnTo>
                  <a:pt x="4593" y="9685"/>
                </a:lnTo>
                <a:cubicBezTo>
                  <a:pt x="4591" y="9703"/>
                  <a:pt x="4577" y="9717"/>
                  <a:pt x="4559" y="9717"/>
                </a:cubicBezTo>
                <a:cubicBezTo>
                  <a:pt x="4541" y="9718"/>
                  <a:pt x="4525" y="9706"/>
                  <a:pt x="4522" y="9688"/>
                </a:cubicBezTo>
                <a:lnTo>
                  <a:pt x="4326" y="8612"/>
                </a:lnTo>
                <a:lnTo>
                  <a:pt x="4332" y="8626"/>
                </a:lnTo>
                <a:lnTo>
                  <a:pt x="4136" y="8334"/>
                </a:lnTo>
                <a:cubicBezTo>
                  <a:pt x="4133" y="8330"/>
                  <a:pt x="4131" y="8326"/>
                  <a:pt x="4130" y="8322"/>
                </a:cubicBezTo>
                <a:lnTo>
                  <a:pt x="3934" y="7466"/>
                </a:lnTo>
                <a:cubicBezTo>
                  <a:pt x="3934" y="7464"/>
                  <a:pt x="3934" y="7462"/>
                  <a:pt x="3934" y="7460"/>
                </a:cubicBezTo>
                <a:lnTo>
                  <a:pt x="3738" y="4420"/>
                </a:lnTo>
                <a:lnTo>
                  <a:pt x="3809" y="4420"/>
                </a:lnTo>
                <a:lnTo>
                  <a:pt x="3613" y="7048"/>
                </a:lnTo>
                <a:cubicBezTo>
                  <a:pt x="3612" y="7063"/>
                  <a:pt x="3602" y="7075"/>
                  <a:pt x="3589" y="7080"/>
                </a:cubicBezTo>
                <a:cubicBezTo>
                  <a:pt x="3575" y="7084"/>
                  <a:pt x="3559" y="7080"/>
                  <a:pt x="3550" y="7069"/>
                </a:cubicBezTo>
                <a:lnTo>
                  <a:pt x="3350" y="6833"/>
                </a:lnTo>
                <a:cubicBezTo>
                  <a:pt x="3346" y="6828"/>
                  <a:pt x="3343" y="6821"/>
                  <a:pt x="3342" y="6815"/>
                </a:cubicBezTo>
                <a:lnTo>
                  <a:pt x="3146" y="5447"/>
                </a:lnTo>
                <a:lnTo>
                  <a:pt x="3217" y="5446"/>
                </a:lnTo>
                <a:lnTo>
                  <a:pt x="3021" y="7054"/>
                </a:lnTo>
                <a:cubicBezTo>
                  <a:pt x="3019" y="7072"/>
                  <a:pt x="3003" y="7086"/>
                  <a:pt x="2985" y="7085"/>
                </a:cubicBezTo>
                <a:cubicBezTo>
                  <a:pt x="2966" y="7085"/>
                  <a:pt x="2951" y="7071"/>
                  <a:pt x="2950" y="7052"/>
                </a:cubicBezTo>
                <a:lnTo>
                  <a:pt x="2754" y="4528"/>
                </a:lnTo>
                <a:lnTo>
                  <a:pt x="2825" y="4531"/>
                </a:lnTo>
                <a:lnTo>
                  <a:pt x="2629" y="5691"/>
                </a:lnTo>
                <a:cubicBezTo>
                  <a:pt x="2626" y="5709"/>
                  <a:pt x="2610" y="5722"/>
                  <a:pt x="2592" y="5721"/>
                </a:cubicBezTo>
                <a:cubicBezTo>
                  <a:pt x="2574" y="5721"/>
                  <a:pt x="2559" y="5706"/>
                  <a:pt x="2558" y="5688"/>
                </a:cubicBezTo>
                <a:lnTo>
                  <a:pt x="2362" y="3096"/>
                </a:lnTo>
                <a:lnTo>
                  <a:pt x="2433" y="3097"/>
                </a:lnTo>
                <a:lnTo>
                  <a:pt x="2237" y="5341"/>
                </a:lnTo>
                <a:cubicBezTo>
                  <a:pt x="2236" y="5359"/>
                  <a:pt x="2220" y="5374"/>
                  <a:pt x="2201" y="5373"/>
                </a:cubicBezTo>
                <a:cubicBezTo>
                  <a:pt x="2182" y="5373"/>
                  <a:pt x="2167" y="5359"/>
                  <a:pt x="2166" y="5340"/>
                </a:cubicBezTo>
                <a:lnTo>
                  <a:pt x="1966" y="2653"/>
                </a:lnTo>
                <a:lnTo>
                  <a:pt x="1770" y="709"/>
                </a:lnTo>
                <a:lnTo>
                  <a:pt x="1841" y="709"/>
                </a:lnTo>
                <a:lnTo>
                  <a:pt x="1645" y="2769"/>
                </a:lnTo>
                <a:cubicBezTo>
                  <a:pt x="1644" y="2787"/>
                  <a:pt x="1629" y="2801"/>
                  <a:pt x="1611" y="2801"/>
                </a:cubicBezTo>
                <a:cubicBezTo>
                  <a:pt x="1592" y="2802"/>
                  <a:pt x="1577" y="2789"/>
                  <a:pt x="1574" y="2771"/>
                </a:cubicBezTo>
                <a:lnTo>
                  <a:pt x="1378" y="1495"/>
                </a:lnTo>
                <a:lnTo>
                  <a:pt x="1398" y="1522"/>
                </a:lnTo>
                <a:lnTo>
                  <a:pt x="1202" y="1426"/>
                </a:lnTo>
                <a:cubicBezTo>
                  <a:pt x="1191" y="1421"/>
                  <a:pt x="1184" y="1410"/>
                  <a:pt x="1182" y="1399"/>
                </a:cubicBezTo>
                <a:lnTo>
                  <a:pt x="986" y="59"/>
                </a:lnTo>
                <a:lnTo>
                  <a:pt x="1057" y="59"/>
                </a:lnTo>
                <a:lnTo>
                  <a:pt x="861" y="1319"/>
                </a:lnTo>
                <a:cubicBezTo>
                  <a:pt x="860" y="1326"/>
                  <a:pt x="857" y="1333"/>
                  <a:pt x="851" y="1338"/>
                </a:cubicBezTo>
                <a:lnTo>
                  <a:pt x="655" y="1542"/>
                </a:lnTo>
                <a:cubicBezTo>
                  <a:pt x="646" y="1552"/>
                  <a:pt x="632" y="1556"/>
                  <a:pt x="619" y="1552"/>
                </a:cubicBezTo>
                <a:lnTo>
                  <a:pt x="419" y="1492"/>
                </a:lnTo>
                <a:lnTo>
                  <a:pt x="463" y="1470"/>
                </a:lnTo>
                <a:lnTo>
                  <a:pt x="267" y="1982"/>
                </a:lnTo>
                <a:cubicBezTo>
                  <a:pt x="261" y="1998"/>
                  <a:pt x="245" y="2007"/>
                  <a:pt x="229" y="2005"/>
                </a:cubicBezTo>
                <a:cubicBezTo>
                  <a:pt x="212" y="2003"/>
                  <a:pt x="199" y="1990"/>
                  <a:pt x="198" y="1973"/>
                </a:cubicBezTo>
                <a:lnTo>
                  <a:pt x="2" y="41"/>
                </a:lnTo>
                <a:cubicBezTo>
                  <a:pt x="0" y="21"/>
                  <a:pt x="14" y="4"/>
                  <a:pt x="34" y="2"/>
                </a:cubicBezTo>
                <a:cubicBezTo>
                  <a:pt x="54" y="0"/>
                  <a:pt x="71" y="14"/>
                  <a:pt x="73" y="34"/>
                </a:cubicBezTo>
                <a:close/>
              </a:path>
            </a:pathLst>
          </a:custGeom>
          <a:solidFill>
            <a:srgbClr val="8E2929"/>
          </a:solidFill>
          <a:ln w="38100" cap="flat">
            <a:solidFill>
              <a:srgbClr val="8E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24"/>
          <p:cNvSpPr txBox="1">
            <a:spLocks noChangeArrowheads="1"/>
          </p:cNvSpPr>
          <p:nvPr/>
        </p:nvSpPr>
        <p:spPr bwMode="auto">
          <a:xfrm>
            <a:off x="669100" y="1341549"/>
            <a:ext cx="2284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Diffusion Index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" name="Rectangle 12"/>
          <p:cNvSpPr>
            <a:spLocks noChangeArrowheads="1"/>
          </p:cNvSpPr>
          <p:nvPr/>
        </p:nvSpPr>
        <p:spPr bwMode="auto">
          <a:xfrm>
            <a:off x="2531896" y="5874434"/>
            <a:ext cx="2559031" cy="4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Shading indicates NBER recession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6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Connector 112"/>
          <p:cNvCxnSpPr/>
          <p:nvPr/>
        </p:nvCxnSpPr>
        <p:spPr>
          <a:xfrm rot="5400000">
            <a:off x="957690" y="3760004"/>
            <a:ext cx="4251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2"/>
          <p:cNvSpPr>
            <a:spLocks noChangeArrowheads="1"/>
          </p:cNvSpPr>
          <p:nvPr/>
        </p:nvSpPr>
        <p:spPr bwMode="auto">
          <a:xfrm>
            <a:off x="3075845" y="1655181"/>
            <a:ext cx="1934823" cy="3607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anchor="ctr" anchorCtr="0"/>
          <a:lstStyle/>
          <a:p>
            <a:pPr eaLnBrk="0" hangingPunct="0">
              <a:spcBef>
                <a:spcPct val="20000"/>
              </a:spcBef>
            </a:pP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Dashed Line Indicates </a:t>
            </a:r>
            <a:b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U.S. Employment Trough</a:t>
            </a:r>
            <a:b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(February 2010)</a:t>
            </a:r>
            <a:endParaRPr lang="en-US" sz="1050" dirty="0">
              <a:solidFill>
                <a:srgbClr val="FFFFFF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431926" y="1573213"/>
            <a:ext cx="1184275" cy="4505325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cs typeface="Arial" charset="0"/>
              </a:rPr>
              <a:t>Regional Employment Trends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08080"/>
                </a:solidFill>
              </a:rPr>
              <a:t>Total </a:t>
            </a:r>
            <a:r>
              <a:rPr lang="en-US" sz="2000" b="1" dirty="0" smtClean="0">
                <a:solidFill>
                  <a:srgbClr val="808080"/>
                </a:solidFill>
              </a:rPr>
              <a:t>Employment Through Jan 2017, </a:t>
            </a:r>
            <a:r>
              <a:rPr lang="en-US" sz="2000" b="1" dirty="0">
                <a:solidFill>
                  <a:srgbClr val="808080"/>
                </a:solidFill>
              </a:rPr>
              <a:t>Seasonally Adjusted</a:t>
            </a: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Source: Bureau of Labor Statistics and Moody’s Economy.com.</a:t>
            </a: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80879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38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defTabSz="457200" eaLnBrk="0" hangingPunct="0"/>
            <a:fld id="{2273D20E-755C-42B7-87E0-748A99F9BE24}" type="slidenum">
              <a:rPr lang="en-US" sz="1200" b="1">
                <a:solidFill>
                  <a:srgbClr val="4D4D4D"/>
                </a:solidFill>
              </a:rPr>
              <a:pPr algn="ctr" defTabSz="457200" eaLnBrk="0" hangingPunct="0"/>
              <a:t>4</a:t>
            </a:fld>
            <a:endParaRPr lang="en-US" sz="1200" b="1" dirty="0">
              <a:solidFill>
                <a:srgbClr val="4D4D4D"/>
              </a:solidFill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776288" y="1571625"/>
            <a:ext cx="7761288" cy="3606800"/>
          </a:xfrm>
          <a:custGeom>
            <a:avLst/>
            <a:gdLst>
              <a:gd name="T0" fmla="*/ 0 w 4889"/>
              <a:gd name="T1" fmla="*/ 2271 h 2272"/>
              <a:gd name="T2" fmla="*/ 4889 w 4889"/>
              <a:gd name="T3" fmla="*/ 2271 h 2272"/>
              <a:gd name="T4" fmla="*/ 4889 w 4889"/>
              <a:gd name="T5" fmla="*/ 2272 h 2272"/>
              <a:gd name="T6" fmla="*/ 0 w 4889"/>
              <a:gd name="T7" fmla="*/ 2272 h 2272"/>
              <a:gd name="T8" fmla="*/ 0 w 4889"/>
              <a:gd name="T9" fmla="*/ 2271 h 2272"/>
              <a:gd name="T10" fmla="*/ 0 w 4889"/>
              <a:gd name="T11" fmla="*/ 1704 h 2272"/>
              <a:gd name="T12" fmla="*/ 4889 w 4889"/>
              <a:gd name="T13" fmla="*/ 1704 h 2272"/>
              <a:gd name="T14" fmla="*/ 4889 w 4889"/>
              <a:gd name="T15" fmla="*/ 1705 h 2272"/>
              <a:gd name="T16" fmla="*/ 0 w 4889"/>
              <a:gd name="T17" fmla="*/ 1705 h 2272"/>
              <a:gd name="T18" fmla="*/ 0 w 4889"/>
              <a:gd name="T19" fmla="*/ 1704 h 2272"/>
              <a:gd name="T20" fmla="*/ 0 w 4889"/>
              <a:gd name="T21" fmla="*/ 1136 h 2272"/>
              <a:gd name="T22" fmla="*/ 4889 w 4889"/>
              <a:gd name="T23" fmla="*/ 1136 h 2272"/>
              <a:gd name="T24" fmla="*/ 4889 w 4889"/>
              <a:gd name="T25" fmla="*/ 1137 h 2272"/>
              <a:gd name="T26" fmla="*/ 0 w 4889"/>
              <a:gd name="T27" fmla="*/ 1137 h 2272"/>
              <a:gd name="T28" fmla="*/ 0 w 4889"/>
              <a:gd name="T29" fmla="*/ 1136 h 2272"/>
              <a:gd name="T30" fmla="*/ 0 w 4889"/>
              <a:gd name="T31" fmla="*/ 568 h 2272"/>
              <a:gd name="T32" fmla="*/ 4889 w 4889"/>
              <a:gd name="T33" fmla="*/ 568 h 2272"/>
              <a:gd name="T34" fmla="*/ 4889 w 4889"/>
              <a:gd name="T35" fmla="*/ 569 h 2272"/>
              <a:gd name="T36" fmla="*/ 0 w 4889"/>
              <a:gd name="T37" fmla="*/ 569 h 2272"/>
              <a:gd name="T38" fmla="*/ 0 w 4889"/>
              <a:gd name="T39" fmla="*/ 568 h 2272"/>
              <a:gd name="T40" fmla="*/ 0 w 4889"/>
              <a:gd name="T41" fmla="*/ 0 h 2272"/>
              <a:gd name="T42" fmla="*/ 4889 w 4889"/>
              <a:gd name="T43" fmla="*/ 0 h 2272"/>
              <a:gd name="T44" fmla="*/ 4889 w 4889"/>
              <a:gd name="T45" fmla="*/ 1 h 2272"/>
              <a:gd name="T46" fmla="*/ 0 w 4889"/>
              <a:gd name="T47" fmla="*/ 1 h 2272"/>
              <a:gd name="T48" fmla="*/ 0 w 4889"/>
              <a:gd name="T49" fmla="*/ 0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89" h="2272">
                <a:moveTo>
                  <a:pt x="0" y="2271"/>
                </a:moveTo>
                <a:lnTo>
                  <a:pt x="4889" y="2271"/>
                </a:lnTo>
                <a:lnTo>
                  <a:pt x="4889" y="2272"/>
                </a:lnTo>
                <a:lnTo>
                  <a:pt x="0" y="2272"/>
                </a:lnTo>
                <a:lnTo>
                  <a:pt x="0" y="2271"/>
                </a:lnTo>
                <a:close/>
                <a:moveTo>
                  <a:pt x="0" y="1704"/>
                </a:moveTo>
                <a:lnTo>
                  <a:pt x="4889" y="1704"/>
                </a:lnTo>
                <a:lnTo>
                  <a:pt x="4889" y="1705"/>
                </a:lnTo>
                <a:lnTo>
                  <a:pt x="0" y="1705"/>
                </a:lnTo>
                <a:lnTo>
                  <a:pt x="0" y="1704"/>
                </a:lnTo>
                <a:close/>
                <a:moveTo>
                  <a:pt x="0" y="1136"/>
                </a:moveTo>
                <a:lnTo>
                  <a:pt x="4889" y="1136"/>
                </a:lnTo>
                <a:lnTo>
                  <a:pt x="4889" y="1137"/>
                </a:lnTo>
                <a:lnTo>
                  <a:pt x="0" y="1137"/>
                </a:lnTo>
                <a:lnTo>
                  <a:pt x="0" y="1136"/>
                </a:lnTo>
                <a:close/>
                <a:moveTo>
                  <a:pt x="0" y="568"/>
                </a:moveTo>
                <a:lnTo>
                  <a:pt x="4889" y="568"/>
                </a:lnTo>
                <a:lnTo>
                  <a:pt x="4889" y="569"/>
                </a:lnTo>
                <a:lnTo>
                  <a:pt x="0" y="569"/>
                </a:lnTo>
                <a:lnTo>
                  <a:pt x="0" y="568"/>
                </a:lnTo>
                <a:close/>
                <a:moveTo>
                  <a:pt x="0" y="0"/>
                </a:moveTo>
                <a:lnTo>
                  <a:pt x="4889" y="0"/>
                </a:lnTo>
                <a:lnTo>
                  <a:pt x="488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771526" y="1570038"/>
            <a:ext cx="7769225" cy="4513263"/>
          </a:xfrm>
          <a:custGeom>
            <a:avLst/>
            <a:gdLst>
              <a:gd name="T0" fmla="*/ 0 w 24760"/>
              <a:gd name="T1" fmla="*/ 12 h 13980"/>
              <a:gd name="T2" fmla="*/ 12 w 24760"/>
              <a:gd name="T3" fmla="*/ 0 h 13980"/>
              <a:gd name="T4" fmla="*/ 24748 w 24760"/>
              <a:gd name="T5" fmla="*/ 0 h 13980"/>
              <a:gd name="T6" fmla="*/ 24760 w 24760"/>
              <a:gd name="T7" fmla="*/ 12 h 13980"/>
              <a:gd name="T8" fmla="*/ 24760 w 24760"/>
              <a:gd name="T9" fmla="*/ 13968 h 13980"/>
              <a:gd name="T10" fmla="*/ 24748 w 24760"/>
              <a:gd name="T11" fmla="*/ 13980 h 13980"/>
              <a:gd name="T12" fmla="*/ 12 w 24760"/>
              <a:gd name="T13" fmla="*/ 13980 h 13980"/>
              <a:gd name="T14" fmla="*/ 0 w 24760"/>
              <a:gd name="T15" fmla="*/ 13968 h 13980"/>
              <a:gd name="T16" fmla="*/ 0 w 24760"/>
              <a:gd name="T17" fmla="*/ 12 h 13980"/>
              <a:gd name="T18" fmla="*/ 24 w 24760"/>
              <a:gd name="T19" fmla="*/ 13968 h 13980"/>
              <a:gd name="T20" fmla="*/ 12 w 24760"/>
              <a:gd name="T21" fmla="*/ 13956 h 13980"/>
              <a:gd name="T22" fmla="*/ 24748 w 24760"/>
              <a:gd name="T23" fmla="*/ 13956 h 13980"/>
              <a:gd name="T24" fmla="*/ 24736 w 24760"/>
              <a:gd name="T25" fmla="*/ 13968 h 13980"/>
              <a:gd name="T26" fmla="*/ 24736 w 24760"/>
              <a:gd name="T27" fmla="*/ 12 h 13980"/>
              <a:gd name="T28" fmla="*/ 24748 w 24760"/>
              <a:gd name="T29" fmla="*/ 24 h 13980"/>
              <a:gd name="T30" fmla="*/ 12 w 24760"/>
              <a:gd name="T31" fmla="*/ 24 h 13980"/>
              <a:gd name="T32" fmla="*/ 24 w 24760"/>
              <a:gd name="T33" fmla="*/ 12 h 13980"/>
              <a:gd name="T34" fmla="*/ 24 w 24760"/>
              <a:gd name="T35" fmla="*/ 13968 h 1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60" h="13980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748" y="0"/>
                </a:lnTo>
                <a:cubicBezTo>
                  <a:pt x="24755" y="0"/>
                  <a:pt x="24760" y="6"/>
                  <a:pt x="24760" y="12"/>
                </a:cubicBezTo>
                <a:lnTo>
                  <a:pt x="24760" y="13968"/>
                </a:lnTo>
                <a:cubicBezTo>
                  <a:pt x="24760" y="13975"/>
                  <a:pt x="24755" y="13980"/>
                  <a:pt x="24748" y="13980"/>
                </a:cubicBezTo>
                <a:lnTo>
                  <a:pt x="12" y="13980"/>
                </a:lnTo>
                <a:cubicBezTo>
                  <a:pt x="6" y="13980"/>
                  <a:pt x="0" y="13975"/>
                  <a:pt x="0" y="13968"/>
                </a:cubicBezTo>
                <a:lnTo>
                  <a:pt x="0" y="12"/>
                </a:lnTo>
                <a:close/>
                <a:moveTo>
                  <a:pt x="24" y="13968"/>
                </a:moveTo>
                <a:lnTo>
                  <a:pt x="12" y="13956"/>
                </a:lnTo>
                <a:lnTo>
                  <a:pt x="24748" y="13956"/>
                </a:lnTo>
                <a:lnTo>
                  <a:pt x="24736" y="13968"/>
                </a:lnTo>
                <a:lnTo>
                  <a:pt x="24736" y="12"/>
                </a:lnTo>
                <a:lnTo>
                  <a:pt x="24748" y="24"/>
                </a:lnTo>
                <a:lnTo>
                  <a:pt x="12" y="24"/>
                </a:lnTo>
                <a:lnTo>
                  <a:pt x="24" y="12"/>
                </a:lnTo>
                <a:lnTo>
                  <a:pt x="24" y="1396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532813" y="1573213"/>
            <a:ext cx="7938" cy="450532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71526" y="1573213"/>
            <a:ext cx="7938" cy="450532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731838" y="1570038"/>
            <a:ext cx="44450" cy="4513263"/>
          </a:xfrm>
          <a:custGeom>
            <a:avLst/>
            <a:gdLst>
              <a:gd name="T0" fmla="*/ 0 w 28"/>
              <a:gd name="T1" fmla="*/ 2838 h 2843"/>
              <a:gd name="T2" fmla="*/ 28 w 28"/>
              <a:gd name="T3" fmla="*/ 2838 h 2843"/>
              <a:gd name="T4" fmla="*/ 28 w 28"/>
              <a:gd name="T5" fmla="*/ 2843 h 2843"/>
              <a:gd name="T6" fmla="*/ 0 w 28"/>
              <a:gd name="T7" fmla="*/ 2843 h 2843"/>
              <a:gd name="T8" fmla="*/ 0 w 28"/>
              <a:gd name="T9" fmla="*/ 2838 h 2843"/>
              <a:gd name="T10" fmla="*/ 0 w 28"/>
              <a:gd name="T11" fmla="*/ 2270 h 2843"/>
              <a:gd name="T12" fmla="*/ 28 w 28"/>
              <a:gd name="T13" fmla="*/ 2270 h 2843"/>
              <a:gd name="T14" fmla="*/ 28 w 28"/>
              <a:gd name="T15" fmla="*/ 2275 h 2843"/>
              <a:gd name="T16" fmla="*/ 0 w 28"/>
              <a:gd name="T17" fmla="*/ 2275 h 2843"/>
              <a:gd name="T18" fmla="*/ 0 w 28"/>
              <a:gd name="T19" fmla="*/ 2270 h 2843"/>
              <a:gd name="T20" fmla="*/ 0 w 28"/>
              <a:gd name="T21" fmla="*/ 1702 h 2843"/>
              <a:gd name="T22" fmla="*/ 28 w 28"/>
              <a:gd name="T23" fmla="*/ 1702 h 2843"/>
              <a:gd name="T24" fmla="*/ 28 w 28"/>
              <a:gd name="T25" fmla="*/ 1707 h 2843"/>
              <a:gd name="T26" fmla="*/ 0 w 28"/>
              <a:gd name="T27" fmla="*/ 1707 h 2843"/>
              <a:gd name="T28" fmla="*/ 0 w 28"/>
              <a:gd name="T29" fmla="*/ 1702 h 2843"/>
              <a:gd name="T30" fmla="*/ 0 w 28"/>
              <a:gd name="T31" fmla="*/ 1134 h 2843"/>
              <a:gd name="T32" fmla="*/ 28 w 28"/>
              <a:gd name="T33" fmla="*/ 1134 h 2843"/>
              <a:gd name="T34" fmla="*/ 28 w 28"/>
              <a:gd name="T35" fmla="*/ 1139 h 2843"/>
              <a:gd name="T36" fmla="*/ 0 w 28"/>
              <a:gd name="T37" fmla="*/ 1139 h 2843"/>
              <a:gd name="T38" fmla="*/ 0 w 28"/>
              <a:gd name="T39" fmla="*/ 1134 h 2843"/>
              <a:gd name="T40" fmla="*/ 0 w 28"/>
              <a:gd name="T41" fmla="*/ 567 h 2843"/>
              <a:gd name="T42" fmla="*/ 28 w 28"/>
              <a:gd name="T43" fmla="*/ 567 h 2843"/>
              <a:gd name="T44" fmla="*/ 28 w 28"/>
              <a:gd name="T45" fmla="*/ 572 h 2843"/>
              <a:gd name="T46" fmla="*/ 0 w 28"/>
              <a:gd name="T47" fmla="*/ 572 h 2843"/>
              <a:gd name="T48" fmla="*/ 0 w 28"/>
              <a:gd name="T49" fmla="*/ 567 h 2843"/>
              <a:gd name="T50" fmla="*/ 0 w 28"/>
              <a:gd name="T51" fmla="*/ 0 h 2843"/>
              <a:gd name="T52" fmla="*/ 28 w 28"/>
              <a:gd name="T53" fmla="*/ 0 h 2843"/>
              <a:gd name="T54" fmla="*/ 28 w 28"/>
              <a:gd name="T55" fmla="*/ 5 h 2843"/>
              <a:gd name="T56" fmla="*/ 0 w 28"/>
              <a:gd name="T57" fmla="*/ 5 h 2843"/>
              <a:gd name="T58" fmla="*/ 0 w 28"/>
              <a:gd name="T59" fmla="*/ 0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843">
                <a:moveTo>
                  <a:pt x="0" y="2838"/>
                </a:moveTo>
                <a:lnTo>
                  <a:pt x="28" y="2838"/>
                </a:lnTo>
                <a:lnTo>
                  <a:pt x="28" y="2843"/>
                </a:lnTo>
                <a:lnTo>
                  <a:pt x="0" y="2843"/>
                </a:lnTo>
                <a:lnTo>
                  <a:pt x="0" y="2838"/>
                </a:lnTo>
                <a:close/>
                <a:moveTo>
                  <a:pt x="0" y="2270"/>
                </a:moveTo>
                <a:lnTo>
                  <a:pt x="28" y="2270"/>
                </a:lnTo>
                <a:lnTo>
                  <a:pt x="28" y="2275"/>
                </a:lnTo>
                <a:lnTo>
                  <a:pt x="0" y="2275"/>
                </a:lnTo>
                <a:lnTo>
                  <a:pt x="0" y="2270"/>
                </a:lnTo>
                <a:close/>
                <a:moveTo>
                  <a:pt x="0" y="1702"/>
                </a:moveTo>
                <a:lnTo>
                  <a:pt x="28" y="1702"/>
                </a:lnTo>
                <a:lnTo>
                  <a:pt x="28" y="1707"/>
                </a:lnTo>
                <a:lnTo>
                  <a:pt x="0" y="1707"/>
                </a:lnTo>
                <a:lnTo>
                  <a:pt x="0" y="1702"/>
                </a:lnTo>
                <a:close/>
                <a:moveTo>
                  <a:pt x="0" y="1134"/>
                </a:moveTo>
                <a:lnTo>
                  <a:pt x="28" y="1134"/>
                </a:lnTo>
                <a:lnTo>
                  <a:pt x="28" y="1139"/>
                </a:lnTo>
                <a:lnTo>
                  <a:pt x="0" y="1139"/>
                </a:lnTo>
                <a:lnTo>
                  <a:pt x="0" y="1134"/>
                </a:lnTo>
                <a:close/>
                <a:moveTo>
                  <a:pt x="0" y="567"/>
                </a:moveTo>
                <a:lnTo>
                  <a:pt x="28" y="567"/>
                </a:lnTo>
                <a:lnTo>
                  <a:pt x="28" y="572"/>
                </a:lnTo>
                <a:lnTo>
                  <a:pt x="0" y="572"/>
                </a:lnTo>
                <a:lnTo>
                  <a:pt x="0" y="567"/>
                </a:lnTo>
                <a:close/>
                <a:moveTo>
                  <a:pt x="0" y="0"/>
                </a:moveTo>
                <a:lnTo>
                  <a:pt x="28" y="0"/>
                </a:lnTo>
                <a:lnTo>
                  <a:pt x="2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776288" y="6075363"/>
            <a:ext cx="7759700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771526" y="6078538"/>
            <a:ext cx="7489825" cy="46038"/>
          </a:xfrm>
          <a:custGeom>
            <a:avLst/>
            <a:gdLst>
              <a:gd name="T0" fmla="*/ 5 w 4718"/>
              <a:gd name="T1" fmla="*/ 0 h 29"/>
              <a:gd name="T2" fmla="*/ 5 w 4718"/>
              <a:gd name="T3" fmla="*/ 29 h 29"/>
              <a:gd name="T4" fmla="*/ 0 w 4718"/>
              <a:gd name="T5" fmla="*/ 29 h 29"/>
              <a:gd name="T6" fmla="*/ 0 w 4718"/>
              <a:gd name="T7" fmla="*/ 0 h 29"/>
              <a:gd name="T8" fmla="*/ 5 w 4718"/>
              <a:gd name="T9" fmla="*/ 0 h 29"/>
              <a:gd name="T10" fmla="*/ 476 w 4718"/>
              <a:gd name="T11" fmla="*/ 0 h 29"/>
              <a:gd name="T12" fmla="*/ 476 w 4718"/>
              <a:gd name="T13" fmla="*/ 29 h 29"/>
              <a:gd name="T14" fmla="*/ 472 w 4718"/>
              <a:gd name="T15" fmla="*/ 29 h 29"/>
              <a:gd name="T16" fmla="*/ 472 w 4718"/>
              <a:gd name="T17" fmla="*/ 0 h 29"/>
              <a:gd name="T18" fmla="*/ 476 w 4718"/>
              <a:gd name="T19" fmla="*/ 0 h 29"/>
              <a:gd name="T20" fmla="*/ 948 w 4718"/>
              <a:gd name="T21" fmla="*/ 0 h 29"/>
              <a:gd name="T22" fmla="*/ 948 w 4718"/>
              <a:gd name="T23" fmla="*/ 29 h 29"/>
              <a:gd name="T24" fmla="*/ 943 w 4718"/>
              <a:gd name="T25" fmla="*/ 29 h 29"/>
              <a:gd name="T26" fmla="*/ 943 w 4718"/>
              <a:gd name="T27" fmla="*/ 0 h 29"/>
              <a:gd name="T28" fmla="*/ 948 w 4718"/>
              <a:gd name="T29" fmla="*/ 0 h 29"/>
              <a:gd name="T30" fmla="*/ 1419 w 4718"/>
              <a:gd name="T31" fmla="*/ 0 h 29"/>
              <a:gd name="T32" fmla="*/ 1419 w 4718"/>
              <a:gd name="T33" fmla="*/ 29 h 29"/>
              <a:gd name="T34" fmla="*/ 1414 w 4718"/>
              <a:gd name="T35" fmla="*/ 29 h 29"/>
              <a:gd name="T36" fmla="*/ 1414 w 4718"/>
              <a:gd name="T37" fmla="*/ 0 h 29"/>
              <a:gd name="T38" fmla="*/ 1419 w 4718"/>
              <a:gd name="T39" fmla="*/ 0 h 29"/>
              <a:gd name="T40" fmla="*/ 1890 w 4718"/>
              <a:gd name="T41" fmla="*/ 0 h 29"/>
              <a:gd name="T42" fmla="*/ 1890 w 4718"/>
              <a:gd name="T43" fmla="*/ 29 h 29"/>
              <a:gd name="T44" fmla="*/ 1885 w 4718"/>
              <a:gd name="T45" fmla="*/ 29 h 29"/>
              <a:gd name="T46" fmla="*/ 1885 w 4718"/>
              <a:gd name="T47" fmla="*/ 0 h 29"/>
              <a:gd name="T48" fmla="*/ 1890 w 4718"/>
              <a:gd name="T49" fmla="*/ 0 h 29"/>
              <a:gd name="T50" fmla="*/ 2362 w 4718"/>
              <a:gd name="T51" fmla="*/ 0 h 29"/>
              <a:gd name="T52" fmla="*/ 2362 w 4718"/>
              <a:gd name="T53" fmla="*/ 29 h 29"/>
              <a:gd name="T54" fmla="*/ 2357 w 4718"/>
              <a:gd name="T55" fmla="*/ 29 h 29"/>
              <a:gd name="T56" fmla="*/ 2357 w 4718"/>
              <a:gd name="T57" fmla="*/ 0 h 29"/>
              <a:gd name="T58" fmla="*/ 2362 w 4718"/>
              <a:gd name="T59" fmla="*/ 0 h 29"/>
              <a:gd name="T60" fmla="*/ 2833 w 4718"/>
              <a:gd name="T61" fmla="*/ 0 h 29"/>
              <a:gd name="T62" fmla="*/ 2833 w 4718"/>
              <a:gd name="T63" fmla="*/ 29 h 29"/>
              <a:gd name="T64" fmla="*/ 2828 w 4718"/>
              <a:gd name="T65" fmla="*/ 29 h 29"/>
              <a:gd name="T66" fmla="*/ 2828 w 4718"/>
              <a:gd name="T67" fmla="*/ 0 h 29"/>
              <a:gd name="T68" fmla="*/ 2833 w 4718"/>
              <a:gd name="T69" fmla="*/ 0 h 29"/>
              <a:gd name="T70" fmla="*/ 3304 w 4718"/>
              <a:gd name="T71" fmla="*/ 0 h 29"/>
              <a:gd name="T72" fmla="*/ 3304 w 4718"/>
              <a:gd name="T73" fmla="*/ 29 h 29"/>
              <a:gd name="T74" fmla="*/ 3299 w 4718"/>
              <a:gd name="T75" fmla="*/ 29 h 29"/>
              <a:gd name="T76" fmla="*/ 3299 w 4718"/>
              <a:gd name="T77" fmla="*/ 0 h 29"/>
              <a:gd name="T78" fmla="*/ 3304 w 4718"/>
              <a:gd name="T79" fmla="*/ 0 h 29"/>
              <a:gd name="T80" fmla="*/ 3775 w 4718"/>
              <a:gd name="T81" fmla="*/ 0 h 29"/>
              <a:gd name="T82" fmla="*/ 3775 w 4718"/>
              <a:gd name="T83" fmla="*/ 29 h 29"/>
              <a:gd name="T84" fmla="*/ 3770 w 4718"/>
              <a:gd name="T85" fmla="*/ 29 h 29"/>
              <a:gd name="T86" fmla="*/ 3770 w 4718"/>
              <a:gd name="T87" fmla="*/ 0 h 29"/>
              <a:gd name="T88" fmla="*/ 3775 w 4718"/>
              <a:gd name="T89" fmla="*/ 0 h 29"/>
              <a:gd name="T90" fmla="*/ 4246 w 4718"/>
              <a:gd name="T91" fmla="*/ 0 h 29"/>
              <a:gd name="T92" fmla="*/ 4246 w 4718"/>
              <a:gd name="T93" fmla="*/ 29 h 29"/>
              <a:gd name="T94" fmla="*/ 4242 w 4718"/>
              <a:gd name="T95" fmla="*/ 29 h 29"/>
              <a:gd name="T96" fmla="*/ 4242 w 4718"/>
              <a:gd name="T97" fmla="*/ 0 h 29"/>
              <a:gd name="T98" fmla="*/ 4246 w 4718"/>
              <a:gd name="T99" fmla="*/ 0 h 29"/>
              <a:gd name="T100" fmla="*/ 4718 w 4718"/>
              <a:gd name="T101" fmla="*/ 0 h 29"/>
              <a:gd name="T102" fmla="*/ 4718 w 4718"/>
              <a:gd name="T103" fmla="*/ 29 h 29"/>
              <a:gd name="T104" fmla="*/ 4713 w 4718"/>
              <a:gd name="T105" fmla="*/ 29 h 29"/>
              <a:gd name="T106" fmla="*/ 4713 w 4718"/>
              <a:gd name="T107" fmla="*/ 0 h 29"/>
              <a:gd name="T108" fmla="*/ 4718 w 4718"/>
              <a:gd name="T10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18" h="29">
                <a:moveTo>
                  <a:pt x="5" y="0"/>
                </a:moveTo>
                <a:lnTo>
                  <a:pt x="5" y="29"/>
                </a:ln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476" y="0"/>
                </a:moveTo>
                <a:lnTo>
                  <a:pt x="476" y="29"/>
                </a:lnTo>
                <a:lnTo>
                  <a:pt x="472" y="29"/>
                </a:lnTo>
                <a:lnTo>
                  <a:pt x="472" y="0"/>
                </a:lnTo>
                <a:lnTo>
                  <a:pt x="476" y="0"/>
                </a:lnTo>
                <a:close/>
                <a:moveTo>
                  <a:pt x="948" y="0"/>
                </a:moveTo>
                <a:lnTo>
                  <a:pt x="948" y="29"/>
                </a:lnTo>
                <a:lnTo>
                  <a:pt x="943" y="29"/>
                </a:lnTo>
                <a:lnTo>
                  <a:pt x="943" y="0"/>
                </a:lnTo>
                <a:lnTo>
                  <a:pt x="948" y="0"/>
                </a:lnTo>
                <a:close/>
                <a:moveTo>
                  <a:pt x="1419" y="0"/>
                </a:moveTo>
                <a:lnTo>
                  <a:pt x="1419" y="29"/>
                </a:lnTo>
                <a:lnTo>
                  <a:pt x="1414" y="29"/>
                </a:lnTo>
                <a:lnTo>
                  <a:pt x="1414" y="0"/>
                </a:lnTo>
                <a:lnTo>
                  <a:pt x="1419" y="0"/>
                </a:lnTo>
                <a:close/>
                <a:moveTo>
                  <a:pt x="1890" y="0"/>
                </a:moveTo>
                <a:lnTo>
                  <a:pt x="1890" y="29"/>
                </a:lnTo>
                <a:lnTo>
                  <a:pt x="1885" y="29"/>
                </a:lnTo>
                <a:lnTo>
                  <a:pt x="1885" y="0"/>
                </a:lnTo>
                <a:lnTo>
                  <a:pt x="1890" y="0"/>
                </a:lnTo>
                <a:close/>
                <a:moveTo>
                  <a:pt x="2362" y="0"/>
                </a:moveTo>
                <a:lnTo>
                  <a:pt x="2362" y="29"/>
                </a:lnTo>
                <a:lnTo>
                  <a:pt x="2357" y="29"/>
                </a:lnTo>
                <a:lnTo>
                  <a:pt x="2357" y="0"/>
                </a:lnTo>
                <a:lnTo>
                  <a:pt x="2362" y="0"/>
                </a:lnTo>
                <a:close/>
                <a:moveTo>
                  <a:pt x="2833" y="0"/>
                </a:moveTo>
                <a:lnTo>
                  <a:pt x="2833" y="29"/>
                </a:lnTo>
                <a:lnTo>
                  <a:pt x="2828" y="29"/>
                </a:lnTo>
                <a:lnTo>
                  <a:pt x="2828" y="0"/>
                </a:lnTo>
                <a:lnTo>
                  <a:pt x="2833" y="0"/>
                </a:lnTo>
                <a:close/>
                <a:moveTo>
                  <a:pt x="3304" y="0"/>
                </a:moveTo>
                <a:lnTo>
                  <a:pt x="3304" y="29"/>
                </a:lnTo>
                <a:lnTo>
                  <a:pt x="3299" y="29"/>
                </a:lnTo>
                <a:lnTo>
                  <a:pt x="3299" y="0"/>
                </a:lnTo>
                <a:lnTo>
                  <a:pt x="3304" y="0"/>
                </a:lnTo>
                <a:close/>
                <a:moveTo>
                  <a:pt x="3775" y="0"/>
                </a:moveTo>
                <a:lnTo>
                  <a:pt x="3775" y="29"/>
                </a:lnTo>
                <a:lnTo>
                  <a:pt x="3770" y="29"/>
                </a:lnTo>
                <a:lnTo>
                  <a:pt x="3770" y="0"/>
                </a:lnTo>
                <a:lnTo>
                  <a:pt x="3775" y="0"/>
                </a:lnTo>
                <a:close/>
                <a:moveTo>
                  <a:pt x="4246" y="0"/>
                </a:moveTo>
                <a:lnTo>
                  <a:pt x="4246" y="29"/>
                </a:lnTo>
                <a:lnTo>
                  <a:pt x="4242" y="29"/>
                </a:lnTo>
                <a:lnTo>
                  <a:pt x="4242" y="0"/>
                </a:lnTo>
                <a:lnTo>
                  <a:pt x="4246" y="0"/>
                </a:lnTo>
                <a:close/>
                <a:moveTo>
                  <a:pt x="4718" y="0"/>
                </a:moveTo>
                <a:lnTo>
                  <a:pt x="4718" y="29"/>
                </a:lnTo>
                <a:lnTo>
                  <a:pt x="4713" y="29"/>
                </a:lnTo>
                <a:lnTo>
                  <a:pt x="4713" y="0"/>
                </a:lnTo>
                <a:lnTo>
                  <a:pt x="4718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763588" y="4264025"/>
            <a:ext cx="7781544" cy="25400"/>
          </a:xfrm>
          <a:custGeom>
            <a:avLst/>
            <a:gdLst>
              <a:gd name="T0" fmla="*/ 636 w 24720"/>
              <a:gd name="T1" fmla="*/ 0 h 80"/>
              <a:gd name="T2" fmla="*/ 1432 w 24720"/>
              <a:gd name="T3" fmla="*/ 0 h 80"/>
              <a:gd name="T4" fmla="*/ 2228 w 24720"/>
              <a:gd name="T5" fmla="*/ 0 h 80"/>
              <a:gd name="T6" fmla="*/ 3020 w 24720"/>
              <a:gd name="T7" fmla="*/ 0 h 80"/>
              <a:gd name="T8" fmla="*/ 3816 w 24720"/>
              <a:gd name="T9" fmla="*/ 0 h 80"/>
              <a:gd name="T10" fmla="*/ 4612 w 24720"/>
              <a:gd name="T11" fmla="*/ 0 h 80"/>
              <a:gd name="T12" fmla="*/ 5404 w 24720"/>
              <a:gd name="T13" fmla="*/ 0 h 80"/>
              <a:gd name="T14" fmla="*/ 6200 w 24720"/>
              <a:gd name="T15" fmla="*/ 0 h 80"/>
              <a:gd name="T16" fmla="*/ 6996 w 24720"/>
              <a:gd name="T17" fmla="*/ 0 h 80"/>
              <a:gd name="T18" fmla="*/ 7788 w 24720"/>
              <a:gd name="T19" fmla="*/ 0 h 80"/>
              <a:gd name="T20" fmla="*/ 8584 w 24720"/>
              <a:gd name="T21" fmla="*/ 0 h 80"/>
              <a:gd name="T22" fmla="*/ 9380 w 24720"/>
              <a:gd name="T23" fmla="*/ 0 h 80"/>
              <a:gd name="T24" fmla="*/ 10172 w 24720"/>
              <a:gd name="T25" fmla="*/ 0 h 80"/>
              <a:gd name="T26" fmla="*/ 10968 w 24720"/>
              <a:gd name="T27" fmla="*/ 0 h 80"/>
              <a:gd name="T28" fmla="*/ 11764 w 24720"/>
              <a:gd name="T29" fmla="*/ 0 h 80"/>
              <a:gd name="T30" fmla="*/ 12560 w 24720"/>
              <a:gd name="T31" fmla="*/ 0 h 80"/>
              <a:gd name="T32" fmla="*/ 13352 w 24720"/>
              <a:gd name="T33" fmla="*/ 0 h 80"/>
              <a:gd name="T34" fmla="*/ 14148 w 24720"/>
              <a:gd name="T35" fmla="*/ 0 h 80"/>
              <a:gd name="T36" fmla="*/ 14944 w 24720"/>
              <a:gd name="T37" fmla="*/ 0 h 80"/>
              <a:gd name="T38" fmla="*/ 15736 w 24720"/>
              <a:gd name="T39" fmla="*/ 0 h 80"/>
              <a:gd name="T40" fmla="*/ 16532 w 24720"/>
              <a:gd name="T41" fmla="*/ 0 h 80"/>
              <a:gd name="T42" fmla="*/ 17328 w 24720"/>
              <a:gd name="T43" fmla="*/ 0 h 80"/>
              <a:gd name="T44" fmla="*/ 18120 w 24720"/>
              <a:gd name="T45" fmla="*/ 0 h 80"/>
              <a:gd name="T46" fmla="*/ 18916 w 24720"/>
              <a:gd name="T47" fmla="*/ 0 h 80"/>
              <a:gd name="T48" fmla="*/ 19712 w 24720"/>
              <a:gd name="T49" fmla="*/ 0 h 80"/>
              <a:gd name="T50" fmla="*/ 20504 w 24720"/>
              <a:gd name="T51" fmla="*/ 0 h 80"/>
              <a:gd name="T52" fmla="*/ 21300 w 24720"/>
              <a:gd name="T53" fmla="*/ 0 h 80"/>
              <a:gd name="T54" fmla="*/ 22096 w 24720"/>
              <a:gd name="T55" fmla="*/ 0 h 80"/>
              <a:gd name="T56" fmla="*/ 22892 w 24720"/>
              <a:gd name="T57" fmla="*/ 0 h 80"/>
              <a:gd name="T58" fmla="*/ 23684 w 24720"/>
              <a:gd name="T59" fmla="*/ 0 h 80"/>
              <a:gd name="T60" fmla="*/ 24480 w 24720"/>
              <a:gd name="T61" fmla="*/ 0 h 80"/>
              <a:gd name="T62" fmla="*/ 24480 w 24720"/>
              <a:gd name="T63" fmla="*/ 80 h 80"/>
              <a:gd name="T64" fmla="*/ 23684 w 24720"/>
              <a:gd name="T65" fmla="*/ 80 h 80"/>
              <a:gd name="T66" fmla="*/ 22892 w 24720"/>
              <a:gd name="T67" fmla="*/ 80 h 80"/>
              <a:gd name="T68" fmla="*/ 22096 w 24720"/>
              <a:gd name="T69" fmla="*/ 80 h 80"/>
              <a:gd name="T70" fmla="*/ 21300 w 24720"/>
              <a:gd name="T71" fmla="*/ 80 h 80"/>
              <a:gd name="T72" fmla="*/ 20504 w 24720"/>
              <a:gd name="T73" fmla="*/ 80 h 80"/>
              <a:gd name="T74" fmla="*/ 19712 w 24720"/>
              <a:gd name="T75" fmla="*/ 80 h 80"/>
              <a:gd name="T76" fmla="*/ 18916 w 24720"/>
              <a:gd name="T77" fmla="*/ 80 h 80"/>
              <a:gd name="T78" fmla="*/ 18120 w 24720"/>
              <a:gd name="T79" fmla="*/ 80 h 80"/>
              <a:gd name="T80" fmla="*/ 17328 w 24720"/>
              <a:gd name="T81" fmla="*/ 80 h 80"/>
              <a:gd name="T82" fmla="*/ 16532 w 24720"/>
              <a:gd name="T83" fmla="*/ 80 h 80"/>
              <a:gd name="T84" fmla="*/ 15736 w 24720"/>
              <a:gd name="T85" fmla="*/ 80 h 80"/>
              <a:gd name="T86" fmla="*/ 14944 w 24720"/>
              <a:gd name="T87" fmla="*/ 80 h 80"/>
              <a:gd name="T88" fmla="*/ 14148 w 24720"/>
              <a:gd name="T89" fmla="*/ 80 h 80"/>
              <a:gd name="T90" fmla="*/ 13352 w 24720"/>
              <a:gd name="T91" fmla="*/ 80 h 80"/>
              <a:gd name="T92" fmla="*/ 12560 w 24720"/>
              <a:gd name="T93" fmla="*/ 80 h 80"/>
              <a:gd name="T94" fmla="*/ 11764 w 24720"/>
              <a:gd name="T95" fmla="*/ 80 h 80"/>
              <a:gd name="T96" fmla="*/ 10968 w 24720"/>
              <a:gd name="T97" fmla="*/ 80 h 80"/>
              <a:gd name="T98" fmla="*/ 10172 w 24720"/>
              <a:gd name="T99" fmla="*/ 80 h 80"/>
              <a:gd name="T100" fmla="*/ 9380 w 24720"/>
              <a:gd name="T101" fmla="*/ 80 h 80"/>
              <a:gd name="T102" fmla="*/ 8584 w 24720"/>
              <a:gd name="T103" fmla="*/ 80 h 80"/>
              <a:gd name="T104" fmla="*/ 7788 w 24720"/>
              <a:gd name="T105" fmla="*/ 80 h 80"/>
              <a:gd name="T106" fmla="*/ 6996 w 24720"/>
              <a:gd name="T107" fmla="*/ 80 h 80"/>
              <a:gd name="T108" fmla="*/ 6200 w 24720"/>
              <a:gd name="T109" fmla="*/ 80 h 80"/>
              <a:gd name="T110" fmla="*/ 5404 w 24720"/>
              <a:gd name="T111" fmla="*/ 80 h 80"/>
              <a:gd name="T112" fmla="*/ 4612 w 24720"/>
              <a:gd name="T113" fmla="*/ 80 h 80"/>
              <a:gd name="T114" fmla="*/ 3816 w 24720"/>
              <a:gd name="T115" fmla="*/ 80 h 80"/>
              <a:gd name="T116" fmla="*/ 3020 w 24720"/>
              <a:gd name="T117" fmla="*/ 80 h 80"/>
              <a:gd name="T118" fmla="*/ 2228 w 24720"/>
              <a:gd name="T119" fmla="*/ 80 h 80"/>
              <a:gd name="T120" fmla="*/ 1432 w 24720"/>
              <a:gd name="T121" fmla="*/ 80 h 80"/>
              <a:gd name="T122" fmla="*/ 636 w 24720"/>
              <a:gd name="T123" fmla="*/ 80 h 80"/>
              <a:gd name="T124" fmla="*/ 0 w 24720"/>
              <a:gd name="T125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720" h="80">
                <a:moveTo>
                  <a:pt x="40" y="0"/>
                </a:moveTo>
                <a:lnTo>
                  <a:pt x="240" y="0"/>
                </a:lnTo>
                <a:lnTo>
                  <a:pt x="440" y="0"/>
                </a:lnTo>
                <a:lnTo>
                  <a:pt x="636" y="0"/>
                </a:lnTo>
                <a:lnTo>
                  <a:pt x="836" y="0"/>
                </a:lnTo>
                <a:lnTo>
                  <a:pt x="1036" y="0"/>
                </a:lnTo>
                <a:lnTo>
                  <a:pt x="1232" y="0"/>
                </a:lnTo>
                <a:lnTo>
                  <a:pt x="1432" y="0"/>
                </a:lnTo>
                <a:lnTo>
                  <a:pt x="1632" y="0"/>
                </a:lnTo>
                <a:lnTo>
                  <a:pt x="1828" y="0"/>
                </a:lnTo>
                <a:lnTo>
                  <a:pt x="2028" y="0"/>
                </a:lnTo>
                <a:lnTo>
                  <a:pt x="2228" y="0"/>
                </a:lnTo>
                <a:lnTo>
                  <a:pt x="2424" y="0"/>
                </a:lnTo>
                <a:lnTo>
                  <a:pt x="2624" y="0"/>
                </a:lnTo>
                <a:lnTo>
                  <a:pt x="2824" y="0"/>
                </a:lnTo>
                <a:lnTo>
                  <a:pt x="3020" y="0"/>
                </a:lnTo>
                <a:lnTo>
                  <a:pt x="3220" y="0"/>
                </a:lnTo>
                <a:lnTo>
                  <a:pt x="3420" y="0"/>
                </a:lnTo>
                <a:lnTo>
                  <a:pt x="3616" y="0"/>
                </a:lnTo>
                <a:lnTo>
                  <a:pt x="3816" y="0"/>
                </a:lnTo>
                <a:lnTo>
                  <a:pt x="4016" y="0"/>
                </a:lnTo>
                <a:lnTo>
                  <a:pt x="4212" y="0"/>
                </a:lnTo>
                <a:lnTo>
                  <a:pt x="4412" y="0"/>
                </a:lnTo>
                <a:lnTo>
                  <a:pt x="4612" y="0"/>
                </a:lnTo>
                <a:lnTo>
                  <a:pt x="4808" y="0"/>
                </a:lnTo>
                <a:lnTo>
                  <a:pt x="5008" y="0"/>
                </a:lnTo>
                <a:lnTo>
                  <a:pt x="5208" y="0"/>
                </a:lnTo>
                <a:lnTo>
                  <a:pt x="5404" y="0"/>
                </a:lnTo>
                <a:lnTo>
                  <a:pt x="5604" y="0"/>
                </a:lnTo>
                <a:lnTo>
                  <a:pt x="5804" y="0"/>
                </a:lnTo>
                <a:lnTo>
                  <a:pt x="6000" y="0"/>
                </a:lnTo>
                <a:lnTo>
                  <a:pt x="6200" y="0"/>
                </a:lnTo>
                <a:lnTo>
                  <a:pt x="6400" y="0"/>
                </a:lnTo>
                <a:lnTo>
                  <a:pt x="6596" y="0"/>
                </a:lnTo>
                <a:lnTo>
                  <a:pt x="6796" y="0"/>
                </a:lnTo>
                <a:lnTo>
                  <a:pt x="6996" y="0"/>
                </a:lnTo>
                <a:lnTo>
                  <a:pt x="7192" y="0"/>
                </a:lnTo>
                <a:lnTo>
                  <a:pt x="7392" y="0"/>
                </a:lnTo>
                <a:lnTo>
                  <a:pt x="7592" y="0"/>
                </a:lnTo>
                <a:lnTo>
                  <a:pt x="7788" y="0"/>
                </a:lnTo>
                <a:lnTo>
                  <a:pt x="7988" y="0"/>
                </a:lnTo>
                <a:lnTo>
                  <a:pt x="8188" y="0"/>
                </a:lnTo>
                <a:lnTo>
                  <a:pt x="8384" y="0"/>
                </a:lnTo>
                <a:lnTo>
                  <a:pt x="8584" y="0"/>
                </a:lnTo>
                <a:lnTo>
                  <a:pt x="8784" y="0"/>
                </a:lnTo>
                <a:lnTo>
                  <a:pt x="8980" y="0"/>
                </a:lnTo>
                <a:lnTo>
                  <a:pt x="9180" y="0"/>
                </a:lnTo>
                <a:lnTo>
                  <a:pt x="9380" y="0"/>
                </a:lnTo>
                <a:lnTo>
                  <a:pt x="9576" y="0"/>
                </a:lnTo>
                <a:lnTo>
                  <a:pt x="9776" y="0"/>
                </a:lnTo>
                <a:lnTo>
                  <a:pt x="9976" y="0"/>
                </a:lnTo>
                <a:lnTo>
                  <a:pt x="10172" y="0"/>
                </a:lnTo>
                <a:lnTo>
                  <a:pt x="10372" y="0"/>
                </a:lnTo>
                <a:lnTo>
                  <a:pt x="10572" y="0"/>
                </a:lnTo>
                <a:lnTo>
                  <a:pt x="10768" y="0"/>
                </a:lnTo>
                <a:lnTo>
                  <a:pt x="10968" y="0"/>
                </a:lnTo>
                <a:lnTo>
                  <a:pt x="11168" y="0"/>
                </a:lnTo>
                <a:lnTo>
                  <a:pt x="11368" y="0"/>
                </a:lnTo>
                <a:lnTo>
                  <a:pt x="11564" y="0"/>
                </a:lnTo>
                <a:lnTo>
                  <a:pt x="11764" y="0"/>
                </a:lnTo>
                <a:lnTo>
                  <a:pt x="11964" y="0"/>
                </a:lnTo>
                <a:lnTo>
                  <a:pt x="12160" y="0"/>
                </a:lnTo>
                <a:lnTo>
                  <a:pt x="12360" y="0"/>
                </a:lnTo>
                <a:lnTo>
                  <a:pt x="12560" y="0"/>
                </a:lnTo>
                <a:lnTo>
                  <a:pt x="12756" y="0"/>
                </a:lnTo>
                <a:lnTo>
                  <a:pt x="12956" y="0"/>
                </a:lnTo>
                <a:lnTo>
                  <a:pt x="13156" y="0"/>
                </a:lnTo>
                <a:lnTo>
                  <a:pt x="13352" y="0"/>
                </a:lnTo>
                <a:lnTo>
                  <a:pt x="13552" y="0"/>
                </a:lnTo>
                <a:lnTo>
                  <a:pt x="13752" y="0"/>
                </a:lnTo>
                <a:lnTo>
                  <a:pt x="13948" y="0"/>
                </a:lnTo>
                <a:lnTo>
                  <a:pt x="14148" y="0"/>
                </a:lnTo>
                <a:lnTo>
                  <a:pt x="14348" y="0"/>
                </a:lnTo>
                <a:lnTo>
                  <a:pt x="14544" y="0"/>
                </a:lnTo>
                <a:lnTo>
                  <a:pt x="14744" y="0"/>
                </a:lnTo>
                <a:lnTo>
                  <a:pt x="14944" y="0"/>
                </a:lnTo>
                <a:lnTo>
                  <a:pt x="15140" y="0"/>
                </a:lnTo>
                <a:lnTo>
                  <a:pt x="15340" y="0"/>
                </a:lnTo>
                <a:lnTo>
                  <a:pt x="15540" y="0"/>
                </a:lnTo>
                <a:lnTo>
                  <a:pt x="15736" y="0"/>
                </a:lnTo>
                <a:lnTo>
                  <a:pt x="15936" y="0"/>
                </a:lnTo>
                <a:lnTo>
                  <a:pt x="16136" y="0"/>
                </a:lnTo>
                <a:lnTo>
                  <a:pt x="16332" y="0"/>
                </a:lnTo>
                <a:lnTo>
                  <a:pt x="16532" y="0"/>
                </a:lnTo>
                <a:lnTo>
                  <a:pt x="16732" y="0"/>
                </a:lnTo>
                <a:lnTo>
                  <a:pt x="16928" y="0"/>
                </a:lnTo>
                <a:lnTo>
                  <a:pt x="17128" y="0"/>
                </a:lnTo>
                <a:lnTo>
                  <a:pt x="17328" y="0"/>
                </a:lnTo>
                <a:lnTo>
                  <a:pt x="17524" y="0"/>
                </a:lnTo>
                <a:lnTo>
                  <a:pt x="17724" y="0"/>
                </a:lnTo>
                <a:lnTo>
                  <a:pt x="17924" y="0"/>
                </a:lnTo>
                <a:lnTo>
                  <a:pt x="18120" y="0"/>
                </a:lnTo>
                <a:lnTo>
                  <a:pt x="18320" y="0"/>
                </a:lnTo>
                <a:lnTo>
                  <a:pt x="18520" y="0"/>
                </a:lnTo>
                <a:lnTo>
                  <a:pt x="18716" y="0"/>
                </a:lnTo>
                <a:lnTo>
                  <a:pt x="18916" y="0"/>
                </a:lnTo>
                <a:lnTo>
                  <a:pt x="19116" y="0"/>
                </a:lnTo>
                <a:lnTo>
                  <a:pt x="19312" y="0"/>
                </a:lnTo>
                <a:lnTo>
                  <a:pt x="19512" y="0"/>
                </a:lnTo>
                <a:lnTo>
                  <a:pt x="19712" y="0"/>
                </a:lnTo>
                <a:lnTo>
                  <a:pt x="19908" y="0"/>
                </a:lnTo>
                <a:lnTo>
                  <a:pt x="20108" y="0"/>
                </a:lnTo>
                <a:lnTo>
                  <a:pt x="20308" y="0"/>
                </a:lnTo>
                <a:lnTo>
                  <a:pt x="20504" y="0"/>
                </a:lnTo>
                <a:lnTo>
                  <a:pt x="20704" y="0"/>
                </a:lnTo>
                <a:lnTo>
                  <a:pt x="20904" y="0"/>
                </a:lnTo>
                <a:lnTo>
                  <a:pt x="21100" y="0"/>
                </a:lnTo>
                <a:lnTo>
                  <a:pt x="21300" y="0"/>
                </a:lnTo>
                <a:lnTo>
                  <a:pt x="21500" y="0"/>
                </a:lnTo>
                <a:lnTo>
                  <a:pt x="21696" y="0"/>
                </a:lnTo>
                <a:lnTo>
                  <a:pt x="21896" y="0"/>
                </a:lnTo>
                <a:lnTo>
                  <a:pt x="22096" y="0"/>
                </a:lnTo>
                <a:lnTo>
                  <a:pt x="22296" y="0"/>
                </a:lnTo>
                <a:lnTo>
                  <a:pt x="22492" y="0"/>
                </a:lnTo>
                <a:lnTo>
                  <a:pt x="22692" y="0"/>
                </a:lnTo>
                <a:lnTo>
                  <a:pt x="22892" y="0"/>
                </a:lnTo>
                <a:lnTo>
                  <a:pt x="23088" y="0"/>
                </a:lnTo>
                <a:lnTo>
                  <a:pt x="23288" y="0"/>
                </a:lnTo>
                <a:lnTo>
                  <a:pt x="23488" y="0"/>
                </a:lnTo>
                <a:lnTo>
                  <a:pt x="23684" y="0"/>
                </a:lnTo>
                <a:lnTo>
                  <a:pt x="23884" y="0"/>
                </a:lnTo>
                <a:lnTo>
                  <a:pt x="24084" y="0"/>
                </a:lnTo>
                <a:lnTo>
                  <a:pt x="24280" y="0"/>
                </a:lnTo>
                <a:lnTo>
                  <a:pt x="24480" y="0"/>
                </a:lnTo>
                <a:lnTo>
                  <a:pt x="24680" y="0"/>
                </a:lnTo>
                <a:cubicBezTo>
                  <a:pt x="24703" y="0"/>
                  <a:pt x="24720" y="18"/>
                  <a:pt x="24720" y="40"/>
                </a:cubicBezTo>
                <a:cubicBezTo>
                  <a:pt x="24720" y="63"/>
                  <a:pt x="24703" y="80"/>
                  <a:pt x="24680" y="80"/>
                </a:cubicBezTo>
                <a:lnTo>
                  <a:pt x="24480" y="80"/>
                </a:lnTo>
                <a:lnTo>
                  <a:pt x="24280" y="80"/>
                </a:lnTo>
                <a:lnTo>
                  <a:pt x="24084" y="80"/>
                </a:lnTo>
                <a:lnTo>
                  <a:pt x="23884" y="80"/>
                </a:lnTo>
                <a:lnTo>
                  <a:pt x="23684" y="80"/>
                </a:lnTo>
                <a:lnTo>
                  <a:pt x="23488" y="80"/>
                </a:lnTo>
                <a:lnTo>
                  <a:pt x="23288" y="80"/>
                </a:lnTo>
                <a:lnTo>
                  <a:pt x="23088" y="80"/>
                </a:lnTo>
                <a:lnTo>
                  <a:pt x="22892" y="80"/>
                </a:lnTo>
                <a:lnTo>
                  <a:pt x="22692" y="80"/>
                </a:lnTo>
                <a:lnTo>
                  <a:pt x="22492" y="80"/>
                </a:lnTo>
                <a:lnTo>
                  <a:pt x="22296" y="80"/>
                </a:lnTo>
                <a:lnTo>
                  <a:pt x="22096" y="80"/>
                </a:lnTo>
                <a:lnTo>
                  <a:pt x="21896" y="80"/>
                </a:lnTo>
                <a:lnTo>
                  <a:pt x="21696" y="80"/>
                </a:lnTo>
                <a:lnTo>
                  <a:pt x="21500" y="80"/>
                </a:lnTo>
                <a:lnTo>
                  <a:pt x="21300" y="80"/>
                </a:lnTo>
                <a:lnTo>
                  <a:pt x="21100" y="80"/>
                </a:lnTo>
                <a:lnTo>
                  <a:pt x="20904" y="80"/>
                </a:lnTo>
                <a:lnTo>
                  <a:pt x="20704" y="80"/>
                </a:lnTo>
                <a:lnTo>
                  <a:pt x="20504" y="80"/>
                </a:lnTo>
                <a:lnTo>
                  <a:pt x="20308" y="80"/>
                </a:lnTo>
                <a:lnTo>
                  <a:pt x="20108" y="80"/>
                </a:lnTo>
                <a:lnTo>
                  <a:pt x="19908" y="80"/>
                </a:lnTo>
                <a:lnTo>
                  <a:pt x="19712" y="80"/>
                </a:lnTo>
                <a:lnTo>
                  <a:pt x="19512" y="80"/>
                </a:lnTo>
                <a:lnTo>
                  <a:pt x="19312" y="80"/>
                </a:lnTo>
                <a:lnTo>
                  <a:pt x="19116" y="80"/>
                </a:lnTo>
                <a:lnTo>
                  <a:pt x="18916" y="80"/>
                </a:lnTo>
                <a:lnTo>
                  <a:pt x="18716" y="80"/>
                </a:lnTo>
                <a:lnTo>
                  <a:pt x="18520" y="80"/>
                </a:lnTo>
                <a:lnTo>
                  <a:pt x="18320" y="80"/>
                </a:lnTo>
                <a:lnTo>
                  <a:pt x="18120" y="80"/>
                </a:lnTo>
                <a:lnTo>
                  <a:pt x="17924" y="80"/>
                </a:lnTo>
                <a:lnTo>
                  <a:pt x="17724" y="80"/>
                </a:lnTo>
                <a:lnTo>
                  <a:pt x="17524" y="80"/>
                </a:lnTo>
                <a:lnTo>
                  <a:pt x="17328" y="80"/>
                </a:lnTo>
                <a:lnTo>
                  <a:pt x="17128" y="80"/>
                </a:lnTo>
                <a:lnTo>
                  <a:pt x="16928" y="80"/>
                </a:lnTo>
                <a:lnTo>
                  <a:pt x="16732" y="80"/>
                </a:lnTo>
                <a:lnTo>
                  <a:pt x="16532" y="80"/>
                </a:lnTo>
                <a:lnTo>
                  <a:pt x="16332" y="80"/>
                </a:lnTo>
                <a:lnTo>
                  <a:pt x="16136" y="80"/>
                </a:lnTo>
                <a:lnTo>
                  <a:pt x="15936" y="80"/>
                </a:lnTo>
                <a:lnTo>
                  <a:pt x="15736" y="80"/>
                </a:lnTo>
                <a:lnTo>
                  <a:pt x="15540" y="80"/>
                </a:lnTo>
                <a:lnTo>
                  <a:pt x="15340" y="80"/>
                </a:lnTo>
                <a:lnTo>
                  <a:pt x="15140" y="80"/>
                </a:lnTo>
                <a:lnTo>
                  <a:pt x="14944" y="80"/>
                </a:lnTo>
                <a:lnTo>
                  <a:pt x="14744" y="80"/>
                </a:lnTo>
                <a:lnTo>
                  <a:pt x="14544" y="80"/>
                </a:lnTo>
                <a:lnTo>
                  <a:pt x="14348" y="80"/>
                </a:lnTo>
                <a:lnTo>
                  <a:pt x="14148" y="80"/>
                </a:lnTo>
                <a:lnTo>
                  <a:pt x="13948" y="80"/>
                </a:lnTo>
                <a:lnTo>
                  <a:pt x="13752" y="80"/>
                </a:lnTo>
                <a:lnTo>
                  <a:pt x="13552" y="80"/>
                </a:lnTo>
                <a:lnTo>
                  <a:pt x="13352" y="80"/>
                </a:lnTo>
                <a:lnTo>
                  <a:pt x="13156" y="80"/>
                </a:lnTo>
                <a:lnTo>
                  <a:pt x="12956" y="80"/>
                </a:lnTo>
                <a:lnTo>
                  <a:pt x="12756" y="80"/>
                </a:lnTo>
                <a:lnTo>
                  <a:pt x="12560" y="80"/>
                </a:lnTo>
                <a:lnTo>
                  <a:pt x="12360" y="80"/>
                </a:lnTo>
                <a:lnTo>
                  <a:pt x="12160" y="80"/>
                </a:lnTo>
                <a:lnTo>
                  <a:pt x="11964" y="80"/>
                </a:lnTo>
                <a:lnTo>
                  <a:pt x="11764" y="80"/>
                </a:lnTo>
                <a:lnTo>
                  <a:pt x="11564" y="80"/>
                </a:lnTo>
                <a:lnTo>
                  <a:pt x="11368" y="80"/>
                </a:lnTo>
                <a:lnTo>
                  <a:pt x="11168" y="80"/>
                </a:lnTo>
                <a:lnTo>
                  <a:pt x="10968" y="80"/>
                </a:lnTo>
                <a:lnTo>
                  <a:pt x="10768" y="80"/>
                </a:lnTo>
                <a:lnTo>
                  <a:pt x="10572" y="80"/>
                </a:lnTo>
                <a:lnTo>
                  <a:pt x="10372" y="80"/>
                </a:lnTo>
                <a:lnTo>
                  <a:pt x="10172" y="80"/>
                </a:lnTo>
                <a:lnTo>
                  <a:pt x="9976" y="80"/>
                </a:lnTo>
                <a:lnTo>
                  <a:pt x="9776" y="80"/>
                </a:lnTo>
                <a:lnTo>
                  <a:pt x="9576" y="80"/>
                </a:lnTo>
                <a:lnTo>
                  <a:pt x="9380" y="80"/>
                </a:lnTo>
                <a:lnTo>
                  <a:pt x="9180" y="80"/>
                </a:lnTo>
                <a:lnTo>
                  <a:pt x="8980" y="80"/>
                </a:lnTo>
                <a:lnTo>
                  <a:pt x="8784" y="80"/>
                </a:lnTo>
                <a:lnTo>
                  <a:pt x="8584" y="80"/>
                </a:lnTo>
                <a:lnTo>
                  <a:pt x="8384" y="80"/>
                </a:lnTo>
                <a:lnTo>
                  <a:pt x="8188" y="80"/>
                </a:lnTo>
                <a:lnTo>
                  <a:pt x="7988" y="80"/>
                </a:lnTo>
                <a:lnTo>
                  <a:pt x="7788" y="80"/>
                </a:lnTo>
                <a:lnTo>
                  <a:pt x="7592" y="80"/>
                </a:lnTo>
                <a:lnTo>
                  <a:pt x="7392" y="80"/>
                </a:lnTo>
                <a:lnTo>
                  <a:pt x="7192" y="80"/>
                </a:lnTo>
                <a:lnTo>
                  <a:pt x="6996" y="80"/>
                </a:lnTo>
                <a:lnTo>
                  <a:pt x="6796" y="80"/>
                </a:lnTo>
                <a:lnTo>
                  <a:pt x="6596" y="80"/>
                </a:lnTo>
                <a:lnTo>
                  <a:pt x="6400" y="80"/>
                </a:lnTo>
                <a:lnTo>
                  <a:pt x="6200" y="80"/>
                </a:lnTo>
                <a:lnTo>
                  <a:pt x="6000" y="80"/>
                </a:lnTo>
                <a:lnTo>
                  <a:pt x="5804" y="80"/>
                </a:lnTo>
                <a:lnTo>
                  <a:pt x="5604" y="80"/>
                </a:lnTo>
                <a:lnTo>
                  <a:pt x="5404" y="80"/>
                </a:lnTo>
                <a:lnTo>
                  <a:pt x="5208" y="80"/>
                </a:lnTo>
                <a:lnTo>
                  <a:pt x="5008" y="80"/>
                </a:lnTo>
                <a:lnTo>
                  <a:pt x="4808" y="80"/>
                </a:lnTo>
                <a:lnTo>
                  <a:pt x="4612" y="80"/>
                </a:lnTo>
                <a:lnTo>
                  <a:pt x="4412" y="80"/>
                </a:lnTo>
                <a:lnTo>
                  <a:pt x="4212" y="80"/>
                </a:lnTo>
                <a:lnTo>
                  <a:pt x="4016" y="80"/>
                </a:lnTo>
                <a:lnTo>
                  <a:pt x="3816" y="80"/>
                </a:lnTo>
                <a:lnTo>
                  <a:pt x="3616" y="80"/>
                </a:lnTo>
                <a:lnTo>
                  <a:pt x="3420" y="80"/>
                </a:lnTo>
                <a:lnTo>
                  <a:pt x="3220" y="80"/>
                </a:lnTo>
                <a:lnTo>
                  <a:pt x="3020" y="80"/>
                </a:lnTo>
                <a:lnTo>
                  <a:pt x="2824" y="80"/>
                </a:lnTo>
                <a:lnTo>
                  <a:pt x="2624" y="80"/>
                </a:lnTo>
                <a:lnTo>
                  <a:pt x="2424" y="80"/>
                </a:lnTo>
                <a:lnTo>
                  <a:pt x="2228" y="80"/>
                </a:lnTo>
                <a:lnTo>
                  <a:pt x="2028" y="80"/>
                </a:lnTo>
                <a:lnTo>
                  <a:pt x="1828" y="80"/>
                </a:lnTo>
                <a:lnTo>
                  <a:pt x="1632" y="80"/>
                </a:lnTo>
                <a:lnTo>
                  <a:pt x="1432" y="80"/>
                </a:lnTo>
                <a:lnTo>
                  <a:pt x="1232" y="80"/>
                </a:lnTo>
                <a:lnTo>
                  <a:pt x="1036" y="80"/>
                </a:lnTo>
                <a:lnTo>
                  <a:pt x="836" y="80"/>
                </a:lnTo>
                <a:lnTo>
                  <a:pt x="636" y="80"/>
                </a:lnTo>
                <a:lnTo>
                  <a:pt x="440" y="80"/>
                </a:lnTo>
                <a:lnTo>
                  <a:pt x="240" y="80"/>
                </a:lnTo>
                <a:lnTo>
                  <a:pt x="40" y="80"/>
                </a:lnTo>
                <a:cubicBezTo>
                  <a:pt x="18" y="80"/>
                  <a:pt x="0" y="63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488951" y="5989638"/>
            <a:ext cx="2349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488951" y="5086350"/>
            <a:ext cx="2349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407988" y="4186238"/>
            <a:ext cx="317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407988" y="3286125"/>
            <a:ext cx="3175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407988" y="2382838"/>
            <a:ext cx="317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407988" y="1482725"/>
            <a:ext cx="317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614363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1362076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2111376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2859088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606801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9890" name="Rectangle 40"/>
          <p:cNvSpPr>
            <a:spLocks noChangeArrowheads="1"/>
          </p:cNvSpPr>
          <p:nvPr/>
        </p:nvSpPr>
        <p:spPr bwMode="auto">
          <a:xfrm>
            <a:off x="4354513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02" name="Rectangle 41"/>
          <p:cNvSpPr>
            <a:spLocks noChangeArrowheads="1"/>
          </p:cNvSpPr>
          <p:nvPr/>
        </p:nvSpPr>
        <p:spPr bwMode="auto">
          <a:xfrm>
            <a:off x="5102226" y="6169025"/>
            <a:ext cx="4016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03" name="Rectangle 42"/>
          <p:cNvSpPr>
            <a:spLocks noChangeArrowheads="1"/>
          </p:cNvSpPr>
          <p:nvPr/>
        </p:nvSpPr>
        <p:spPr bwMode="auto">
          <a:xfrm>
            <a:off x="5851526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04" name="Rectangle 43"/>
          <p:cNvSpPr>
            <a:spLocks noChangeArrowheads="1"/>
          </p:cNvSpPr>
          <p:nvPr/>
        </p:nvSpPr>
        <p:spPr bwMode="auto">
          <a:xfrm>
            <a:off x="6599238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05" name="Rectangle 44"/>
          <p:cNvSpPr>
            <a:spLocks noChangeArrowheads="1"/>
          </p:cNvSpPr>
          <p:nvPr/>
        </p:nvSpPr>
        <p:spPr bwMode="auto">
          <a:xfrm>
            <a:off x="7346951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9906" name="Rectangle 45"/>
          <p:cNvSpPr>
            <a:spLocks noChangeArrowheads="1"/>
          </p:cNvSpPr>
          <p:nvPr/>
        </p:nvSpPr>
        <p:spPr bwMode="auto">
          <a:xfrm>
            <a:off x="8094663" y="6169025"/>
            <a:ext cx="400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126519" y="5366467"/>
            <a:ext cx="11429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rPr>
              <a:t>United States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6133002" y="4549148"/>
            <a:ext cx="854401" cy="310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  Upstate  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itchFamily="34" charset="0"/>
                <a:cs typeface="Arial" pitchFamily="34" charset="0"/>
              </a:rPr>
              <a:t>Metros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295B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4152244" y="3620233"/>
            <a:ext cx="11028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698CB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Downstate  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5B8E29"/>
                </a:solidFill>
                <a:effectLst/>
                <a:latin typeface="Arial" pitchFamily="34" charset="0"/>
                <a:cs typeface="Arial" pitchFamily="34" charset="0"/>
              </a:rPr>
              <a:t>NY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5B8E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39"/>
          <p:cNvSpPr>
            <a:spLocks noChangeArrowheads="1"/>
          </p:cNvSpPr>
          <p:nvPr/>
        </p:nvSpPr>
        <p:spPr bwMode="auto">
          <a:xfrm>
            <a:off x="5482658" y="3909390"/>
            <a:ext cx="6155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8E2929"/>
                </a:solidFill>
                <a:effectLst/>
                <a:latin typeface="Arial" pitchFamily="34" charset="0"/>
                <a:cs typeface="Arial" pitchFamily="34" charset="0"/>
              </a:rPr>
              <a:t>Buffalo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8E29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679466" y="1349784"/>
            <a:ext cx="2284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Index (December 2007 = 100)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2566461" y="5870477"/>
            <a:ext cx="2559031" cy="4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Shading indicates NBER recession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>
            <a:off x="763588" y="3060700"/>
            <a:ext cx="7569200" cy="2640013"/>
          </a:xfrm>
          <a:custGeom>
            <a:avLst/>
            <a:gdLst>
              <a:gd name="T0" fmla="*/ 628 w 24125"/>
              <a:gd name="T1" fmla="*/ 4006 h 8178"/>
              <a:gd name="T2" fmla="*/ 1234 w 24125"/>
              <a:gd name="T3" fmla="*/ 3914 h 8178"/>
              <a:gd name="T4" fmla="*/ 2218 w 24125"/>
              <a:gd name="T5" fmla="*/ 3731 h 8178"/>
              <a:gd name="T6" fmla="*/ 2841 w 24125"/>
              <a:gd name="T7" fmla="*/ 3806 h 8178"/>
              <a:gd name="T8" fmla="*/ 3843 w 24125"/>
              <a:gd name="T9" fmla="*/ 4338 h 8178"/>
              <a:gd name="T10" fmla="*/ 4840 w 24125"/>
              <a:gd name="T11" fmla="*/ 5950 h 8178"/>
              <a:gd name="T12" fmla="*/ 5631 w 24125"/>
              <a:gd name="T13" fmla="*/ 7230 h 8178"/>
              <a:gd name="T14" fmla="*/ 6417 w 24125"/>
              <a:gd name="T15" fmla="*/ 7846 h 8178"/>
              <a:gd name="T16" fmla="*/ 6994 w 24125"/>
              <a:gd name="T17" fmla="*/ 8081 h 8178"/>
              <a:gd name="T18" fmla="*/ 7573 w 24125"/>
              <a:gd name="T19" fmla="*/ 8027 h 8178"/>
              <a:gd name="T20" fmla="*/ 8194 w 24125"/>
              <a:gd name="T21" fmla="*/ 7706 h 8178"/>
              <a:gd name="T22" fmla="*/ 8969 w 24125"/>
              <a:gd name="T23" fmla="*/ 7655 h 8178"/>
              <a:gd name="T24" fmla="*/ 9957 w 24125"/>
              <a:gd name="T25" fmla="*/ 7322 h 8178"/>
              <a:gd name="T26" fmla="*/ 10553 w 24125"/>
              <a:gd name="T27" fmla="*/ 6994 h 8178"/>
              <a:gd name="T28" fmla="*/ 11350 w 24125"/>
              <a:gd name="T29" fmla="*/ 6674 h 8178"/>
              <a:gd name="T30" fmla="*/ 11939 w 24125"/>
              <a:gd name="T31" fmla="*/ 6323 h 8178"/>
              <a:gd name="T32" fmla="*/ 12746 w 24125"/>
              <a:gd name="T33" fmla="*/ 5983 h 8178"/>
              <a:gd name="T34" fmla="*/ 13739 w 24125"/>
              <a:gd name="T35" fmla="*/ 5608 h 8178"/>
              <a:gd name="T36" fmla="*/ 14522 w 24125"/>
              <a:gd name="T37" fmla="*/ 5172 h 8178"/>
              <a:gd name="T38" fmla="*/ 15529 w 24125"/>
              <a:gd name="T39" fmla="*/ 4743 h 8178"/>
              <a:gd name="T40" fmla="*/ 16311 w 24125"/>
              <a:gd name="T41" fmla="*/ 4284 h 8178"/>
              <a:gd name="T42" fmla="*/ 16907 w 24125"/>
              <a:gd name="T43" fmla="*/ 4088 h 8178"/>
              <a:gd name="T44" fmla="*/ 17907 w 24125"/>
              <a:gd name="T45" fmla="*/ 3405 h 8178"/>
              <a:gd name="T46" fmla="*/ 18896 w 24125"/>
              <a:gd name="T47" fmla="*/ 2747 h 8178"/>
              <a:gd name="T48" fmla="*/ 19692 w 24125"/>
              <a:gd name="T49" fmla="*/ 2335 h 8178"/>
              <a:gd name="T50" fmla="*/ 20490 w 24125"/>
              <a:gd name="T51" fmla="*/ 1848 h 8178"/>
              <a:gd name="T52" fmla="*/ 21288 w 24125"/>
              <a:gd name="T53" fmla="*/ 1375 h 8178"/>
              <a:gd name="T54" fmla="*/ 22083 w 24125"/>
              <a:gd name="T55" fmla="*/ 1004 h 8178"/>
              <a:gd name="T56" fmla="*/ 22677 w 24125"/>
              <a:gd name="T57" fmla="*/ 685 h 8178"/>
              <a:gd name="T58" fmla="*/ 23474 w 24125"/>
              <a:gd name="T59" fmla="*/ 328 h 8178"/>
              <a:gd name="T60" fmla="*/ 24102 w 24125"/>
              <a:gd name="T61" fmla="*/ 72 h 8178"/>
              <a:gd name="T62" fmla="*/ 23098 w 24125"/>
              <a:gd name="T63" fmla="*/ 540 h 8178"/>
              <a:gd name="T64" fmla="*/ 22514 w 24125"/>
              <a:gd name="T65" fmla="*/ 894 h 8178"/>
              <a:gd name="T66" fmla="*/ 21914 w 24125"/>
              <a:gd name="T67" fmla="*/ 1145 h 8178"/>
              <a:gd name="T68" fmla="*/ 21120 w 24125"/>
              <a:gd name="T69" fmla="*/ 1559 h 8178"/>
              <a:gd name="T70" fmla="*/ 20327 w 24125"/>
              <a:gd name="T71" fmla="*/ 1992 h 8178"/>
              <a:gd name="T72" fmla="*/ 19519 w 24125"/>
              <a:gd name="T73" fmla="*/ 2533 h 8178"/>
              <a:gd name="T74" fmla="*/ 18542 w 24125"/>
              <a:gd name="T75" fmla="*/ 3093 h 8178"/>
              <a:gd name="T76" fmla="*/ 17745 w 24125"/>
              <a:gd name="T77" fmla="*/ 3566 h 8178"/>
              <a:gd name="T78" fmla="*/ 16747 w 24125"/>
              <a:gd name="T79" fmla="*/ 4226 h 8178"/>
              <a:gd name="T80" fmla="*/ 15951 w 24125"/>
              <a:gd name="T81" fmla="*/ 4582 h 8178"/>
              <a:gd name="T82" fmla="*/ 15157 w 24125"/>
              <a:gd name="T83" fmla="*/ 4953 h 8178"/>
              <a:gd name="T84" fmla="*/ 14364 w 24125"/>
              <a:gd name="T85" fmla="*/ 5377 h 8178"/>
              <a:gd name="T86" fmla="*/ 13366 w 24125"/>
              <a:gd name="T87" fmla="*/ 5850 h 8178"/>
              <a:gd name="T88" fmla="*/ 12367 w 24125"/>
              <a:gd name="T89" fmla="*/ 6149 h 8178"/>
              <a:gd name="T90" fmla="*/ 11781 w 24125"/>
              <a:gd name="T91" fmla="*/ 6561 h 8178"/>
              <a:gd name="T92" fmla="*/ 10986 w 24125"/>
              <a:gd name="T93" fmla="*/ 6968 h 8178"/>
              <a:gd name="T94" fmla="*/ 10379 w 24125"/>
              <a:gd name="T95" fmla="*/ 7177 h 8178"/>
              <a:gd name="T96" fmla="*/ 9591 w 24125"/>
              <a:gd name="T97" fmla="*/ 7594 h 8178"/>
              <a:gd name="T98" fmla="*/ 8804 w 24125"/>
              <a:gd name="T99" fmla="*/ 7851 h 8178"/>
              <a:gd name="T100" fmla="*/ 7976 w 24125"/>
              <a:gd name="T101" fmla="*/ 7708 h 8178"/>
              <a:gd name="T102" fmla="*/ 7405 w 24125"/>
              <a:gd name="T103" fmla="*/ 8175 h 8178"/>
              <a:gd name="T104" fmla="*/ 6775 w 24125"/>
              <a:gd name="T105" fmla="*/ 8011 h 8178"/>
              <a:gd name="T106" fmla="*/ 5982 w 24125"/>
              <a:gd name="T107" fmla="*/ 7689 h 8178"/>
              <a:gd name="T108" fmla="*/ 5380 w 24125"/>
              <a:gd name="T109" fmla="*/ 7104 h 8178"/>
              <a:gd name="T110" fmla="*/ 4380 w 24125"/>
              <a:gd name="T111" fmla="*/ 5230 h 8178"/>
              <a:gd name="T112" fmla="*/ 3598 w 24125"/>
              <a:gd name="T113" fmla="*/ 4261 h 8178"/>
              <a:gd name="T114" fmla="*/ 2616 w 24125"/>
              <a:gd name="T115" fmla="*/ 3837 h 8178"/>
              <a:gd name="T116" fmla="*/ 1835 w 24125"/>
              <a:gd name="T117" fmla="*/ 3909 h 8178"/>
              <a:gd name="T118" fmla="*/ 1042 w 24125"/>
              <a:gd name="T119" fmla="*/ 3969 h 8178"/>
              <a:gd name="T120" fmla="*/ 455 w 24125"/>
              <a:gd name="T121" fmla="*/ 4114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125" h="8178">
                <a:moveTo>
                  <a:pt x="32" y="4186"/>
                </a:moveTo>
                <a:lnTo>
                  <a:pt x="232" y="4142"/>
                </a:lnTo>
                <a:lnTo>
                  <a:pt x="224" y="4145"/>
                </a:lnTo>
                <a:lnTo>
                  <a:pt x="424" y="4049"/>
                </a:lnTo>
                <a:cubicBezTo>
                  <a:pt x="427" y="4048"/>
                  <a:pt x="429" y="4047"/>
                  <a:pt x="432" y="4046"/>
                </a:cubicBezTo>
                <a:lnTo>
                  <a:pt x="628" y="4006"/>
                </a:lnTo>
                <a:lnTo>
                  <a:pt x="623" y="4008"/>
                </a:lnTo>
                <a:lnTo>
                  <a:pt x="823" y="3936"/>
                </a:lnTo>
                <a:cubicBezTo>
                  <a:pt x="825" y="3935"/>
                  <a:pt x="827" y="3934"/>
                  <a:pt x="829" y="3934"/>
                </a:cubicBezTo>
                <a:lnTo>
                  <a:pt x="1029" y="3898"/>
                </a:lnTo>
                <a:cubicBezTo>
                  <a:pt x="1032" y="3897"/>
                  <a:pt x="1035" y="3897"/>
                  <a:pt x="1038" y="3898"/>
                </a:cubicBezTo>
                <a:lnTo>
                  <a:pt x="1234" y="3914"/>
                </a:lnTo>
                <a:lnTo>
                  <a:pt x="1434" y="3926"/>
                </a:lnTo>
                <a:lnTo>
                  <a:pt x="1423" y="3926"/>
                </a:lnTo>
                <a:lnTo>
                  <a:pt x="1623" y="3878"/>
                </a:lnTo>
                <a:lnTo>
                  <a:pt x="1820" y="3838"/>
                </a:lnTo>
                <a:lnTo>
                  <a:pt x="2018" y="3783"/>
                </a:lnTo>
                <a:lnTo>
                  <a:pt x="2218" y="3731"/>
                </a:lnTo>
                <a:cubicBezTo>
                  <a:pt x="2221" y="3730"/>
                  <a:pt x="2223" y="3730"/>
                  <a:pt x="2226" y="3729"/>
                </a:cubicBezTo>
                <a:lnTo>
                  <a:pt x="2422" y="3721"/>
                </a:lnTo>
                <a:cubicBezTo>
                  <a:pt x="2425" y="3721"/>
                  <a:pt x="2428" y="3722"/>
                  <a:pt x="2431" y="3722"/>
                </a:cubicBezTo>
                <a:lnTo>
                  <a:pt x="2631" y="3766"/>
                </a:lnTo>
                <a:lnTo>
                  <a:pt x="2830" y="3802"/>
                </a:lnTo>
                <a:cubicBezTo>
                  <a:pt x="2834" y="3803"/>
                  <a:pt x="2837" y="3804"/>
                  <a:pt x="2841" y="3806"/>
                </a:cubicBezTo>
                <a:lnTo>
                  <a:pt x="3037" y="3914"/>
                </a:lnTo>
                <a:lnTo>
                  <a:pt x="3235" y="4005"/>
                </a:lnTo>
                <a:lnTo>
                  <a:pt x="3433" y="4088"/>
                </a:lnTo>
                <a:lnTo>
                  <a:pt x="3633" y="4198"/>
                </a:lnTo>
                <a:lnTo>
                  <a:pt x="3835" y="4331"/>
                </a:lnTo>
                <a:cubicBezTo>
                  <a:pt x="3838" y="4333"/>
                  <a:pt x="3840" y="4335"/>
                  <a:pt x="3843" y="4338"/>
                </a:cubicBezTo>
                <a:lnTo>
                  <a:pt x="4043" y="4566"/>
                </a:lnTo>
                <a:lnTo>
                  <a:pt x="4239" y="4807"/>
                </a:lnTo>
                <a:cubicBezTo>
                  <a:pt x="4241" y="4809"/>
                  <a:pt x="4242" y="4811"/>
                  <a:pt x="4243" y="4813"/>
                </a:cubicBezTo>
                <a:lnTo>
                  <a:pt x="4443" y="5197"/>
                </a:lnTo>
                <a:lnTo>
                  <a:pt x="4643" y="5548"/>
                </a:lnTo>
                <a:lnTo>
                  <a:pt x="4840" y="5950"/>
                </a:lnTo>
                <a:lnTo>
                  <a:pt x="5039" y="6300"/>
                </a:lnTo>
                <a:lnTo>
                  <a:pt x="5240" y="6718"/>
                </a:lnTo>
                <a:lnTo>
                  <a:pt x="5435" y="7060"/>
                </a:lnTo>
                <a:lnTo>
                  <a:pt x="5427" y="7050"/>
                </a:lnTo>
                <a:lnTo>
                  <a:pt x="5627" y="7226"/>
                </a:lnTo>
                <a:cubicBezTo>
                  <a:pt x="5629" y="7228"/>
                  <a:pt x="5630" y="7229"/>
                  <a:pt x="5631" y="7230"/>
                </a:cubicBezTo>
                <a:lnTo>
                  <a:pt x="5831" y="7470"/>
                </a:lnTo>
                <a:lnTo>
                  <a:pt x="5827" y="7466"/>
                </a:lnTo>
                <a:lnTo>
                  <a:pt x="6023" y="7630"/>
                </a:lnTo>
                <a:lnTo>
                  <a:pt x="6017" y="7626"/>
                </a:lnTo>
                <a:lnTo>
                  <a:pt x="6217" y="7734"/>
                </a:lnTo>
                <a:lnTo>
                  <a:pt x="6417" y="7846"/>
                </a:lnTo>
                <a:lnTo>
                  <a:pt x="6612" y="7950"/>
                </a:lnTo>
                <a:lnTo>
                  <a:pt x="6595" y="7945"/>
                </a:lnTo>
                <a:lnTo>
                  <a:pt x="6795" y="7945"/>
                </a:lnTo>
                <a:cubicBezTo>
                  <a:pt x="6803" y="7945"/>
                  <a:pt x="6810" y="7948"/>
                  <a:pt x="6816" y="7952"/>
                </a:cubicBezTo>
                <a:lnTo>
                  <a:pt x="7016" y="8088"/>
                </a:lnTo>
                <a:lnTo>
                  <a:pt x="6994" y="8081"/>
                </a:lnTo>
                <a:lnTo>
                  <a:pt x="7190" y="8073"/>
                </a:lnTo>
                <a:cubicBezTo>
                  <a:pt x="7192" y="8073"/>
                  <a:pt x="7195" y="8074"/>
                  <a:pt x="7197" y="8074"/>
                </a:cubicBezTo>
                <a:lnTo>
                  <a:pt x="7397" y="8106"/>
                </a:lnTo>
                <a:lnTo>
                  <a:pt x="7378" y="8108"/>
                </a:lnTo>
                <a:lnTo>
                  <a:pt x="7578" y="8024"/>
                </a:lnTo>
                <a:lnTo>
                  <a:pt x="7573" y="8027"/>
                </a:lnTo>
                <a:lnTo>
                  <a:pt x="7769" y="7907"/>
                </a:lnTo>
                <a:lnTo>
                  <a:pt x="7759" y="7916"/>
                </a:lnTo>
                <a:lnTo>
                  <a:pt x="7959" y="7652"/>
                </a:lnTo>
                <a:cubicBezTo>
                  <a:pt x="7968" y="7639"/>
                  <a:pt x="7984" y="7634"/>
                  <a:pt x="7999" y="7639"/>
                </a:cubicBezTo>
                <a:lnTo>
                  <a:pt x="8199" y="7707"/>
                </a:lnTo>
                <a:lnTo>
                  <a:pt x="8194" y="7706"/>
                </a:lnTo>
                <a:lnTo>
                  <a:pt x="8390" y="7742"/>
                </a:lnTo>
                <a:lnTo>
                  <a:pt x="8586" y="7758"/>
                </a:lnTo>
                <a:lnTo>
                  <a:pt x="8788" y="7786"/>
                </a:lnTo>
                <a:lnTo>
                  <a:pt x="8763" y="7792"/>
                </a:lnTo>
                <a:lnTo>
                  <a:pt x="8959" y="7660"/>
                </a:lnTo>
                <a:cubicBezTo>
                  <a:pt x="8962" y="7658"/>
                  <a:pt x="8966" y="7656"/>
                  <a:pt x="8969" y="7655"/>
                </a:cubicBezTo>
                <a:lnTo>
                  <a:pt x="9169" y="7595"/>
                </a:lnTo>
                <a:lnTo>
                  <a:pt x="9372" y="7550"/>
                </a:lnTo>
                <a:lnTo>
                  <a:pt x="9571" y="7526"/>
                </a:lnTo>
                <a:lnTo>
                  <a:pt x="9560" y="7529"/>
                </a:lnTo>
                <a:lnTo>
                  <a:pt x="9760" y="7437"/>
                </a:lnTo>
                <a:lnTo>
                  <a:pt x="9957" y="7322"/>
                </a:lnTo>
                <a:lnTo>
                  <a:pt x="9952" y="7326"/>
                </a:lnTo>
                <a:lnTo>
                  <a:pt x="10148" y="7154"/>
                </a:lnTo>
                <a:cubicBezTo>
                  <a:pt x="10152" y="7150"/>
                  <a:pt x="10158" y="7147"/>
                  <a:pt x="10164" y="7146"/>
                </a:cubicBezTo>
                <a:lnTo>
                  <a:pt x="10364" y="7106"/>
                </a:lnTo>
                <a:lnTo>
                  <a:pt x="10353" y="7110"/>
                </a:lnTo>
                <a:lnTo>
                  <a:pt x="10553" y="6994"/>
                </a:lnTo>
                <a:cubicBezTo>
                  <a:pt x="10557" y="6992"/>
                  <a:pt x="10561" y="6991"/>
                  <a:pt x="10566" y="6990"/>
                </a:cubicBezTo>
                <a:lnTo>
                  <a:pt x="10762" y="6958"/>
                </a:lnTo>
                <a:lnTo>
                  <a:pt x="10958" y="6903"/>
                </a:lnTo>
                <a:lnTo>
                  <a:pt x="10948" y="6907"/>
                </a:lnTo>
                <a:lnTo>
                  <a:pt x="11148" y="6783"/>
                </a:lnTo>
                <a:lnTo>
                  <a:pt x="11350" y="6674"/>
                </a:lnTo>
                <a:cubicBezTo>
                  <a:pt x="11352" y="6673"/>
                  <a:pt x="11354" y="6672"/>
                  <a:pt x="11356" y="6671"/>
                </a:cubicBezTo>
                <a:lnTo>
                  <a:pt x="11552" y="6603"/>
                </a:lnTo>
                <a:lnTo>
                  <a:pt x="11546" y="6606"/>
                </a:lnTo>
                <a:lnTo>
                  <a:pt x="11746" y="6498"/>
                </a:lnTo>
                <a:lnTo>
                  <a:pt x="11739" y="6503"/>
                </a:lnTo>
                <a:lnTo>
                  <a:pt x="11939" y="6323"/>
                </a:lnTo>
                <a:cubicBezTo>
                  <a:pt x="11941" y="6321"/>
                  <a:pt x="11943" y="6320"/>
                  <a:pt x="11945" y="6319"/>
                </a:cubicBezTo>
                <a:lnTo>
                  <a:pt x="12141" y="6199"/>
                </a:lnTo>
                <a:lnTo>
                  <a:pt x="12341" y="6082"/>
                </a:lnTo>
                <a:cubicBezTo>
                  <a:pt x="12345" y="6080"/>
                  <a:pt x="12349" y="6079"/>
                  <a:pt x="12352" y="6078"/>
                </a:cubicBezTo>
                <a:lnTo>
                  <a:pt x="12552" y="6038"/>
                </a:lnTo>
                <a:lnTo>
                  <a:pt x="12746" y="5983"/>
                </a:lnTo>
                <a:lnTo>
                  <a:pt x="12948" y="5942"/>
                </a:lnTo>
                <a:lnTo>
                  <a:pt x="12943" y="5944"/>
                </a:lnTo>
                <a:lnTo>
                  <a:pt x="13143" y="5872"/>
                </a:lnTo>
                <a:lnTo>
                  <a:pt x="13337" y="5785"/>
                </a:lnTo>
                <a:lnTo>
                  <a:pt x="13535" y="5682"/>
                </a:lnTo>
                <a:lnTo>
                  <a:pt x="13739" y="5608"/>
                </a:lnTo>
                <a:lnTo>
                  <a:pt x="13936" y="5539"/>
                </a:lnTo>
                <a:lnTo>
                  <a:pt x="13928" y="5543"/>
                </a:lnTo>
                <a:lnTo>
                  <a:pt x="14128" y="5419"/>
                </a:lnTo>
                <a:lnTo>
                  <a:pt x="14331" y="5314"/>
                </a:lnTo>
                <a:lnTo>
                  <a:pt x="14326" y="5316"/>
                </a:lnTo>
                <a:lnTo>
                  <a:pt x="14522" y="5172"/>
                </a:lnTo>
                <a:cubicBezTo>
                  <a:pt x="14525" y="5170"/>
                  <a:pt x="14528" y="5169"/>
                  <a:pt x="14532" y="5167"/>
                </a:cubicBezTo>
                <a:lnTo>
                  <a:pt x="14732" y="5099"/>
                </a:lnTo>
                <a:lnTo>
                  <a:pt x="14927" y="5001"/>
                </a:lnTo>
                <a:lnTo>
                  <a:pt x="15122" y="4890"/>
                </a:lnTo>
                <a:lnTo>
                  <a:pt x="15326" y="4804"/>
                </a:lnTo>
                <a:lnTo>
                  <a:pt x="15529" y="4743"/>
                </a:lnTo>
                <a:lnTo>
                  <a:pt x="15519" y="4748"/>
                </a:lnTo>
                <a:lnTo>
                  <a:pt x="15715" y="4616"/>
                </a:lnTo>
                <a:cubicBezTo>
                  <a:pt x="15717" y="4615"/>
                  <a:pt x="15718" y="4614"/>
                  <a:pt x="15720" y="4613"/>
                </a:cubicBezTo>
                <a:lnTo>
                  <a:pt x="15920" y="4517"/>
                </a:lnTo>
                <a:lnTo>
                  <a:pt x="16119" y="4414"/>
                </a:lnTo>
                <a:lnTo>
                  <a:pt x="16311" y="4284"/>
                </a:lnTo>
                <a:cubicBezTo>
                  <a:pt x="16316" y="4280"/>
                  <a:pt x="16322" y="4278"/>
                  <a:pt x="16327" y="4278"/>
                </a:cubicBezTo>
                <a:lnTo>
                  <a:pt x="16527" y="4254"/>
                </a:lnTo>
                <a:lnTo>
                  <a:pt x="16516" y="4257"/>
                </a:lnTo>
                <a:lnTo>
                  <a:pt x="16716" y="4161"/>
                </a:lnTo>
                <a:lnTo>
                  <a:pt x="16914" y="4084"/>
                </a:lnTo>
                <a:lnTo>
                  <a:pt x="16907" y="4088"/>
                </a:lnTo>
                <a:lnTo>
                  <a:pt x="17107" y="3952"/>
                </a:lnTo>
                <a:lnTo>
                  <a:pt x="17304" y="3786"/>
                </a:lnTo>
                <a:lnTo>
                  <a:pt x="17504" y="3659"/>
                </a:lnTo>
                <a:lnTo>
                  <a:pt x="17702" y="3509"/>
                </a:lnTo>
                <a:cubicBezTo>
                  <a:pt x="17703" y="3507"/>
                  <a:pt x="17705" y="3506"/>
                  <a:pt x="17707" y="3505"/>
                </a:cubicBezTo>
                <a:lnTo>
                  <a:pt x="17907" y="3405"/>
                </a:lnTo>
                <a:lnTo>
                  <a:pt x="18101" y="3290"/>
                </a:lnTo>
                <a:lnTo>
                  <a:pt x="18298" y="3148"/>
                </a:lnTo>
                <a:lnTo>
                  <a:pt x="18502" y="3034"/>
                </a:lnTo>
                <a:lnTo>
                  <a:pt x="18497" y="3038"/>
                </a:lnTo>
                <a:lnTo>
                  <a:pt x="18693" y="2878"/>
                </a:lnTo>
                <a:lnTo>
                  <a:pt x="18896" y="2747"/>
                </a:lnTo>
                <a:lnTo>
                  <a:pt x="19097" y="2630"/>
                </a:lnTo>
                <a:lnTo>
                  <a:pt x="19293" y="2511"/>
                </a:lnTo>
                <a:cubicBezTo>
                  <a:pt x="19296" y="2509"/>
                  <a:pt x="19300" y="2507"/>
                  <a:pt x="19304" y="2506"/>
                </a:cubicBezTo>
                <a:lnTo>
                  <a:pt x="19504" y="2462"/>
                </a:lnTo>
                <a:lnTo>
                  <a:pt x="19492" y="2467"/>
                </a:lnTo>
                <a:lnTo>
                  <a:pt x="19692" y="2335"/>
                </a:lnTo>
                <a:lnTo>
                  <a:pt x="19884" y="2166"/>
                </a:lnTo>
                <a:cubicBezTo>
                  <a:pt x="19886" y="2165"/>
                  <a:pt x="19888" y="2163"/>
                  <a:pt x="19891" y="2162"/>
                </a:cubicBezTo>
                <a:lnTo>
                  <a:pt x="20091" y="2058"/>
                </a:lnTo>
                <a:lnTo>
                  <a:pt x="20288" y="1931"/>
                </a:lnTo>
                <a:cubicBezTo>
                  <a:pt x="20290" y="1930"/>
                  <a:pt x="20292" y="1929"/>
                  <a:pt x="20294" y="1928"/>
                </a:cubicBezTo>
                <a:lnTo>
                  <a:pt x="20490" y="1848"/>
                </a:lnTo>
                <a:lnTo>
                  <a:pt x="20694" y="1795"/>
                </a:lnTo>
                <a:lnTo>
                  <a:pt x="20681" y="1801"/>
                </a:lnTo>
                <a:lnTo>
                  <a:pt x="20881" y="1641"/>
                </a:lnTo>
                <a:lnTo>
                  <a:pt x="21079" y="1500"/>
                </a:lnTo>
                <a:lnTo>
                  <a:pt x="21281" y="1379"/>
                </a:lnTo>
                <a:cubicBezTo>
                  <a:pt x="21283" y="1377"/>
                  <a:pt x="21286" y="1376"/>
                  <a:pt x="21288" y="1375"/>
                </a:cubicBezTo>
                <a:lnTo>
                  <a:pt x="21488" y="1311"/>
                </a:lnTo>
                <a:lnTo>
                  <a:pt x="21481" y="1314"/>
                </a:lnTo>
                <a:lnTo>
                  <a:pt x="21677" y="1198"/>
                </a:lnTo>
                <a:lnTo>
                  <a:pt x="21877" y="1082"/>
                </a:lnTo>
                <a:cubicBezTo>
                  <a:pt x="21879" y="1081"/>
                  <a:pt x="21881" y="1081"/>
                  <a:pt x="21883" y="1080"/>
                </a:cubicBezTo>
                <a:lnTo>
                  <a:pt x="22083" y="1004"/>
                </a:lnTo>
                <a:cubicBezTo>
                  <a:pt x="22086" y="1003"/>
                  <a:pt x="22089" y="1002"/>
                  <a:pt x="22092" y="1002"/>
                </a:cubicBezTo>
                <a:lnTo>
                  <a:pt x="22292" y="982"/>
                </a:lnTo>
                <a:lnTo>
                  <a:pt x="22273" y="989"/>
                </a:lnTo>
                <a:lnTo>
                  <a:pt x="22469" y="837"/>
                </a:lnTo>
                <a:lnTo>
                  <a:pt x="22670" y="689"/>
                </a:lnTo>
                <a:cubicBezTo>
                  <a:pt x="22672" y="687"/>
                  <a:pt x="22675" y="686"/>
                  <a:pt x="22677" y="685"/>
                </a:cubicBezTo>
                <a:lnTo>
                  <a:pt x="22877" y="597"/>
                </a:lnTo>
                <a:lnTo>
                  <a:pt x="22872" y="599"/>
                </a:lnTo>
                <a:lnTo>
                  <a:pt x="23068" y="475"/>
                </a:lnTo>
                <a:cubicBezTo>
                  <a:pt x="23071" y="473"/>
                  <a:pt x="23074" y="472"/>
                  <a:pt x="23076" y="471"/>
                </a:cubicBezTo>
                <a:lnTo>
                  <a:pt x="23276" y="407"/>
                </a:lnTo>
                <a:lnTo>
                  <a:pt x="23474" y="328"/>
                </a:lnTo>
                <a:lnTo>
                  <a:pt x="23670" y="248"/>
                </a:lnTo>
                <a:lnTo>
                  <a:pt x="23665" y="251"/>
                </a:lnTo>
                <a:lnTo>
                  <a:pt x="23865" y="131"/>
                </a:lnTo>
                <a:lnTo>
                  <a:pt x="24065" y="11"/>
                </a:lnTo>
                <a:cubicBezTo>
                  <a:pt x="24082" y="0"/>
                  <a:pt x="24104" y="6"/>
                  <a:pt x="24114" y="23"/>
                </a:cubicBezTo>
                <a:cubicBezTo>
                  <a:pt x="24125" y="40"/>
                  <a:pt x="24119" y="62"/>
                  <a:pt x="24102" y="72"/>
                </a:cubicBezTo>
                <a:lnTo>
                  <a:pt x="23902" y="192"/>
                </a:lnTo>
                <a:lnTo>
                  <a:pt x="23702" y="312"/>
                </a:lnTo>
                <a:cubicBezTo>
                  <a:pt x="23700" y="313"/>
                  <a:pt x="23699" y="314"/>
                  <a:pt x="23697" y="315"/>
                </a:cubicBezTo>
                <a:lnTo>
                  <a:pt x="23501" y="395"/>
                </a:lnTo>
                <a:lnTo>
                  <a:pt x="23298" y="476"/>
                </a:lnTo>
                <a:lnTo>
                  <a:pt x="23098" y="540"/>
                </a:lnTo>
                <a:lnTo>
                  <a:pt x="23107" y="536"/>
                </a:lnTo>
                <a:lnTo>
                  <a:pt x="22911" y="660"/>
                </a:lnTo>
                <a:cubicBezTo>
                  <a:pt x="22909" y="661"/>
                  <a:pt x="22908" y="662"/>
                  <a:pt x="22906" y="662"/>
                </a:cubicBezTo>
                <a:lnTo>
                  <a:pt x="22706" y="750"/>
                </a:lnTo>
                <a:lnTo>
                  <a:pt x="22713" y="746"/>
                </a:lnTo>
                <a:lnTo>
                  <a:pt x="22514" y="894"/>
                </a:lnTo>
                <a:lnTo>
                  <a:pt x="22318" y="1046"/>
                </a:lnTo>
                <a:cubicBezTo>
                  <a:pt x="22312" y="1050"/>
                  <a:pt x="22306" y="1053"/>
                  <a:pt x="22299" y="1053"/>
                </a:cubicBezTo>
                <a:lnTo>
                  <a:pt x="22099" y="1073"/>
                </a:lnTo>
                <a:lnTo>
                  <a:pt x="22108" y="1071"/>
                </a:lnTo>
                <a:lnTo>
                  <a:pt x="21908" y="1147"/>
                </a:lnTo>
                <a:lnTo>
                  <a:pt x="21914" y="1145"/>
                </a:lnTo>
                <a:lnTo>
                  <a:pt x="21714" y="1260"/>
                </a:lnTo>
                <a:lnTo>
                  <a:pt x="21518" y="1376"/>
                </a:lnTo>
                <a:cubicBezTo>
                  <a:pt x="21515" y="1378"/>
                  <a:pt x="21513" y="1379"/>
                  <a:pt x="21510" y="1380"/>
                </a:cubicBezTo>
                <a:lnTo>
                  <a:pt x="21310" y="1444"/>
                </a:lnTo>
                <a:lnTo>
                  <a:pt x="21318" y="1440"/>
                </a:lnTo>
                <a:lnTo>
                  <a:pt x="21120" y="1559"/>
                </a:lnTo>
                <a:lnTo>
                  <a:pt x="20926" y="1698"/>
                </a:lnTo>
                <a:lnTo>
                  <a:pt x="20726" y="1858"/>
                </a:lnTo>
                <a:cubicBezTo>
                  <a:pt x="20722" y="1861"/>
                  <a:pt x="20717" y="1863"/>
                  <a:pt x="20713" y="1864"/>
                </a:cubicBezTo>
                <a:lnTo>
                  <a:pt x="20517" y="1915"/>
                </a:lnTo>
                <a:lnTo>
                  <a:pt x="20321" y="1995"/>
                </a:lnTo>
                <a:lnTo>
                  <a:pt x="20327" y="1992"/>
                </a:lnTo>
                <a:lnTo>
                  <a:pt x="20124" y="2121"/>
                </a:lnTo>
                <a:lnTo>
                  <a:pt x="19924" y="2225"/>
                </a:lnTo>
                <a:lnTo>
                  <a:pt x="19931" y="2221"/>
                </a:lnTo>
                <a:lnTo>
                  <a:pt x="19731" y="2396"/>
                </a:lnTo>
                <a:lnTo>
                  <a:pt x="19531" y="2528"/>
                </a:lnTo>
                <a:cubicBezTo>
                  <a:pt x="19528" y="2530"/>
                  <a:pt x="19524" y="2532"/>
                  <a:pt x="19519" y="2533"/>
                </a:cubicBezTo>
                <a:lnTo>
                  <a:pt x="19319" y="2577"/>
                </a:lnTo>
                <a:lnTo>
                  <a:pt x="19330" y="2572"/>
                </a:lnTo>
                <a:lnTo>
                  <a:pt x="19134" y="2693"/>
                </a:lnTo>
                <a:lnTo>
                  <a:pt x="18935" y="2808"/>
                </a:lnTo>
                <a:lnTo>
                  <a:pt x="18738" y="2933"/>
                </a:lnTo>
                <a:lnTo>
                  <a:pt x="18542" y="3093"/>
                </a:lnTo>
                <a:cubicBezTo>
                  <a:pt x="18541" y="3095"/>
                  <a:pt x="18539" y="3096"/>
                  <a:pt x="18537" y="3097"/>
                </a:cubicBezTo>
                <a:lnTo>
                  <a:pt x="18341" y="3207"/>
                </a:lnTo>
                <a:lnTo>
                  <a:pt x="18138" y="3352"/>
                </a:lnTo>
                <a:lnTo>
                  <a:pt x="17940" y="3470"/>
                </a:lnTo>
                <a:lnTo>
                  <a:pt x="17740" y="3570"/>
                </a:lnTo>
                <a:lnTo>
                  <a:pt x="17745" y="3566"/>
                </a:lnTo>
                <a:lnTo>
                  <a:pt x="17543" y="3720"/>
                </a:lnTo>
                <a:lnTo>
                  <a:pt x="17351" y="3841"/>
                </a:lnTo>
                <a:lnTo>
                  <a:pt x="17148" y="4011"/>
                </a:lnTo>
                <a:lnTo>
                  <a:pt x="16948" y="4147"/>
                </a:lnTo>
                <a:cubicBezTo>
                  <a:pt x="16945" y="4149"/>
                  <a:pt x="16943" y="4150"/>
                  <a:pt x="16940" y="4151"/>
                </a:cubicBezTo>
                <a:lnTo>
                  <a:pt x="16747" y="4226"/>
                </a:lnTo>
                <a:lnTo>
                  <a:pt x="16547" y="4322"/>
                </a:lnTo>
                <a:cubicBezTo>
                  <a:pt x="16543" y="4324"/>
                  <a:pt x="16540" y="4325"/>
                  <a:pt x="16536" y="4325"/>
                </a:cubicBezTo>
                <a:lnTo>
                  <a:pt x="16336" y="4349"/>
                </a:lnTo>
                <a:lnTo>
                  <a:pt x="16352" y="4343"/>
                </a:lnTo>
                <a:lnTo>
                  <a:pt x="16152" y="4477"/>
                </a:lnTo>
                <a:lnTo>
                  <a:pt x="15951" y="4582"/>
                </a:lnTo>
                <a:lnTo>
                  <a:pt x="15751" y="4678"/>
                </a:lnTo>
                <a:lnTo>
                  <a:pt x="15756" y="4675"/>
                </a:lnTo>
                <a:lnTo>
                  <a:pt x="15560" y="4807"/>
                </a:lnTo>
                <a:cubicBezTo>
                  <a:pt x="15557" y="4809"/>
                  <a:pt x="15553" y="4811"/>
                  <a:pt x="15550" y="4812"/>
                </a:cubicBezTo>
                <a:lnTo>
                  <a:pt x="15353" y="4871"/>
                </a:lnTo>
                <a:lnTo>
                  <a:pt x="15157" y="4953"/>
                </a:lnTo>
                <a:lnTo>
                  <a:pt x="14960" y="5066"/>
                </a:lnTo>
                <a:lnTo>
                  <a:pt x="14755" y="5168"/>
                </a:lnTo>
                <a:lnTo>
                  <a:pt x="14555" y="5236"/>
                </a:lnTo>
                <a:lnTo>
                  <a:pt x="14565" y="5230"/>
                </a:lnTo>
                <a:lnTo>
                  <a:pt x="14369" y="5374"/>
                </a:lnTo>
                <a:cubicBezTo>
                  <a:pt x="14367" y="5376"/>
                  <a:pt x="14366" y="5377"/>
                  <a:pt x="14364" y="5377"/>
                </a:cubicBezTo>
                <a:lnTo>
                  <a:pt x="14166" y="5480"/>
                </a:lnTo>
                <a:lnTo>
                  <a:pt x="13966" y="5604"/>
                </a:lnTo>
                <a:cubicBezTo>
                  <a:pt x="13964" y="5605"/>
                  <a:pt x="13962" y="5607"/>
                  <a:pt x="13959" y="5607"/>
                </a:cubicBezTo>
                <a:lnTo>
                  <a:pt x="13764" y="5675"/>
                </a:lnTo>
                <a:lnTo>
                  <a:pt x="13568" y="5745"/>
                </a:lnTo>
                <a:lnTo>
                  <a:pt x="13366" y="5850"/>
                </a:lnTo>
                <a:lnTo>
                  <a:pt x="13168" y="5939"/>
                </a:lnTo>
                <a:lnTo>
                  <a:pt x="12968" y="6011"/>
                </a:lnTo>
                <a:cubicBezTo>
                  <a:pt x="12966" y="6012"/>
                  <a:pt x="12964" y="6012"/>
                  <a:pt x="12963" y="6013"/>
                </a:cubicBezTo>
                <a:lnTo>
                  <a:pt x="12765" y="6052"/>
                </a:lnTo>
                <a:lnTo>
                  <a:pt x="12567" y="6109"/>
                </a:lnTo>
                <a:lnTo>
                  <a:pt x="12367" y="6149"/>
                </a:lnTo>
                <a:lnTo>
                  <a:pt x="12378" y="6145"/>
                </a:lnTo>
                <a:lnTo>
                  <a:pt x="12178" y="6260"/>
                </a:lnTo>
                <a:lnTo>
                  <a:pt x="11982" y="6380"/>
                </a:lnTo>
                <a:lnTo>
                  <a:pt x="11988" y="6376"/>
                </a:lnTo>
                <a:lnTo>
                  <a:pt x="11788" y="6556"/>
                </a:lnTo>
                <a:cubicBezTo>
                  <a:pt x="11785" y="6558"/>
                  <a:pt x="11783" y="6560"/>
                  <a:pt x="11781" y="6561"/>
                </a:cubicBezTo>
                <a:lnTo>
                  <a:pt x="11581" y="6669"/>
                </a:lnTo>
                <a:cubicBezTo>
                  <a:pt x="11579" y="6670"/>
                  <a:pt x="11577" y="6671"/>
                  <a:pt x="11575" y="6671"/>
                </a:cubicBezTo>
                <a:lnTo>
                  <a:pt x="11379" y="6739"/>
                </a:lnTo>
                <a:lnTo>
                  <a:pt x="11385" y="6737"/>
                </a:lnTo>
                <a:lnTo>
                  <a:pt x="11186" y="6844"/>
                </a:lnTo>
                <a:lnTo>
                  <a:pt x="10986" y="6968"/>
                </a:lnTo>
                <a:cubicBezTo>
                  <a:pt x="10984" y="6970"/>
                  <a:pt x="10980" y="6971"/>
                  <a:pt x="10977" y="6972"/>
                </a:cubicBezTo>
                <a:lnTo>
                  <a:pt x="10773" y="7029"/>
                </a:lnTo>
                <a:lnTo>
                  <a:pt x="10577" y="7061"/>
                </a:lnTo>
                <a:lnTo>
                  <a:pt x="10590" y="7057"/>
                </a:lnTo>
                <a:lnTo>
                  <a:pt x="10390" y="7173"/>
                </a:lnTo>
                <a:cubicBezTo>
                  <a:pt x="10386" y="7175"/>
                  <a:pt x="10382" y="7176"/>
                  <a:pt x="10379" y="7177"/>
                </a:cubicBezTo>
                <a:lnTo>
                  <a:pt x="10179" y="7217"/>
                </a:lnTo>
                <a:lnTo>
                  <a:pt x="10195" y="7209"/>
                </a:lnTo>
                <a:lnTo>
                  <a:pt x="9999" y="7381"/>
                </a:lnTo>
                <a:cubicBezTo>
                  <a:pt x="9997" y="7382"/>
                  <a:pt x="9996" y="7383"/>
                  <a:pt x="9994" y="7385"/>
                </a:cubicBezTo>
                <a:lnTo>
                  <a:pt x="9791" y="7502"/>
                </a:lnTo>
                <a:lnTo>
                  <a:pt x="9591" y="7594"/>
                </a:lnTo>
                <a:cubicBezTo>
                  <a:pt x="9587" y="7596"/>
                  <a:pt x="9584" y="7597"/>
                  <a:pt x="9580" y="7597"/>
                </a:cubicBezTo>
                <a:lnTo>
                  <a:pt x="9387" y="7621"/>
                </a:lnTo>
                <a:lnTo>
                  <a:pt x="9190" y="7664"/>
                </a:lnTo>
                <a:lnTo>
                  <a:pt x="8990" y="7724"/>
                </a:lnTo>
                <a:lnTo>
                  <a:pt x="9000" y="7719"/>
                </a:lnTo>
                <a:lnTo>
                  <a:pt x="8804" y="7851"/>
                </a:lnTo>
                <a:cubicBezTo>
                  <a:pt x="8796" y="7856"/>
                  <a:pt x="8787" y="7858"/>
                  <a:pt x="8778" y="7857"/>
                </a:cubicBezTo>
                <a:lnTo>
                  <a:pt x="8581" y="7829"/>
                </a:lnTo>
                <a:lnTo>
                  <a:pt x="8377" y="7813"/>
                </a:lnTo>
                <a:lnTo>
                  <a:pt x="8181" y="7777"/>
                </a:lnTo>
                <a:cubicBezTo>
                  <a:pt x="8179" y="7777"/>
                  <a:pt x="8178" y="7776"/>
                  <a:pt x="8176" y="7776"/>
                </a:cubicBezTo>
                <a:lnTo>
                  <a:pt x="7976" y="7708"/>
                </a:lnTo>
                <a:lnTo>
                  <a:pt x="8016" y="7695"/>
                </a:lnTo>
                <a:lnTo>
                  <a:pt x="7816" y="7959"/>
                </a:lnTo>
                <a:cubicBezTo>
                  <a:pt x="7813" y="7963"/>
                  <a:pt x="7810" y="7966"/>
                  <a:pt x="7806" y="7968"/>
                </a:cubicBezTo>
                <a:lnTo>
                  <a:pt x="7610" y="8088"/>
                </a:lnTo>
                <a:cubicBezTo>
                  <a:pt x="7609" y="8089"/>
                  <a:pt x="7607" y="8090"/>
                  <a:pt x="7605" y="8091"/>
                </a:cubicBezTo>
                <a:lnTo>
                  <a:pt x="7405" y="8175"/>
                </a:lnTo>
                <a:cubicBezTo>
                  <a:pt x="7399" y="8177"/>
                  <a:pt x="7392" y="8178"/>
                  <a:pt x="7386" y="8177"/>
                </a:cubicBezTo>
                <a:lnTo>
                  <a:pt x="7186" y="8145"/>
                </a:lnTo>
                <a:lnTo>
                  <a:pt x="7193" y="8145"/>
                </a:lnTo>
                <a:lnTo>
                  <a:pt x="6997" y="8153"/>
                </a:lnTo>
                <a:cubicBezTo>
                  <a:pt x="6989" y="8154"/>
                  <a:pt x="6982" y="8152"/>
                  <a:pt x="6975" y="8147"/>
                </a:cubicBezTo>
                <a:lnTo>
                  <a:pt x="6775" y="8011"/>
                </a:lnTo>
                <a:lnTo>
                  <a:pt x="6795" y="8017"/>
                </a:lnTo>
                <a:lnTo>
                  <a:pt x="6595" y="8017"/>
                </a:lnTo>
                <a:cubicBezTo>
                  <a:pt x="6590" y="8017"/>
                  <a:pt x="6584" y="8016"/>
                  <a:pt x="6579" y="8013"/>
                </a:cubicBezTo>
                <a:lnTo>
                  <a:pt x="6382" y="7909"/>
                </a:lnTo>
                <a:lnTo>
                  <a:pt x="6182" y="7797"/>
                </a:lnTo>
                <a:lnTo>
                  <a:pt x="5982" y="7689"/>
                </a:lnTo>
                <a:cubicBezTo>
                  <a:pt x="5980" y="7688"/>
                  <a:pt x="5978" y="7687"/>
                  <a:pt x="5976" y="7685"/>
                </a:cubicBezTo>
                <a:lnTo>
                  <a:pt x="5780" y="7521"/>
                </a:lnTo>
                <a:cubicBezTo>
                  <a:pt x="5779" y="7520"/>
                  <a:pt x="5777" y="7518"/>
                  <a:pt x="5776" y="7517"/>
                </a:cubicBezTo>
                <a:lnTo>
                  <a:pt x="5576" y="7277"/>
                </a:lnTo>
                <a:lnTo>
                  <a:pt x="5580" y="7280"/>
                </a:lnTo>
                <a:lnTo>
                  <a:pt x="5380" y="7104"/>
                </a:lnTo>
                <a:cubicBezTo>
                  <a:pt x="5377" y="7102"/>
                  <a:pt x="5374" y="7099"/>
                  <a:pt x="5372" y="7095"/>
                </a:cubicBezTo>
                <a:lnTo>
                  <a:pt x="5175" y="6749"/>
                </a:lnTo>
                <a:lnTo>
                  <a:pt x="4976" y="6335"/>
                </a:lnTo>
                <a:lnTo>
                  <a:pt x="4775" y="5981"/>
                </a:lnTo>
                <a:lnTo>
                  <a:pt x="4580" y="5583"/>
                </a:lnTo>
                <a:lnTo>
                  <a:pt x="4380" y="5230"/>
                </a:lnTo>
                <a:lnTo>
                  <a:pt x="4180" y="4846"/>
                </a:lnTo>
                <a:lnTo>
                  <a:pt x="4184" y="4852"/>
                </a:lnTo>
                <a:lnTo>
                  <a:pt x="3988" y="4613"/>
                </a:lnTo>
                <a:lnTo>
                  <a:pt x="3788" y="4385"/>
                </a:lnTo>
                <a:lnTo>
                  <a:pt x="3796" y="4392"/>
                </a:lnTo>
                <a:lnTo>
                  <a:pt x="3598" y="4261"/>
                </a:lnTo>
                <a:lnTo>
                  <a:pt x="3406" y="4155"/>
                </a:lnTo>
                <a:lnTo>
                  <a:pt x="3204" y="4070"/>
                </a:lnTo>
                <a:lnTo>
                  <a:pt x="3002" y="3977"/>
                </a:lnTo>
                <a:lnTo>
                  <a:pt x="2806" y="3869"/>
                </a:lnTo>
                <a:lnTo>
                  <a:pt x="2817" y="3873"/>
                </a:lnTo>
                <a:lnTo>
                  <a:pt x="2616" y="3837"/>
                </a:lnTo>
                <a:lnTo>
                  <a:pt x="2416" y="3793"/>
                </a:lnTo>
                <a:lnTo>
                  <a:pt x="2425" y="3793"/>
                </a:lnTo>
                <a:lnTo>
                  <a:pt x="2229" y="3801"/>
                </a:lnTo>
                <a:lnTo>
                  <a:pt x="2237" y="3800"/>
                </a:lnTo>
                <a:lnTo>
                  <a:pt x="2037" y="3852"/>
                </a:lnTo>
                <a:lnTo>
                  <a:pt x="1835" y="3909"/>
                </a:lnTo>
                <a:lnTo>
                  <a:pt x="1640" y="3948"/>
                </a:lnTo>
                <a:lnTo>
                  <a:pt x="1440" y="3996"/>
                </a:lnTo>
                <a:cubicBezTo>
                  <a:pt x="1436" y="3997"/>
                  <a:pt x="1433" y="3998"/>
                  <a:pt x="1429" y="3997"/>
                </a:cubicBezTo>
                <a:lnTo>
                  <a:pt x="1229" y="3985"/>
                </a:lnTo>
                <a:lnTo>
                  <a:pt x="1033" y="3969"/>
                </a:lnTo>
                <a:lnTo>
                  <a:pt x="1042" y="3969"/>
                </a:lnTo>
                <a:lnTo>
                  <a:pt x="842" y="4005"/>
                </a:lnTo>
                <a:lnTo>
                  <a:pt x="848" y="4003"/>
                </a:lnTo>
                <a:lnTo>
                  <a:pt x="648" y="4075"/>
                </a:lnTo>
                <a:cubicBezTo>
                  <a:pt x="646" y="4076"/>
                  <a:pt x="644" y="4076"/>
                  <a:pt x="643" y="4077"/>
                </a:cubicBezTo>
                <a:lnTo>
                  <a:pt x="447" y="4117"/>
                </a:lnTo>
                <a:lnTo>
                  <a:pt x="455" y="4114"/>
                </a:lnTo>
                <a:lnTo>
                  <a:pt x="255" y="4210"/>
                </a:lnTo>
                <a:cubicBezTo>
                  <a:pt x="253" y="4211"/>
                  <a:pt x="250" y="4212"/>
                  <a:pt x="247" y="4213"/>
                </a:cubicBezTo>
                <a:lnTo>
                  <a:pt x="47" y="4257"/>
                </a:lnTo>
                <a:cubicBezTo>
                  <a:pt x="28" y="4261"/>
                  <a:pt x="9" y="4249"/>
                  <a:pt x="4" y="4229"/>
                </a:cubicBezTo>
                <a:cubicBezTo>
                  <a:pt x="0" y="4210"/>
                  <a:pt x="12" y="4191"/>
                  <a:pt x="32" y="4186"/>
                </a:cubicBezTo>
                <a:close/>
              </a:path>
            </a:pathLst>
          </a:custGeom>
          <a:solidFill>
            <a:srgbClr val="404040"/>
          </a:solidFill>
          <a:ln w="38100" cap="flat">
            <a:solidFill>
              <a:srgbClr val="40404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763588" y="3903663"/>
            <a:ext cx="7505700" cy="1074738"/>
          </a:xfrm>
          <a:custGeom>
            <a:avLst/>
            <a:gdLst>
              <a:gd name="T0" fmla="*/ 806 w 23924"/>
              <a:gd name="T1" fmla="*/ 1481 h 3328"/>
              <a:gd name="T2" fmla="*/ 1614 w 23924"/>
              <a:gd name="T3" fmla="*/ 1376 h 3328"/>
              <a:gd name="T4" fmla="*/ 2644 w 23924"/>
              <a:gd name="T5" fmla="*/ 1033 h 3328"/>
              <a:gd name="T6" fmla="*/ 3609 w 23924"/>
              <a:gd name="T7" fmla="*/ 768 h 3328"/>
              <a:gd name="T8" fmla="*/ 4441 w 23924"/>
              <a:gd name="T9" fmla="*/ 1422 h 3328"/>
              <a:gd name="T10" fmla="*/ 5236 w 23924"/>
              <a:gd name="T11" fmla="*/ 2352 h 3328"/>
              <a:gd name="T12" fmla="*/ 5979 w 23924"/>
              <a:gd name="T13" fmla="*/ 2886 h 3328"/>
              <a:gd name="T14" fmla="*/ 7009 w 23924"/>
              <a:gd name="T15" fmla="*/ 3258 h 3328"/>
              <a:gd name="T16" fmla="*/ 7760 w 23924"/>
              <a:gd name="T17" fmla="*/ 2902 h 3328"/>
              <a:gd name="T18" fmla="*/ 8592 w 23924"/>
              <a:gd name="T19" fmla="*/ 3124 h 3328"/>
              <a:gd name="T20" fmla="*/ 9390 w 23924"/>
              <a:gd name="T21" fmla="*/ 2961 h 3328"/>
              <a:gd name="T22" fmla="*/ 10168 w 23924"/>
              <a:gd name="T23" fmla="*/ 2564 h 3328"/>
              <a:gd name="T24" fmla="*/ 10970 w 23924"/>
              <a:gd name="T25" fmla="*/ 2515 h 3328"/>
              <a:gd name="T26" fmla="*/ 11751 w 23924"/>
              <a:gd name="T27" fmla="*/ 2438 h 3328"/>
              <a:gd name="T28" fmla="*/ 12552 w 23924"/>
              <a:gd name="T29" fmla="*/ 2297 h 3328"/>
              <a:gd name="T30" fmla="*/ 13539 w 23924"/>
              <a:gd name="T31" fmla="*/ 2162 h 3328"/>
              <a:gd name="T32" fmla="*/ 14354 w 23924"/>
              <a:gd name="T33" fmla="*/ 2072 h 3328"/>
              <a:gd name="T34" fmla="*/ 15124 w 23924"/>
              <a:gd name="T35" fmla="*/ 1895 h 3328"/>
              <a:gd name="T36" fmla="*/ 15924 w 23924"/>
              <a:gd name="T37" fmla="*/ 1834 h 3328"/>
              <a:gd name="T38" fmla="*/ 16907 w 23924"/>
              <a:gd name="T39" fmla="*/ 1754 h 3328"/>
              <a:gd name="T40" fmla="*/ 17729 w 23924"/>
              <a:gd name="T41" fmla="*/ 1652 h 3328"/>
              <a:gd name="T42" fmla="*/ 18716 w 23924"/>
              <a:gd name="T43" fmla="*/ 1531 h 3328"/>
              <a:gd name="T44" fmla="*/ 19507 w 23924"/>
              <a:gd name="T45" fmla="*/ 1428 h 3328"/>
              <a:gd name="T46" fmla="*/ 20303 w 23924"/>
              <a:gd name="T47" fmla="*/ 1020 h 3328"/>
              <a:gd name="T48" fmla="*/ 21106 w 23924"/>
              <a:gd name="T49" fmla="*/ 800 h 3328"/>
              <a:gd name="T50" fmla="*/ 21871 w 23924"/>
              <a:gd name="T51" fmla="*/ 551 h 3328"/>
              <a:gd name="T52" fmla="*/ 22664 w 23924"/>
              <a:gd name="T53" fmla="*/ 442 h 3328"/>
              <a:gd name="T54" fmla="*/ 23477 w 23924"/>
              <a:gd name="T55" fmla="*/ 273 h 3328"/>
              <a:gd name="T56" fmla="*/ 23500 w 23924"/>
              <a:gd name="T57" fmla="*/ 342 h 3328"/>
              <a:gd name="T58" fmla="*/ 22721 w 23924"/>
              <a:gd name="T59" fmla="*/ 485 h 3328"/>
              <a:gd name="T60" fmla="*/ 21915 w 23924"/>
              <a:gd name="T61" fmla="*/ 606 h 3328"/>
              <a:gd name="T62" fmla="*/ 21114 w 23924"/>
              <a:gd name="T63" fmla="*/ 869 h 3328"/>
              <a:gd name="T64" fmla="*/ 20322 w 23924"/>
              <a:gd name="T65" fmla="*/ 1089 h 3328"/>
              <a:gd name="T66" fmla="*/ 19317 w 23924"/>
              <a:gd name="T67" fmla="*/ 1527 h 3328"/>
              <a:gd name="T68" fmla="*/ 18521 w 23924"/>
              <a:gd name="T69" fmla="*/ 1607 h 3328"/>
              <a:gd name="T70" fmla="*/ 17737 w 23924"/>
              <a:gd name="T71" fmla="*/ 1721 h 3328"/>
              <a:gd name="T72" fmla="*/ 16754 w 23924"/>
              <a:gd name="T73" fmla="*/ 1956 h 3328"/>
              <a:gd name="T74" fmla="*/ 15959 w 23924"/>
              <a:gd name="T75" fmla="*/ 1895 h 3328"/>
              <a:gd name="T76" fmla="*/ 14961 w 23924"/>
              <a:gd name="T77" fmla="*/ 2060 h 3328"/>
              <a:gd name="T78" fmla="*/ 14143 w 23924"/>
              <a:gd name="T79" fmla="*/ 2111 h 3328"/>
              <a:gd name="T80" fmla="*/ 13366 w 23924"/>
              <a:gd name="T81" fmla="*/ 2313 h 3328"/>
              <a:gd name="T82" fmla="*/ 12542 w 23924"/>
              <a:gd name="T83" fmla="*/ 2362 h 3328"/>
              <a:gd name="T84" fmla="*/ 11578 w 23924"/>
              <a:gd name="T85" fmla="*/ 2585 h 3328"/>
              <a:gd name="T86" fmla="*/ 10767 w 23924"/>
              <a:gd name="T87" fmla="*/ 2579 h 3328"/>
              <a:gd name="T88" fmla="*/ 10008 w 23924"/>
              <a:gd name="T89" fmla="*/ 2957 h 3328"/>
              <a:gd name="T90" fmla="*/ 9185 w 23924"/>
              <a:gd name="T91" fmla="*/ 2975 h 3328"/>
              <a:gd name="T92" fmla="*/ 8370 w 23924"/>
              <a:gd name="T93" fmla="*/ 3149 h 3328"/>
              <a:gd name="T94" fmla="*/ 7606 w 23924"/>
              <a:gd name="T95" fmla="*/ 3221 h 3328"/>
              <a:gd name="T96" fmla="*/ 6799 w 23924"/>
              <a:gd name="T97" fmla="*/ 3251 h 3328"/>
              <a:gd name="T98" fmla="*/ 5780 w 23924"/>
              <a:gd name="T99" fmla="*/ 3086 h 3328"/>
              <a:gd name="T100" fmla="*/ 4985 w 23924"/>
              <a:gd name="T101" fmla="*/ 2171 h 3328"/>
              <a:gd name="T102" fmla="*/ 4194 w 23924"/>
              <a:gd name="T103" fmla="*/ 1214 h 3328"/>
              <a:gd name="T104" fmla="*/ 3226 w 23924"/>
              <a:gd name="T105" fmla="*/ 915 h 3328"/>
              <a:gd name="T106" fmla="*/ 2427 w 23924"/>
              <a:gd name="T107" fmla="*/ 1111 h 3328"/>
              <a:gd name="T108" fmla="*/ 1442 w 23924"/>
              <a:gd name="T109" fmla="*/ 1498 h 3328"/>
              <a:gd name="T110" fmla="*/ 636 w 23924"/>
              <a:gd name="T111" fmla="*/ 1871 h 3328"/>
              <a:gd name="T112" fmla="*/ 55 w 23924"/>
              <a:gd name="T113" fmla="*/ 1443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24" h="3328">
                <a:moveTo>
                  <a:pt x="55" y="1443"/>
                </a:moveTo>
                <a:lnTo>
                  <a:pt x="255" y="1531"/>
                </a:lnTo>
                <a:lnTo>
                  <a:pt x="231" y="1529"/>
                </a:lnTo>
                <a:lnTo>
                  <a:pt x="431" y="1473"/>
                </a:lnTo>
                <a:cubicBezTo>
                  <a:pt x="446" y="1468"/>
                  <a:pt x="463" y="1475"/>
                  <a:pt x="471" y="1489"/>
                </a:cubicBezTo>
                <a:lnTo>
                  <a:pt x="667" y="1817"/>
                </a:lnTo>
                <a:lnTo>
                  <a:pt x="606" y="1817"/>
                </a:lnTo>
                <a:lnTo>
                  <a:pt x="806" y="1481"/>
                </a:lnTo>
                <a:cubicBezTo>
                  <a:pt x="809" y="1475"/>
                  <a:pt x="814" y="1471"/>
                  <a:pt x="819" y="1468"/>
                </a:cubicBezTo>
                <a:lnTo>
                  <a:pt x="1019" y="1360"/>
                </a:lnTo>
                <a:cubicBezTo>
                  <a:pt x="1027" y="1356"/>
                  <a:pt x="1035" y="1355"/>
                  <a:pt x="1043" y="1356"/>
                </a:cubicBezTo>
                <a:lnTo>
                  <a:pt x="1239" y="1392"/>
                </a:lnTo>
                <a:lnTo>
                  <a:pt x="1439" y="1428"/>
                </a:lnTo>
                <a:lnTo>
                  <a:pt x="1423" y="1429"/>
                </a:lnTo>
                <a:lnTo>
                  <a:pt x="1623" y="1373"/>
                </a:lnTo>
                <a:lnTo>
                  <a:pt x="1614" y="1376"/>
                </a:lnTo>
                <a:lnTo>
                  <a:pt x="1810" y="1260"/>
                </a:lnTo>
                <a:cubicBezTo>
                  <a:pt x="1812" y="1259"/>
                  <a:pt x="1814" y="1259"/>
                  <a:pt x="1816" y="1258"/>
                </a:cubicBezTo>
                <a:lnTo>
                  <a:pt x="2016" y="1182"/>
                </a:lnTo>
                <a:lnTo>
                  <a:pt x="2218" y="1121"/>
                </a:lnTo>
                <a:lnTo>
                  <a:pt x="2411" y="1042"/>
                </a:lnTo>
                <a:cubicBezTo>
                  <a:pt x="2415" y="1041"/>
                  <a:pt x="2418" y="1040"/>
                  <a:pt x="2422" y="1040"/>
                </a:cubicBezTo>
                <a:lnTo>
                  <a:pt x="2622" y="1028"/>
                </a:lnTo>
                <a:cubicBezTo>
                  <a:pt x="2630" y="1027"/>
                  <a:pt x="2638" y="1029"/>
                  <a:pt x="2644" y="1033"/>
                </a:cubicBezTo>
                <a:lnTo>
                  <a:pt x="2844" y="1165"/>
                </a:lnTo>
                <a:lnTo>
                  <a:pt x="2798" y="1171"/>
                </a:lnTo>
                <a:lnTo>
                  <a:pt x="2994" y="955"/>
                </a:lnTo>
                <a:cubicBezTo>
                  <a:pt x="2997" y="952"/>
                  <a:pt x="3000" y="949"/>
                  <a:pt x="3004" y="947"/>
                </a:cubicBezTo>
                <a:lnTo>
                  <a:pt x="3204" y="847"/>
                </a:lnTo>
                <a:cubicBezTo>
                  <a:pt x="3208" y="846"/>
                  <a:pt x="3211" y="844"/>
                  <a:pt x="3215" y="844"/>
                </a:cubicBezTo>
                <a:lnTo>
                  <a:pt x="3415" y="812"/>
                </a:lnTo>
                <a:lnTo>
                  <a:pt x="3609" y="768"/>
                </a:lnTo>
                <a:cubicBezTo>
                  <a:pt x="3617" y="767"/>
                  <a:pt x="3625" y="768"/>
                  <a:pt x="3633" y="771"/>
                </a:cubicBezTo>
                <a:lnTo>
                  <a:pt x="3833" y="871"/>
                </a:lnTo>
                <a:cubicBezTo>
                  <a:pt x="3835" y="872"/>
                  <a:pt x="3837" y="874"/>
                  <a:pt x="3839" y="876"/>
                </a:cubicBezTo>
                <a:lnTo>
                  <a:pt x="4039" y="1040"/>
                </a:lnTo>
                <a:lnTo>
                  <a:pt x="4035" y="1036"/>
                </a:lnTo>
                <a:lnTo>
                  <a:pt x="4231" y="1152"/>
                </a:lnTo>
                <a:cubicBezTo>
                  <a:pt x="4235" y="1155"/>
                  <a:pt x="4238" y="1158"/>
                  <a:pt x="4241" y="1162"/>
                </a:cubicBezTo>
                <a:lnTo>
                  <a:pt x="4441" y="1422"/>
                </a:lnTo>
                <a:lnTo>
                  <a:pt x="4437" y="1417"/>
                </a:lnTo>
                <a:lnTo>
                  <a:pt x="4637" y="1609"/>
                </a:lnTo>
                <a:cubicBezTo>
                  <a:pt x="4640" y="1612"/>
                  <a:pt x="4642" y="1614"/>
                  <a:pt x="4644" y="1617"/>
                </a:cubicBezTo>
                <a:lnTo>
                  <a:pt x="4840" y="1953"/>
                </a:lnTo>
                <a:lnTo>
                  <a:pt x="4832" y="1944"/>
                </a:lnTo>
                <a:lnTo>
                  <a:pt x="5032" y="2116"/>
                </a:lnTo>
                <a:cubicBezTo>
                  <a:pt x="5033" y="2117"/>
                  <a:pt x="5035" y="2119"/>
                  <a:pt x="5036" y="2120"/>
                </a:cubicBezTo>
                <a:lnTo>
                  <a:pt x="5236" y="2352"/>
                </a:lnTo>
                <a:cubicBezTo>
                  <a:pt x="5238" y="2355"/>
                  <a:pt x="5240" y="2358"/>
                  <a:pt x="5242" y="2362"/>
                </a:cubicBezTo>
                <a:lnTo>
                  <a:pt x="5438" y="2850"/>
                </a:lnTo>
                <a:lnTo>
                  <a:pt x="5406" y="2827"/>
                </a:lnTo>
                <a:lnTo>
                  <a:pt x="5606" y="2835"/>
                </a:lnTo>
                <a:cubicBezTo>
                  <a:pt x="5615" y="2836"/>
                  <a:pt x="5623" y="2839"/>
                  <a:pt x="5629" y="2845"/>
                </a:cubicBezTo>
                <a:lnTo>
                  <a:pt x="5829" y="3033"/>
                </a:lnTo>
                <a:lnTo>
                  <a:pt x="5783" y="3030"/>
                </a:lnTo>
                <a:lnTo>
                  <a:pt x="5979" y="2886"/>
                </a:lnTo>
                <a:cubicBezTo>
                  <a:pt x="5991" y="2878"/>
                  <a:pt x="6007" y="2877"/>
                  <a:pt x="6020" y="2885"/>
                </a:cubicBezTo>
                <a:lnTo>
                  <a:pt x="6220" y="3013"/>
                </a:lnTo>
                <a:lnTo>
                  <a:pt x="6418" y="3120"/>
                </a:lnTo>
                <a:lnTo>
                  <a:pt x="6609" y="3194"/>
                </a:lnTo>
                <a:lnTo>
                  <a:pt x="6594" y="3192"/>
                </a:lnTo>
                <a:lnTo>
                  <a:pt x="6794" y="3180"/>
                </a:lnTo>
                <a:cubicBezTo>
                  <a:pt x="6799" y="3179"/>
                  <a:pt x="6804" y="3180"/>
                  <a:pt x="6809" y="3182"/>
                </a:cubicBezTo>
                <a:lnTo>
                  <a:pt x="7009" y="3258"/>
                </a:lnTo>
                <a:lnTo>
                  <a:pt x="6983" y="3258"/>
                </a:lnTo>
                <a:lnTo>
                  <a:pt x="7179" y="3182"/>
                </a:lnTo>
                <a:cubicBezTo>
                  <a:pt x="7187" y="3179"/>
                  <a:pt x="7195" y="3179"/>
                  <a:pt x="7202" y="3181"/>
                </a:cubicBezTo>
                <a:lnTo>
                  <a:pt x="7402" y="3237"/>
                </a:lnTo>
                <a:lnTo>
                  <a:pt x="7379" y="3238"/>
                </a:lnTo>
                <a:lnTo>
                  <a:pt x="7579" y="3154"/>
                </a:lnTo>
                <a:lnTo>
                  <a:pt x="7564" y="3166"/>
                </a:lnTo>
                <a:lnTo>
                  <a:pt x="7760" y="2902"/>
                </a:lnTo>
                <a:cubicBezTo>
                  <a:pt x="7764" y="2896"/>
                  <a:pt x="7770" y="2891"/>
                  <a:pt x="7777" y="2889"/>
                </a:cubicBezTo>
                <a:lnTo>
                  <a:pt x="7977" y="2825"/>
                </a:lnTo>
                <a:cubicBezTo>
                  <a:pt x="7989" y="2821"/>
                  <a:pt x="8002" y="2824"/>
                  <a:pt x="8012" y="2832"/>
                </a:cubicBezTo>
                <a:lnTo>
                  <a:pt x="8212" y="3004"/>
                </a:lnTo>
                <a:lnTo>
                  <a:pt x="8203" y="2998"/>
                </a:lnTo>
                <a:lnTo>
                  <a:pt x="8399" y="3082"/>
                </a:lnTo>
                <a:lnTo>
                  <a:pt x="8392" y="3080"/>
                </a:lnTo>
                <a:lnTo>
                  <a:pt x="8592" y="3124"/>
                </a:lnTo>
                <a:lnTo>
                  <a:pt x="8585" y="3123"/>
                </a:lnTo>
                <a:lnTo>
                  <a:pt x="8785" y="3127"/>
                </a:lnTo>
                <a:lnTo>
                  <a:pt x="8759" y="3138"/>
                </a:lnTo>
                <a:lnTo>
                  <a:pt x="8955" y="2942"/>
                </a:lnTo>
                <a:cubicBezTo>
                  <a:pt x="8961" y="2936"/>
                  <a:pt x="8968" y="2933"/>
                  <a:pt x="8975" y="2932"/>
                </a:cubicBezTo>
                <a:lnTo>
                  <a:pt x="9175" y="2904"/>
                </a:lnTo>
                <a:cubicBezTo>
                  <a:pt x="9180" y="2903"/>
                  <a:pt x="9185" y="2903"/>
                  <a:pt x="9190" y="2905"/>
                </a:cubicBezTo>
                <a:lnTo>
                  <a:pt x="9390" y="2961"/>
                </a:lnTo>
                <a:lnTo>
                  <a:pt x="9364" y="2963"/>
                </a:lnTo>
                <a:lnTo>
                  <a:pt x="9560" y="2863"/>
                </a:lnTo>
                <a:cubicBezTo>
                  <a:pt x="9566" y="2860"/>
                  <a:pt x="9572" y="2859"/>
                  <a:pt x="9579" y="2860"/>
                </a:cubicBezTo>
                <a:lnTo>
                  <a:pt x="9779" y="2872"/>
                </a:lnTo>
                <a:lnTo>
                  <a:pt x="9982" y="2904"/>
                </a:lnTo>
                <a:lnTo>
                  <a:pt x="9945" y="2921"/>
                </a:lnTo>
                <a:lnTo>
                  <a:pt x="10141" y="2581"/>
                </a:lnTo>
                <a:cubicBezTo>
                  <a:pt x="10147" y="2572"/>
                  <a:pt x="10157" y="2565"/>
                  <a:pt x="10168" y="2564"/>
                </a:cubicBezTo>
                <a:cubicBezTo>
                  <a:pt x="10180" y="2562"/>
                  <a:pt x="10191" y="2566"/>
                  <a:pt x="10199" y="2575"/>
                </a:cubicBezTo>
                <a:lnTo>
                  <a:pt x="10399" y="2787"/>
                </a:lnTo>
                <a:lnTo>
                  <a:pt x="10356" y="2780"/>
                </a:lnTo>
                <a:lnTo>
                  <a:pt x="10556" y="2676"/>
                </a:lnTo>
                <a:lnTo>
                  <a:pt x="10549" y="2680"/>
                </a:lnTo>
                <a:lnTo>
                  <a:pt x="10745" y="2516"/>
                </a:lnTo>
                <a:cubicBezTo>
                  <a:pt x="10752" y="2510"/>
                  <a:pt x="10761" y="2507"/>
                  <a:pt x="10770" y="2507"/>
                </a:cubicBezTo>
                <a:lnTo>
                  <a:pt x="10970" y="2515"/>
                </a:lnTo>
                <a:lnTo>
                  <a:pt x="10947" y="2523"/>
                </a:lnTo>
                <a:lnTo>
                  <a:pt x="11147" y="2375"/>
                </a:lnTo>
                <a:cubicBezTo>
                  <a:pt x="11160" y="2365"/>
                  <a:pt x="11178" y="2365"/>
                  <a:pt x="11191" y="2375"/>
                </a:cubicBezTo>
                <a:lnTo>
                  <a:pt x="11391" y="2531"/>
                </a:lnTo>
                <a:lnTo>
                  <a:pt x="11367" y="2523"/>
                </a:lnTo>
                <a:lnTo>
                  <a:pt x="11563" y="2515"/>
                </a:lnTo>
                <a:lnTo>
                  <a:pt x="11551" y="2518"/>
                </a:lnTo>
                <a:lnTo>
                  <a:pt x="11751" y="2438"/>
                </a:lnTo>
                <a:lnTo>
                  <a:pt x="11953" y="2373"/>
                </a:lnTo>
                <a:lnTo>
                  <a:pt x="11942" y="2380"/>
                </a:lnTo>
                <a:lnTo>
                  <a:pt x="12138" y="2220"/>
                </a:lnTo>
                <a:cubicBezTo>
                  <a:pt x="12142" y="2216"/>
                  <a:pt x="12148" y="2213"/>
                  <a:pt x="12154" y="2212"/>
                </a:cubicBezTo>
                <a:lnTo>
                  <a:pt x="12354" y="2176"/>
                </a:lnTo>
                <a:cubicBezTo>
                  <a:pt x="12363" y="2174"/>
                  <a:pt x="12372" y="2176"/>
                  <a:pt x="12379" y="2181"/>
                </a:cubicBezTo>
                <a:lnTo>
                  <a:pt x="12579" y="2301"/>
                </a:lnTo>
                <a:lnTo>
                  <a:pt x="12552" y="2297"/>
                </a:lnTo>
                <a:lnTo>
                  <a:pt x="12748" y="2249"/>
                </a:lnTo>
                <a:cubicBezTo>
                  <a:pt x="12751" y="2248"/>
                  <a:pt x="12754" y="2247"/>
                  <a:pt x="12757" y="2247"/>
                </a:cubicBezTo>
                <a:lnTo>
                  <a:pt x="12957" y="2251"/>
                </a:lnTo>
                <a:lnTo>
                  <a:pt x="13160" y="2272"/>
                </a:lnTo>
                <a:lnTo>
                  <a:pt x="13151" y="2272"/>
                </a:lnTo>
                <a:lnTo>
                  <a:pt x="13347" y="2244"/>
                </a:lnTo>
                <a:lnTo>
                  <a:pt x="13339" y="2246"/>
                </a:lnTo>
                <a:lnTo>
                  <a:pt x="13539" y="2162"/>
                </a:lnTo>
                <a:cubicBezTo>
                  <a:pt x="13542" y="2161"/>
                  <a:pt x="13545" y="2160"/>
                  <a:pt x="13549" y="2160"/>
                </a:cubicBezTo>
                <a:lnTo>
                  <a:pt x="13749" y="2140"/>
                </a:lnTo>
                <a:cubicBezTo>
                  <a:pt x="13751" y="2139"/>
                  <a:pt x="13754" y="2139"/>
                  <a:pt x="13756" y="2140"/>
                </a:cubicBezTo>
                <a:lnTo>
                  <a:pt x="13952" y="2160"/>
                </a:lnTo>
                <a:lnTo>
                  <a:pt x="13930" y="2165"/>
                </a:lnTo>
                <a:lnTo>
                  <a:pt x="14130" y="2045"/>
                </a:lnTo>
                <a:cubicBezTo>
                  <a:pt x="14137" y="2040"/>
                  <a:pt x="14146" y="2039"/>
                  <a:pt x="14154" y="2040"/>
                </a:cubicBezTo>
                <a:lnTo>
                  <a:pt x="14354" y="2072"/>
                </a:lnTo>
                <a:lnTo>
                  <a:pt x="14328" y="2078"/>
                </a:lnTo>
                <a:lnTo>
                  <a:pt x="14524" y="1946"/>
                </a:lnTo>
                <a:cubicBezTo>
                  <a:pt x="14530" y="1942"/>
                  <a:pt x="14537" y="1940"/>
                  <a:pt x="14544" y="1939"/>
                </a:cubicBezTo>
                <a:lnTo>
                  <a:pt x="14744" y="1935"/>
                </a:lnTo>
                <a:cubicBezTo>
                  <a:pt x="14747" y="1935"/>
                  <a:pt x="14751" y="1936"/>
                  <a:pt x="14754" y="1937"/>
                </a:cubicBezTo>
                <a:lnTo>
                  <a:pt x="14954" y="1993"/>
                </a:lnTo>
                <a:lnTo>
                  <a:pt x="14928" y="1995"/>
                </a:lnTo>
                <a:lnTo>
                  <a:pt x="15124" y="1895"/>
                </a:lnTo>
                <a:cubicBezTo>
                  <a:pt x="15138" y="1889"/>
                  <a:pt x="15154" y="1891"/>
                  <a:pt x="15165" y="1901"/>
                </a:cubicBezTo>
                <a:lnTo>
                  <a:pt x="15365" y="2085"/>
                </a:lnTo>
                <a:lnTo>
                  <a:pt x="15335" y="2076"/>
                </a:lnTo>
                <a:lnTo>
                  <a:pt x="15535" y="2048"/>
                </a:lnTo>
                <a:lnTo>
                  <a:pt x="15727" y="1997"/>
                </a:lnTo>
                <a:lnTo>
                  <a:pt x="15714" y="2004"/>
                </a:lnTo>
                <a:lnTo>
                  <a:pt x="15914" y="1840"/>
                </a:lnTo>
                <a:cubicBezTo>
                  <a:pt x="15917" y="1837"/>
                  <a:pt x="15920" y="1835"/>
                  <a:pt x="15924" y="1834"/>
                </a:cubicBezTo>
                <a:lnTo>
                  <a:pt x="16124" y="1762"/>
                </a:lnTo>
                <a:lnTo>
                  <a:pt x="16324" y="1713"/>
                </a:lnTo>
                <a:cubicBezTo>
                  <a:pt x="16328" y="1712"/>
                  <a:pt x="16332" y="1711"/>
                  <a:pt x="16336" y="1712"/>
                </a:cubicBezTo>
                <a:lnTo>
                  <a:pt x="16536" y="1732"/>
                </a:lnTo>
                <a:cubicBezTo>
                  <a:pt x="16543" y="1732"/>
                  <a:pt x="16550" y="1735"/>
                  <a:pt x="16555" y="1739"/>
                </a:cubicBezTo>
                <a:lnTo>
                  <a:pt x="16755" y="1899"/>
                </a:lnTo>
                <a:lnTo>
                  <a:pt x="16711" y="1898"/>
                </a:lnTo>
                <a:lnTo>
                  <a:pt x="16907" y="1754"/>
                </a:lnTo>
                <a:cubicBezTo>
                  <a:pt x="16912" y="1751"/>
                  <a:pt x="16917" y="1749"/>
                  <a:pt x="16922" y="1748"/>
                </a:cubicBezTo>
                <a:lnTo>
                  <a:pt x="17122" y="1712"/>
                </a:lnTo>
                <a:lnTo>
                  <a:pt x="17321" y="1672"/>
                </a:lnTo>
                <a:cubicBezTo>
                  <a:pt x="17327" y="1671"/>
                  <a:pt x="17333" y="1671"/>
                  <a:pt x="17338" y="1673"/>
                </a:cubicBezTo>
                <a:lnTo>
                  <a:pt x="17534" y="1729"/>
                </a:lnTo>
                <a:lnTo>
                  <a:pt x="17512" y="1730"/>
                </a:lnTo>
                <a:lnTo>
                  <a:pt x="17712" y="1654"/>
                </a:lnTo>
                <a:cubicBezTo>
                  <a:pt x="17717" y="1652"/>
                  <a:pt x="17723" y="1651"/>
                  <a:pt x="17729" y="1652"/>
                </a:cubicBezTo>
                <a:lnTo>
                  <a:pt x="17929" y="1676"/>
                </a:lnTo>
                <a:lnTo>
                  <a:pt x="17913" y="1677"/>
                </a:lnTo>
                <a:lnTo>
                  <a:pt x="18109" y="1613"/>
                </a:lnTo>
                <a:cubicBezTo>
                  <a:pt x="18111" y="1613"/>
                  <a:pt x="18113" y="1612"/>
                  <a:pt x="18115" y="1612"/>
                </a:cubicBezTo>
                <a:lnTo>
                  <a:pt x="18315" y="1580"/>
                </a:lnTo>
                <a:lnTo>
                  <a:pt x="18513" y="1536"/>
                </a:lnTo>
                <a:cubicBezTo>
                  <a:pt x="18515" y="1536"/>
                  <a:pt x="18517" y="1536"/>
                  <a:pt x="18520" y="1535"/>
                </a:cubicBezTo>
                <a:lnTo>
                  <a:pt x="18716" y="1531"/>
                </a:lnTo>
                <a:lnTo>
                  <a:pt x="18708" y="1532"/>
                </a:lnTo>
                <a:lnTo>
                  <a:pt x="18908" y="1484"/>
                </a:lnTo>
                <a:lnTo>
                  <a:pt x="18901" y="1487"/>
                </a:lnTo>
                <a:lnTo>
                  <a:pt x="19101" y="1391"/>
                </a:lnTo>
                <a:cubicBezTo>
                  <a:pt x="19109" y="1387"/>
                  <a:pt x="19119" y="1386"/>
                  <a:pt x="19128" y="1389"/>
                </a:cubicBezTo>
                <a:lnTo>
                  <a:pt x="19324" y="1457"/>
                </a:lnTo>
                <a:lnTo>
                  <a:pt x="19307" y="1456"/>
                </a:lnTo>
                <a:lnTo>
                  <a:pt x="19507" y="1428"/>
                </a:lnTo>
                <a:cubicBezTo>
                  <a:pt x="19510" y="1427"/>
                  <a:pt x="19513" y="1427"/>
                  <a:pt x="19516" y="1428"/>
                </a:cubicBezTo>
                <a:lnTo>
                  <a:pt x="19716" y="1448"/>
                </a:lnTo>
                <a:lnTo>
                  <a:pt x="19684" y="1461"/>
                </a:lnTo>
                <a:lnTo>
                  <a:pt x="19880" y="1213"/>
                </a:lnTo>
                <a:cubicBezTo>
                  <a:pt x="19884" y="1209"/>
                  <a:pt x="19888" y="1205"/>
                  <a:pt x="19893" y="1203"/>
                </a:cubicBezTo>
                <a:lnTo>
                  <a:pt x="20093" y="1107"/>
                </a:lnTo>
                <a:lnTo>
                  <a:pt x="20295" y="1022"/>
                </a:lnTo>
                <a:cubicBezTo>
                  <a:pt x="20297" y="1021"/>
                  <a:pt x="20300" y="1020"/>
                  <a:pt x="20303" y="1020"/>
                </a:cubicBezTo>
                <a:lnTo>
                  <a:pt x="20499" y="992"/>
                </a:lnTo>
                <a:cubicBezTo>
                  <a:pt x="20502" y="991"/>
                  <a:pt x="20505" y="991"/>
                  <a:pt x="20507" y="992"/>
                </a:cubicBezTo>
                <a:lnTo>
                  <a:pt x="20707" y="1008"/>
                </a:lnTo>
                <a:lnTo>
                  <a:pt x="20685" y="1013"/>
                </a:lnTo>
                <a:lnTo>
                  <a:pt x="20885" y="885"/>
                </a:lnTo>
                <a:cubicBezTo>
                  <a:pt x="20887" y="884"/>
                  <a:pt x="20889" y="883"/>
                  <a:pt x="20891" y="882"/>
                </a:cubicBezTo>
                <a:lnTo>
                  <a:pt x="21087" y="802"/>
                </a:lnTo>
                <a:cubicBezTo>
                  <a:pt x="21093" y="800"/>
                  <a:pt x="21100" y="799"/>
                  <a:pt x="21106" y="800"/>
                </a:cubicBezTo>
                <a:lnTo>
                  <a:pt x="21306" y="832"/>
                </a:lnTo>
                <a:lnTo>
                  <a:pt x="21281" y="837"/>
                </a:lnTo>
                <a:lnTo>
                  <a:pt x="21481" y="705"/>
                </a:lnTo>
                <a:cubicBezTo>
                  <a:pt x="21484" y="703"/>
                  <a:pt x="21489" y="701"/>
                  <a:pt x="21493" y="700"/>
                </a:cubicBezTo>
                <a:lnTo>
                  <a:pt x="21689" y="660"/>
                </a:lnTo>
                <a:lnTo>
                  <a:pt x="21678" y="665"/>
                </a:lnTo>
                <a:lnTo>
                  <a:pt x="21878" y="545"/>
                </a:lnTo>
                <a:lnTo>
                  <a:pt x="21871" y="551"/>
                </a:lnTo>
                <a:lnTo>
                  <a:pt x="22071" y="343"/>
                </a:lnTo>
                <a:cubicBezTo>
                  <a:pt x="22078" y="334"/>
                  <a:pt x="22089" y="330"/>
                  <a:pt x="22101" y="332"/>
                </a:cubicBezTo>
                <a:cubicBezTo>
                  <a:pt x="22112" y="333"/>
                  <a:pt x="22122" y="339"/>
                  <a:pt x="22127" y="349"/>
                </a:cubicBezTo>
                <a:lnTo>
                  <a:pt x="22327" y="685"/>
                </a:lnTo>
                <a:lnTo>
                  <a:pt x="22300" y="668"/>
                </a:lnTo>
                <a:lnTo>
                  <a:pt x="22496" y="688"/>
                </a:lnTo>
                <a:lnTo>
                  <a:pt x="22464" y="702"/>
                </a:lnTo>
                <a:lnTo>
                  <a:pt x="22664" y="442"/>
                </a:lnTo>
                <a:cubicBezTo>
                  <a:pt x="22671" y="432"/>
                  <a:pt x="22683" y="427"/>
                  <a:pt x="22695" y="428"/>
                </a:cubicBezTo>
                <a:lnTo>
                  <a:pt x="22895" y="440"/>
                </a:lnTo>
                <a:lnTo>
                  <a:pt x="23088" y="439"/>
                </a:lnTo>
                <a:lnTo>
                  <a:pt x="23068" y="446"/>
                </a:lnTo>
                <a:lnTo>
                  <a:pt x="23268" y="310"/>
                </a:lnTo>
                <a:cubicBezTo>
                  <a:pt x="23273" y="307"/>
                  <a:pt x="23278" y="305"/>
                  <a:pt x="23283" y="304"/>
                </a:cubicBezTo>
                <a:lnTo>
                  <a:pt x="23483" y="272"/>
                </a:lnTo>
                <a:lnTo>
                  <a:pt x="23477" y="273"/>
                </a:lnTo>
                <a:lnTo>
                  <a:pt x="23673" y="209"/>
                </a:lnTo>
                <a:lnTo>
                  <a:pt x="23659" y="218"/>
                </a:lnTo>
                <a:lnTo>
                  <a:pt x="23859" y="14"/>
                </a:lnTo>
                <a:cubicBezTo>
                  <a:pt x="23873" y="0"/>
                  <a:pt x="23895" y="0"/>
                  <a:pt x="23910" y="14"/>
                </a:cubicBezTo>
                <a:cubicBezTo>
                  <a:pt x="23924" y="28"/>
                  <a:pt x="23924" y="50"/>
                  <a:pt x="23910" y="65"/>
                </a:cubicBezTo>
                <a:lnTo>
                  <a:pt x="23710" y="269"/>
                </a:lnTo>
                <a:cubicBezTo>
                  <a:pt x="23706" y="273"/>
                  <a:pt x="23701" y="276"/>
                  <a:pt x="23696" y="278"/>
                </a:cubicBezTo>
                <a:lnTo>
                  <a:pt x="23500" y="342"/>
                </a:lnTo>
                <a:cubicBezTo>
                  <a:pt x="23498" y="342"/>
                  <a:pt x="23496" y="343"/>
                  <a:pt x="23494" y="343"/>
                </a:cubicBezTo>
                <a:lnTo>
                  <a:pt x="23294" y="375"/>
                </a:lnTo>
                <a:lnTo>
                  <a:pt x="23309" y="369"/>
                </a:lnTo>
                <a:lnTo>
                  <a:pt x="23109" y="505"/>
                </a:lnTo>
                <a:cubicBezTo>
                  <a:pt x="23103" y="509"/>
                  <a:pt x="23096" y="511"/>
                  <a:pt x="23088" y="511"/>
                </a:cubicBezTo>
                <a:lnTo>
                  <a:pt x="22890" y="511"/>
                </a:lnTo>
                <a:lnTo>
                  <a:pt x="22690" y="499"/>
                </a:lnTo>
                <a:lnTo>
                  <a:pt x="22721" y="485"/>
                </a:lnTo>
                <a:lnTo>
                  <a:pt x="22521" y="745"/>
                </a:lnTo>
                <a:cubicBezTo>
                  <a:pt x="22513" y="755"/>
                  <a:pt x="22501" y="761"/>
                  <a:pt x="22489" y="759"/>
                </a:cubicBezTo>
                <a:lnTo>
                  <a:pt x="22293" y="739"/>
                </a:lnTo>
                <a:cubicBezTo>
                  <a:pt x="22281" y="738"/>
                  <a:pt x="22271" y="732"/>
                  <a:pt x="22266" y="722"/>
                </a:cubicBezTo>
                <a:lnTo>
                  <a:pt x="22066" y="386"/>
                </a:lnTo>
                <a:lnTo>
                  <a:pt x="22122" y="392"/>
                </a:lnTo>
                <a:lnTo>
                  <a:pt x="21922" y="600"/>
                </a:lnTo>
                <a:cubicBezTo>
                  <a:pt x="21920" y="603"/>
                  <a:pt x="21918" y="605"/>
                  <a:pt x="21915" y="606"/>
                </a:cubicBezTo>
                <a:lnTo>
                  <a:pt x="21715" y="726"/>
                </a:lnTo>
                <a:cubicBezTo>
                  <a:pt x="21711" y="728"/>
                  <a:pt x="21708" y="730"/>
                  <a:pt x="21704" y="731"/>
                </a:cubicBezTo>
                <a:lnTo>
                  <a:pt x="21508" y="771"/>
                </a:lnTo>
                <a:lnTo>
                  <a:pt x="21520" y="766"/>
                </a:lnTo>
                <a:lnTo>
                  <a:pt x="21320" y="898"/>
                </a:lnTo>
                <a:cubicBezTo>
                  <a:pt x="21313" y="902"/>
                  <a:pt x="21304" y="904"/>
                  <a:pt x="21295" y="903"/>
                </a:cubicBezTo>
                <a:lnTo>
                  <a:pt x="21095" y="871"/>
                </a:lnTo>
                <a:lnTo>
                  <a:pt x="21114" y="869"/>
                </a:lnTo>
                <a:lnTo>
                  <a:pt x="20918" y="949"/>
                </a:lnTo>
                <a:lnTo>
                  <a:pt x="20924" y="946"/>
                </a:lnTo>
                <a:lnTo>
                  <a:pt x="20724" y="1074"/>
                </a:lnTo>
                <a:cubicBezTo>
                  <a:pt x="20717" y="1078"/>
                  <a:pt x="20709" y="1080"/>
                  <a:pt x="20702" y="1079"/>
                </a:cubicBezTo>
                <a:lnTo>
                  <a:pt x="20502" y="1063"/>
                </a:lnTo>
                <a:lnTo>
                  <a:pt x="20510" y="1063"/>
                </a:lnTo>
                <a:lnTo>
                  <a:pt x="20314" y="1091"/>
                </a:lnTo>
                <a:lnTo>
                  <a:pt x="20322" y="1089"/>
                </a:lnTo>
                <a:lnTo>
                  <a:pt x="20124" y="1172"/>
                </a:lnTo>
                <a:lnTo>
                  <a:pt x="19924" y="1268"/>
                </a:lnTo>
                <a:lnTo>
                  <a:pt x="19937" y="1258"/>
                </a:lnTo>
                <a:lnTo>
                  <a:pt x="19741" y="1506"/>
                </a:lnTo>
                <a:cubicBezTo>
                  <a:pt x="19733" y="1515"/>
                  <a:pt x="19721" y="1521"/>
                  <a:pt x="19709" y="1519"/>
                </a:cubicBezTo>
                <a:lnTo>
                  <a:pt x="19509" y="1499"/>
                </a:lnTo>
                <a:lnTo>
                  <a:pt x="19517" y="1499"/>
                </a:lnTo>
                <a:lnTo>
                  <a:pt x="19317" y="1527"/>
                </a:lnTo>
                <a:cubicBezTo>
                  <a:pt x="19312" y="1528"/>
                  <a:pt x="19306" y="1527"/>
                  <a:pt x="19301" y="1525"/>
                </a:cubicBezTo>
                <a:lnTo>
                  <a:pt x="19105" y="1457"/>
                </a:lnTo>
                <a:lnTo>
                  <a:pt x="19132" y="1456"/>
                </a:lnTo>
                <a:lnTo>
                  <a:pt x="18932" y="1552"/>
                </a:lnTo>
                <a:cubicBezTo>
                  <a:pt x="18930" y="1553"/>
                  <a:pt x="18927" y="1554"/>
                  <a:pt x="18925" y="1554"/>
                </a:cubicBezTo>
                <a:lnTo>
                  <a:pt x="18725" y="1602"/>
                </a:lnTo>
                <a:cubicBezTo>
                  <a:pt x="18722" y="1603"/>
                  <a:pt x="18720" y="1603"/>
                  <a:pt x="18717" y="1603"/>
                </a:cubicBezTo>
                <a:lnTo>
                  <a:pt x="18521" y="1607"/>
                </a:lnTo>
                <a:lnTo>
                  <a:pt x="18528" y="1607"/>
                </a:lnTo>
                <a:lnTo>
                  <a:pt x="18326" y="1651"/>
                </a:lnTo>
                <a:lnTo>
                  <a:pt x="18126" y="1683"/>
                </a:lnTo>
                <a:lnTo>
                  <a:pt x="18132" y="1682"/>
                </a:lnTo>
                <a:lnTo>
                  <a:pt x="17936" y="1746"/>
                </a:lnTo>
                <a:cubicBezTo>
                  <a:pt x="17931" y="1747"/>
                  <a:pt x="17925" y="1748"/>
                  <a:pt x="17920" y="1747"/>
                </a:cubicBezTo>
                <a:lnTo>
                  <a:pt x="17720" y="1723"/>
                </a:lnTo>
                <a:lnTo>
                  <a:pt x="17737" y="1721"/>
                </a:lnTo>
                <a:lnTo>
                  <a:pt x="17537" y="1797"/>
                </a:lnTo>
                <a:cubicBezTo>
                  <a:pt x="17530" y="1800"/>
                  <a:pt x="17522" y="1800"/>
                  <a:pt x="17515" y="1798"/>
                </a:cubicBezTo>
                <a:lnTo>
                  <a:pt x="17319" y="1742"/>
                </a:lnTo>
                <a:lnTo>
                  <a:pt x="17336" y="1743"/>
                </a:lnTo>
                <a:lnTo>
                  <a:pt x="17135" y="1783"/>
                </a:lnTo>
                <a:lnTo>
                  <a:pt x="16935" y="1819"/>
                </a:lnTo>
                <a:lnTo>
                  <a:pt x="16950" y="1812"/>
                </a:lnTo>
                <a:lnTo>
                  <a:pt x="16754" y="1956"/>
                </a:lnTo>
                <a:cubicBezTo>
                  <a:pt x="16741" y="1966"/>
                  <a:pt x="16723" y="1966"/>
                  <a:pt x="16710" y="1956"/>
                </a:cubicBezTo>
                <a:lnTo>
                  <a:pt x="16510" y="1796"/>
                </a:lnTo>
                <a:lnTo>
                  <a:pt x="16529" y="1803"/>
                </a:lnTo>
                <a:lnTo>
                  <a:pt x="16329" y="1783"/>
                </a:lnTo>
                <a:lnTo>
                  <a:pt x="16341" y="1782"/>
                </a:lnTo>
                <a:lnTo>
                  <a:pt x="16149" y="1829"/>
                </a:lnTo>
                <a:lnTo>
                  <a:pt x="15949" y="1901"/>
                </a:lnTo>
                <a:lnTo>
                  <a:pt x="15959" y="1895"/>
                </a:lnTo>
                <a:lnTo>
                  <a:pt x="15759" y="2059"/>
                </a:lnTo>
                <a:cubicBezTo>
                  <a:pt x="15755" y="2063"/>
                  <a:pt x="15751" y="2065"/>
                  <a:pt x="15746" y="2066"/>
                </a:cubicBezTo>
                <a:lnTo>
                  <a:pt x="15545" y="2119"/>
                </a:lnTo>
                <a:lnTo>
                  <a:pt x="15345" y="2147"/>
                </a:lnTo>
                <a:cubicBezTo>
                  <a:pt x="15335" y="2149"/>
                  <a:pt x="15324" y="2145"/>
                  <a:pt x="15316" y="2138"/>
                </a:cubicBezTo>
                <a:lnTo>
                  <a:pt x="15116" y="1954"/>
                </a:lnTo>
                <a:lnTo>
                  <a:pt x="15157" y="1960"/>
                </a:lnTo>
                <a:lnTo>
                  <a:pt x="14961" y="2060"/>
                </a:lnTo>
                <a:cubicBezTo>
                  <a:pt x="14953" y="2064"/>
                  <a:pt x="14943" y="2065"/>
                  <a:pt x="14935" y="2062"/>
                </a:cubicBezTo>
                <a:lnTo>
                  <a:pt x="14735" y="2006"/>
                </a:lnTo>
                <a:lnTo>
                  <a:pt x="14745" y="2007"/>
                </a:lnTo>
                <a:lnTo>
                  <a:pt x="14545" y="2011"/>
                </a:lnTo>
                <a:lnTo>
                  <a:pt x="14565" y="2005"/>
                </a:lnTo>
                <a:lnTo>
                  <a:pt x="14369" y="2137"/>
                </a:lnTo>
                <a:cubicBezTo>
                  <a:pt x="14361" y="2142"/>
                  <a:pt x="14352" y="2144"/>
                  <a:pt x="14343" y="2143"/>
                </a:cubicBezTo>
                <a:lnTo>
                  <a:pt x="14143" y="2111"/>
                </a:lnTo>
                <a:lnTo>
                  <a:pt x="14167" y="2106"/>
                </a:lnTo>
                <a:lnTo>
                  <a:pt x="13967" y="2226"/>
                </a:lnTo>
                <a:cubicBezTo>
                  <a:pt x="13960" y="2230"/>
                  <a:pt x="13953" y="2232"/>
                  <a:pt x="13945" y="2231"/>
                </a:cubicBezTo>
                <a:lnTo>
                  <a:pt x="13749" y="2211"/>
                </a:lnTo>
                <a:lnTo>
                  <a:pt x="13756" y="2211"/>
                </a:lnTo>
                <a:lnTo>
                  <a:pt x="13556" y="2231"/>
                </a:lnTo>
                <a:lnTo>
                  <a:pt x="13566" y="2229"/>
                </a:lnTo>
                <a:lnTo>
                  <a:pt x="13366" y="2313"/>
                </a:lnTo>
                <a:cubicBezTo>
                  <a:pt x="13364" y="2314"/>
                  <a:pt x="13361" y="2315"/>
                  <a:pt x="13358" y="2315"/>
                </a:cubicBezTo>
                <a:lnTo>
                  <a:pt x="13162" y="2343"/>
                </a:lnTo>
                <a:cubicBezTo>
                  <a:pt x="13159" y="2344"/>
                  <a:pt x="13156" y="2344"/>
                  <a:pt x="13153" y="2343"/>
                </a:cubicBezTo>
                <a:lnTo>
                  <a:pt x="12956" y="2323"/>
                </a:lnTo>
                <a:lnTo>
                  <a:pt x="12756" y="2319"/>
                </a:lnTo>
                <a:lnTo>
                  <a:pt x="12765" y="2318"/>
                </a:lnTo>
                <a:lnTo>
                  <a:pt x="12569" y="2366"/>
                </a:lnTo>
                <a:cubicBezTo>
                  <a:pt x="12560" y="2369"/>
                  <a:pt x="12550" y="2367"/>
                  <a:pt x="12542" y="2362"/>
                </a:cubicBezTo>
                <a:lnTo>
                  <a:pt x="12342" y="2242"/>
                </a:lnTo>
                <a:lnTo>
                  <a:pt x="12367" y="2247"/>
                </a:lnTo>
                <a:lnTo>
                  <a:pt x="12167" y="2283"/>
                </a:lnTo>
                <a:lnTo>
                  <a:pt x="12183" y="2275"/>
                </a:lnTo>
                <a:lnTo>
                  <a:pt x="11987" y="2435"/>
                </a:lnTo>
                <a:cubicBezTo>
                  <a:pt x="11984" y="2438"/>
                  <a:pt x="11980" y="2440"/>
                  <a:pt x="11975" y="2442"/>
                </a:cubicBezTo>
                <a:lnTo>
                  <a:pt x="11778" y="2505"/>
                </a:lnTo>
                <a:lnTo>
                  <a:pt x="11578" y="2585"/>
                </a:lnTo>
                <a:cubicBezTo>
                  <a:pt x="11574" y="2586"/>
                  <a:pt x="11570" y="2587"/>
                  <a:pt x="11566" y="2587"/>
                </a:cubicBezTo>
                <a:lnTo>
                  <a:pt x="11370" y="2595"/>
                </a:lnTo>
                <a:cubicBezTo>
                  <a:pt x="11361" y="2596"/>
                  <a:pt x="11353" y="2593"/>
                  <a:pt x="11346" y="2588"/>
                </a:cubicBezTo>
                <a:lnTo>
                  <a:pt x="11146" y="2432"/>
                </a:lnTo>
                <a:lnTo>
                  <a:pt x="11190" y="2432"/>
                </a:lnTo>
                <a:lnTo>
                  <a:pt x="10990" y="2580"/>
                </a:lnTo>
                <a:cubicBezTo>
                  <a:pt x="10983" y="2585"/>
                  <a:pt x="10975" y="2588"/>
                  <a:pt x="10967" y="2587"/>
                </a:cubicBezTo>
                <a:lnTo>
                  <a:pt x="10767" y="2579"/>
                </a:lnTo>
                <a:lnTo>
                  <a:pt x="10792" y="2571"/>
                </a:lnTo>
                <a:lnTo>
                  <a:pt x="10596" y="2735"/>
                </a:lnTo>
                <a:cubicBezTo>
                  <a:pt x="10594" y="2737"/>
                  <a:pt x="10591" y="2738"/>
                  <a:pt x="10589" y="2739"/>
                </a:cubicBezTo>
                <a:lnTo>
                  <a:pt x="10389" y="2843"/>
                </a:lnTo>
                <a:cubicBezTo>
                  <a:pt x="10375" y="2851"/>
                  <a:pt x="10357" y="2848"/>
                  <a:pt x="10346" y="2836"/>
                </a:cubicBezTo>
                <a:lnTo>
                  <a:pt x="10146" y="2624"/>
                </a:lnTo>
                <a:lnTo>
                  <a:pt x="10204" y="2617"/>
                </a:lnTo>
                <a:lnTo>
                  <a:pt x="10008" y="2957"/>
                </a:lnTo>
                <a:cubicBezTo>
                  <a:pt x="10000" y="2970"/>
                  <a:pt x="9986" y="2977"/>
                  <a:pt x="9971" y="2975"/>
                </a:cubicBezTo>
                <a:lnTo>
                  <a:pt x="9774" y="2943"/>
                </a:lnTo>
                <a:lnTo>
                  <a:pt x="9574" y="2931"/>
                </a:lnTo>
                <a:lnTo>
                  <a:pt x="9593" y="2928"/>
                </a:lnTo>
                <a:lnTo>
                  <a:pt x="9397" y="3028"/>
                </a:lnTo>
                <a:cubicBezTo>
                  <a:pt x="9389" y="3032"/>
                  <a:pt x="9379" y="3033"/>
                  <a:pt x="9371" y="3030"/>
                </a:cubicBezTo>
                <a:lnTo>
                  <a:pt x="9171" y="2974"/>
                </a:lnTo>
                <a:lnTo>
                  <a:pt x="9185" y="2975"/>
                </a:lnTo>
                <a:lnTo>
                  <a:pt x="8985" y="3003"/>
                </a:lnTo>
                <a:lnTo>
                  <a:pt x="9006" y="2993"/>
                </a:lnTo>
                <a:lnTo>
                  <a:pt x="8810" y="3189"/>
                </a:lnTo>
                <a:cubicBezTo>
                  <a:pt x="8803" y="3196"/>
                  <a:pt x="8794" y="3200"/>
                  <a:pt x="8784" y="3199"/>
                </a:cubicBezTo>
                <a:lnTo>
                  <a:pt x="8584" y="3195"/>
                </a:lnTo>
                <a:cubicBezTo>
                  <a:pt x="8581" y="3195"/>
                  <a:pt x="8579" y="3195"/>
                  <a:pt x="8577" y="3195"/>
                </a:cubicBezTo>
                <a:lnTo>
                  <a:pt x="8377" y="3151"/>
                </a:lnTo>
                <a:cubicBezTo>
                  <a:pt x="8375" y="3150"/>
                  <a:pt x="8372" y="3149"/>
                  <a:pt x="8370" y="3149"/>
                </a:cubicBezTo>
                <a:lnTo>
                  <a:pt x="8174" y="3065"/>
                </a:lnTo>
                <a:cubicBezTo>
                  <a:pt x="8171" y="3063"/>
                  <a:pt x="8168" y="3061"/>
                  <a:pt x="8165" y="3059"/>
                </a:cubicBezTo>
                <a:lnTo>
                  <a:pt x="7965" y="2887"/>
                </a:lnTo>
                <a:lnTo>
                  <a:pt x="7999" y="2894"/>
                </a:lnTo>
                <a:lnTo>
                  <a:pt x="7799" y="2958"/>
                </a:lnTo>
                <a:lnTo>
                  <a:pt x="7817" y="2945"/>
                </a:lnTo>
                <a:lnTo>
                  <a:pt x="7621" y="3209"/>
                </a:lnTo>
                <a:cubicBezTo>
                  <a:pt x="7618" y="3214"/>
                  <a:pt x="7612" y="3218"/>
                  <a:pt x="7606" y="3221"/>
                </a:cubicBezTo>
                <a:lnTo>
                  <a:pt x="7406" y="3305"/>
                </a:lnTo>
                <a:cubicBezTo>
                  <a:pt x="7399" y="3308"/>
                  <a:pt x="7391" y="3308"/>
                  <a:pt x="7383" y="3306"/>
                </a:cubicBezTo>
                <a:lnTo>
                  <a:pt x="7183" y="3250"/>
                </a:lnTo>
                <a:lnTo>
                  <a:pt x="7205" y="3249"/>
                </a:lnTo>
                <a:lnTo>
                  <a:pt x="7009" y="3325"/>
                </a:lnTo>
                <a:cubicBezTo>
                  <a:pt x="7001" y="3328"/>
                  <a:pt x="6992" y="3328"/>
                  <a:pt x="6984" y="3325"/>
                </a:cubicBezTo>
                <a:lnTo>
                  <a:pt x="6784" y="3249"/>
                </a:lnTo>
                <a:lnTo>
                  <a:pt x="6799" y="3251"/>
                </a:lnTo>
                <a:lnTo>
                  <a:pt x="6599" y="3263"/>
                </a:lnTo>
                <a:cubicBezTo>
                  <a:pt x="6593" y="3264"/>
                  <a:pt x="6588" y="3263"/>
                  <a:pt x="6583" y="3261"/>
                </a:cubicBezTo>
                <a:lnTo>
                  <a:pt x="6383" y="3183"/>
                </a:lnTo>
                <a:lnTo>
                  <a:pt x="6181" y="3074"/>
                </a:lnTo>
                <a:lnTo>
                  <a:pt x="5981" y="2946"/>
                </a:lnTo>
                <a:lnTo>
                  <a:pt x="6022" y="2944"/>
                </a:lnTo>
                <a:lnTo>
                  <a:pt x="5826" y="3088"/>
                </a:lnTo>
                <a:cubicBezTo>
                  <a:pt x="5812" y="3099"/>
                  <a:pt x="5792" y="3098"/>
                  <a:pt x="5780" y="3086"/>
                </a:cubicBezTo>
                <a:lnTo>
                  <a:pt x="5580" y="2898"/>
                </a:lnTo>
                <a:lnTo>
                  <a:pt x="5603" y="2907"/>
                </a:lnTo>
                <a:lnTo>
                  <a:pt x="5403" y="2899"/>
                </a:lnTo>
                <a:cubicBezTo>
                  <a:pt x="5389" y="2899"/>
                  <a:pt x="5376" y="2890"/>
                  <a:pt x="5371" y="2877"/>
                </a:cubicBezTo>
                <a:lnTo>
                  <a:pt x="5175" y="2389"/>
                </a:lnTo>
                <a:lnTo>
                  <a:pt x="5181" y="2399"/>
                </a:lnTo>
                <a:lnTo>
                  <a:pt x="4981" y="2167"/>
                </a:lnTo>
                <a:lnTo>
                  <a:pt x="4985" y="2171"/>
                </a:lnTo>
                <a:lnTo>
                  <a:pt x="4785" y="1999"/>
                </a:lnTo>
                <a:cubicBezTo>
                  <a:pt x="4782" y="1996"/>
                  <a:pt x="4779" y="1993"/>
                  <a:pt x="4777" y="1990"/>
                </a:cubicBezTo>
                <a:lnTo>
                  <a:pt x="4581" y="1654"/>
                </a:lnTo>
                <a:lnTo>
                  <a:pt x="4588" y="1661"/>
                </a:lnTo>
                <a:lnTo>
                  <a:pt x="4388" y="1469"/>
                </a:lnTo>
                <a:cubicBezTo>
                  <a:pt x="4386" y="1468"/>
                  <a:pt x="4385" y="1467"/>
                  <a:pt x="4384" y="1465"/>
                </a:cubicBezTo>
                <a:lnTo>
                  <a:pt x="4184" y="1205"/>
                </a:lnTo>
                <a:lnTo>
                  <a:pt x="4194" y="1214"/>
                </a:lnTo>
                <a:lnTo>
                  <a:pt x="3998" y="1098"/>
                </a:lnTo>
                <a:cubicBezTo>
                  <a:pt x="3997" y="1098"/>
                  <a:pt x="3995" y="1096"/>
                  <a:pt x="3994" y="1095"/>
                </a:cubicBezTo>
                <a:lnTo>
                  <a:pt x="3794" y="931"/>
                </a:lnTo>
                <a:lnTo>
                  <a:pt x="3800" y="936"/>
                </a:lnTo>
                <a:lnTo>
                  <a:pt x="3600" y="836"/>
                </a:lnTo>
                <a:lnTo>
                  <a:pt x="3624" y="839"/>
                </a:lnTo>
                <a:lnTo>
                  <a:pt x="3426" y="883"/>
                </a:lnTo>
                <a:lnTo>
                  <a:pt x="3226" y="915"/>
                </a:lnTo>
                <a:lnTo>
                  <a:pt x="3237" y="912"/>
                </a:lnTo>
                <a:lnTo>
                  <a:pt x="3037" y="1012"/>
                </a:lnTo>
                <a:lnTo>
                  <a:pt x="3047" y="1004"/>
                </a:lnTo>
                <a:lnTo>
                  <a:pt x="2851" y="1220"/>
                </a:lnTo>
                <a:cubicBezTo>
                  <a:pt x="2839" y="1233"/>
                  <a:pt x="2819" y="1235"/>
                  <a:pt x="2805" y="1226"/>
                </a:cubicBezTo>
                <a:lnTo>
                  <a:pt x="2605" y="1094"/>
                </a:lnTo>
                <a:lnTo>
                  <a:pt x="2627" y="1099"/>
                </a:lnTo>
                <a:lnTo>
                  <a:pt x="2427" y="1111"/>
                </a:lnTo>
                <a:lnTo>
                  <a:pt x="2438" y="1109"/>
                </a:lnTo>
                <a:lnTo>
                  <a:pt x="2239" y="1190"/>
                </a:lnTo>
                <a:lnTo>
                  <a:pt x="2041" y="1249"/>
                </a:lnTo>
                <a:lnTo>
                  <a:pt x="1841" y="1325"/>
                </a:lnTo>
                <a:lnTo>
                  <a:pt x="1847" y="1322"/>
                </a:lnTo>
                <a:lnTo>
                  <a:pt x="1651" y="1438"/>
                </a:lnTo>
                <a:cubicBezTo>
                  <a:pt x="1648" y="1440"/>
                  <a:pt x="1645" y="1441"/>
                  <a:pt x="1642" y="1442"/>
                </a:cubicBezTo>
                <a:lnTo>
                  <a:pt x="1442" y="1498"/>
                </a:lnTo>
                <a:cubicBezTo>
                  <a:pt x="1437" y="1500"/>
                  <a:pt x="1431" y="1500"/>
                  <a:pt x="1426" y="1499"/>
                </a:cubicBezTo>
                <a:lnTo>
                  <a:pt x="1226" y="1463"/>
                </a:lnTo>
                <a:lnTo>
                  <a:pt x="1030" y="1427"/>
                </a:lnTo>
                <a:lnTo>
                  <a:pt x="1054" y="1423"/>
                </a:lnTo>
                <a:lnTo>
                  <a:pt x="854" y="1531"/>
                </a:lnTo>
                <a:lnTo>
                  <a:pt x="867" y="1518"/>
                </a:lnTo>
                <a:lnTo>
                  <a:pt x="667" y="1854"/>
                </a:lnTo>
                <a:cubicBezTo>
                  <a:pt x="661" y="1865"/>
                  <a:pt x="649" y="1871"/>
                  <a:pt x="636" y="1871"/>
                </a:cubicBezTo>
                <a:cubicBezTo>
                  <a:pt x="624" y="1871"/>
                  <a:pt x="612" y="1865"/>
                  <a:pt x="606" y="1854"/>
                </a:cubicBezTo>
                <a:lnTo>
                  <a:pt x="410" y="1526"/>
                </a:lnTo>
                <a:lnTo>
                  <a:pt x="450" y="1542"/>
                </a:lnTo>
                <a:lnTo>
                  <a:pt x="250" y="1598"/>
                </a:lnTo>
                <a:cubicBezTo>
                  <a:pt x="242" y="1600"/>
                  <a:pt x="234" y="1600"/>
                  <a:pt x="226" y="1596"/>
                </a:cubicBezTo>
                <a:lnTo>
                  <a:pt x="26" y="1508"/>
                </a:lnTo>
                <a:cubicBezTo>
                  <a:pt x="8" y="1500"/>
                  <a:pt x="0" y="1479"/>
                  <a:pt x="8" y="1461"/>
                </a:cubicBezTo>
                <a:cubicBezTo>
                  <a:pt x="16" y="1443"/>
                  <a:pt x="37" y="1435"/>
                  <a:pt x="55" y="1443"/>
                </a:cubicBezTo>
                <a:close/>
              </a:path>
            </a:pathLst>
          </a:custGeom>
          <a:solidFill>
            <a:srgbClr val="295B8E"/>
          </a:solidFill>
          <a:ln w="38100" cap="flat">
            <a:solidFill>
              <a:srgbClr val="295B8E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763588" y="1676400"/>
            <a:ext cx="7505700" cy="3367088"/>
          </a:xfrm>
          <a:custGeom>
            <a:avLst/>
            <a:gdLst>
              <a:gd name="T0" fmla="*/ 817 w 23926"/>
              <a:gd name="T1" fmla="*/ 8635 h 10430"/>
              <a:gd name="T2" fmla="*/ 1608 w 23926"/>
              <a:gd name="T3" fmla="*/ 8395 h 10430"/>
              <a:gd name="T4" fmla="*/ 2414 w 23926"/>
              <a:gd name="T5" fmla="*/ 7775 h 10430"/>
              <a:gd name="T6" fmla="*/ 3227 w 23926"/>
              <a:gd name="T7" fmla="*/ 7758 h 10430"/>
              <a:gd name="T8" fmla="*/ 4242 w 23926"/>
              <a:gd name="T9" fmla="*/ 8161 h 10430"/>
              <a:gd name="T10" fmla="*/ 5039 w 23926"/>
              <a:gd name="T11" fmla="*/ 9151 h 10430"/>
              <a:gd name="T12" fmla="*/ 5790 w 23926"/>
              <a:gd name="T13" fmla="*/ 10105 h 10430"/>
              <a:gd name="T14" fmla="*/ 6597 w 23926"/>
              <a:gd name="T15" fmla="*/ 10353 h 10430"/>
              <a:gd name="T16" fmla="*/ 7370 w 23926"/>
              <a:gd name="T17" fmla="*/ 10165 h 10430"/>
              <a:gd name="T18" fmla="*/ 8418 w 23926"/>
              <a:gd name="T19" fmla="*/ 10044 h 10430"/>
              <a:gd name="T20" fmla="*/ 9373 w 23926"/>
              <a:gd name="T21" fmla="*/ 9306 h 10430"/>
              <a:gd name="T22" fmla="*/ 10170 w 23926"/>
              <a:gd name="T23" fmla="*/ 8590 h 10430"/>
              <a:gd name="T24" fmla="*/ 10947 w 23926"/>
              <a:gd name="T25" fmla="*/ 8248 h 10430"/>
              <a:gd name="T26" fmla="*/ 11734 w 23926"/>
              <a:gd name="T27" fmla="*/ 7962 h 10430"/>
              <a:gd name="T28" fmla="*/ 12736 w 23926"/>
              <a:gd name="T29" fmla="*/ 7228 h 10430"/>
              <a:gd name="T30" fmla="*/ 13554 w 23926"/>
              <a:gd name="T31" fmla="*/ 6805 h 10430"/>
              <a:gd name="T32" fmla="*/ 14330 w 23926"/>
              <a:gd name="T33" fmla="*/ 6602 h 10430"/>
              <a:gd name="T34" fmla="*/ 15127 w 23926"/>
              <a:gd name="T35" fmla="*/ 5980 h 10430"/>
              <a:gd name="T36" fmla="*/ 15908 w 23926"/>
              <a:gd name="T37" fmla="*/ 5459 h 10430"/>
              <a:gd name="T38" fmla="*/ 16708 w 23926"/>
              <a:gd name="T39" fmla="*/ 4923 h 10430"/>
              <a:gd name="T40" fmla="*/ 17705 w 23926"/>
              <a:gd name="T41" fmla="*/ 4035 h 10430"/>
              <a:gd name="T42" fmla="*/ 18493 w 23926"/>
              <a:gd name="T43" fmla="*/ 3430 h 10430"/>
              <a:gd name="T44" fmla="*/ 19513 w 23926"/>
              <a:gd name="T45" fmla="*/ 2745 h 10430"/>
              <a:gd name="T46" fmla="*/ 20285 w 23926"/>
              <a:gd name="T47" fmla="*/ 2126 h 10430"/>
              <a:gd name="T48" fmla="*/ 21289 w 23926"/>
              <a:gd name="T49" fmla="*/ 1487 h 10430"/>
              <a:gd name="T50" fmla="*/ 22091 w 23926"/>
              <a:gd name="T51" fmla="*/ 990 h 10430"/>
              <a:gd name="T52" fmla="*/ 22878 w 23926"/>
              <a:gd name="T53" fmla="*/ 552 h 10430"/>
              <a:gd name="T54" fmla="*/ 23869 w 23926"/>
              <a:gd name="T55" fmla="*/ 9 h 10430"/>
              <a:gd name="T56" fmla="*/ 23305 w 23926"/>
              <a:gd name="T57" fmla="*/ 429 h 10430"/>
              <a:gd name="T58" fmla="*/ 22275 w 23926"/>
              <a:gd name="T59" fmla="*/ 1199 h 10430"/>
              <a:gd name="T60" fmla="*/ 21524 w 23926"/>
              <a:gd name="T61" fmla="*/ 1372 h 10430"/>
              <a:gd name="T62" fmla="*/ 20520 w 23926"/>
              <a:gd name="T63" fmla="*/ 2018 h 10430"/>
              <a:gd name="T64" fmla="*/ 19744 w 23926"/>
              <a:gd name="T65" fmla="*/ 2803 h 10430"/>
              <a:gd name="T66" fmla="*/ 18736 w 23926"/>
              <a:gd name="T67" fmla="*/ 3256 h 10430"/>
              <a:gd name="T68" fmla="*/ 17952 w 23926"/>
              <a:gd name="T69" fmla="*/ 3928 h 10430"/>
              <a:gd name="T70" fmla="*/ 16949 w 23926"/>
              <a:gd name="T71" fmla="*/ 4799 h 10430"/>
              <a:gd name="T72" fmla="*/ 16160 w 23926"/>
              <a:gd name="T73" fmla="*/ 5253 h 10430"/>
              <a:gd name="T74" fmla="*/ 15365 w 23926"/>
              <a:gd name="T75" fmla="*/ 5956 h 10430"/>
              <a:gd name="T76" fmla="*/ 14569 w 23926"/>
              <a:gd name="T77" fmla="*/ 6544 h 10430"/>
              <a:gd name="T78" fmla="*/ 13917 w 23926"/>
              <a:gd name="T79" fmla="*/ 7200 h 10430"/>
              <a:gd name="T80" fmla="*/ 12935 w 23926"/>
              <a:gd name="T81" fmla="*/ 7258 h 10430"/>
              <a:gd name="T82" fmla="*/ 12183 w 23926"/>
              <a:gd name="T83" fmla="*/ 7482 h 10430"/>
              <a:gd name="T84" fmla="*/ 11357 w 23926"/>
              <a:gd name="T85" fmla="*/ 8232 h 10430"/>
              <a:gd name="T86" fmla="*/ 10585 w 23926"/>
              <a:gd name="T87" fmla="*/ 8567 h 10430"/>
              <a:gd name="T88" fmla="*/ 9595 w 23926"/>
              <a:gd name="T89" fmla="*/ 9116 h 10430"/>
              <a:gd name="T90" fmla="*/ 8805 w 23926"/>
              <a:gd name="T91" fmla="*/ 9775 h 10430"/>
              <a:gd name="T92" fmla="*/ 8019 w 23926"/>
              <a:gd name="T93" fmla="*/ 9536 h 10430"/>
              <a:gd name="T94" fmla="*/ 7014 w 23926"/>
              <a:gd name="T95" fmla="*/ 10353 h 10430"/>
              <a:gd name="T96" fmla="*/ 6171 w 23926"/>
              <a:gd name="T97" fmla="*/ 10066 h 10430"/>
              <a:gd name="T98" fmla="*/ 5424 w 23926"/>
              <a:gd name="T99" fmla="*/ 10140 h 10430"/>
              <a:gd name="T100" fmla="*/ 4777 w 23926"/>
              <a:gd name="T101" fmla="*/ 8959 h 10430"/>
              <a:gd name="T102" fmla="*/ 3803 w 23926"/>
              <a:gd name="T103" fmla="*/ 7847 h 10430"/>
              <a:gd name="T104" fmla="*/ 3030 w 23926"/>
              <a:gd name="T105" fmla="*/ 7744 h 10430"/>
              <a:gd name="T106" fmla="*/ 2241 w 23926"/>
              <a:gd name="T107" fmla="*/ 8087 h 10430"/>
              <a:gd name="T108" fmla="*/ 1437 w 23926"/>
              <a:gd name="T109" fmla="*/ 8561 h 10430"/>
              <a:gd name="T110" fmla="*/ 634 w 23926"/>
              <a:gd name="T111" fmla="*/ 8773 h 10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926" h="10430">
                <a:moveTo>
                  <a:pt x="28" y="8828"/>
                </a:moveTo>
                <a:lnTo>
                  <a:pt x="228" y="8752"/>
                </a:lnTo>
                <a:lnTo>
                  <a:pt x="430" y="8691"/>
                </a:lnTo>
                <a:cubicBezTo>
                  <a:pt x="434" y="8690"/>
                  <a:pt x="438" y="8689"/>
                  <a:pt x="443" y="8690"/>
                </a:cubicBezTo>
                <a:lnTo>
                  <a:pt x="639" y="8702"/>
                </a:lnTo>
                <a:lnTo>
                  <a:pt x="624" y="8704"/>
                </a:lnTo>
                <a:lnTo>
                  <a:pt x="824" y="8632"/>
                </a:lnTo>
                <a:lnTo>
                  <a:pt x="817" y="8635"/>
                </a:lnTo>
                <a:lnTo>
                  <a:pt x="1017" y="8503"/>
                </a:lnTo>
                <a:cubicBezTo>
                  <a:pt x="1023" y="8499"/>
                  <a:pt x="1031" y="8497"/>
                  <a:pt x="1039" y="8498"/>
                </a:cubicBezTo>
                <a:lnTo>
                  <a:pt x="1235" y="8514"/>
                </a:lnTo>
                <a:lnTo>
                  <a:pt x="1228" y="8514"/>
                </a:lnTo>
                <a:lnTo>
                  <a:pt x="1428" y="8490"/>
                </a:lnTo>
                <a:lnTo>
                  <a:pt x="1416" y="8494"/>
                </a:lnTo>
                <a:lnTo>
                  <a:pt x="1616" y="8390"/>
                </a:lnTo>
                <a:lnTo>
                  <a:pt x="1608" y="8395"/>
                </a:lnTo>
                <a:lnTo>
                  <a:pt x="1804" y="8219"/>
                </a:lnTo>
                <a:cubicBezTo>
                  <a:pt x="1806" y="8217"/>
                  <a:pt x="1808" y="8216"/>
                  <a:pt x="1810" y="8215"/>
                </a:cubicBezTo>
                <a:lnTo>
                  <a:pt x="2010" y="8095"/>
                </a:lnTo>
                <a:cubicBezTo>
                  <a:pt x="2012" y="8093"/>
                  <a:pt x="2014" y="8092"/>
                  <a:pt x="2016" y="8092"/>
                </a:cubicBezTo>
                <a:lnTo>
                  <a:pt x="2216" y="8020"/>
                </a:lnTo>
                <a:lnTo>
                  <a:pt x="2200" y="8031"/>
                </a:lnTo>
                <a:lnTo>
                  <a:pt x="2396" y="7787"/>
                </a:lnTo>
                <a:cubicBezTo>
                  <a:pt x="2401" y="7781"/>
                  <a:pt x="2407" y="7777"/>
                  <a:pt x="2414" y="7775"/>
                </a:cubicBezTo>
                <a:lnTo>
                  <a:pt x="2614" y="7715"/>
                </a:lnTo>
                <a:cubicBezTo>
                  <a:pt x="2618" y="7714"/>
                  <a:pt x="2622" y="7713"/>
                  <a:pt x="2627" y="7714"/>
                </a:cubicBezTo>
                <a:lnTo>
                  <a:pt x="2827" y="7726"/>
                </a:lnTo>
                <a:lnTo>
                  <a:pt x="2815" y="7727"/>
                </a:lnTo>
                <a:lnTo>
                  <a:pt x="3011" y="7675"/>
                </a:lnTo>
                <a:cubicBezTo>
                  <a:pt x="3019" y="7673"/>
                  <a:pt x="3027" y="7673"/>
                  <a:pt x="3034" y="7676"/>
                </a:cubicBezTo>
                <a:lnTo>
                  <a:pt x="3234" y="7760"/>
                </a:lnTo>
                <a:lnTo>
                  <a:pt x="3227" y="7758"/>
                </a:lnTo>
                <a:lnTo>
                  <a:pt x="3427" y="7794"/>
                </a:lnTo>
                <a:lnTo>
                  <a:pt x="3420" y="7793"/>
                </a:lnTo>
                <a:lnTo>
                  <a:pt x="3616" y="7789"/>
                </a:lnTo>
                <a:lnTo>
                  <a:pt x="3814" y="7778"/>
                </a:lnTo>
                <a:cubicBezTo>
                  <a:pt x="3820" y="7777"/>
                  <a:pt x="3825" y="7778"/>
                  <a:pt x="3830" y="7780"/>
                </a:cubicBezTo>
                <a:lnTo>
                  <a:pt x="4030" y="7864"/>
                </a:lnTo>
                <a:cubicBezTo>
                  <a:pt x="4037" y="7867"/>
                  <a:pt x="4042" y="7871"/>
                  <a:pt x="4046" y="7877"/>
                </a:cubicBezTo>
                <a:lnTo>
                  <a:pt x="4242" y="8161"/>
                </a:lnTo>
                <a:lnTo>
                  <a:pt x="4238" y="8156"/>
                </a:lnTo>
                <a:lnTo>
                  <a:pt x="4438" y="8360"/>
                </a:lnTo>
                <a:lnTo>
                  <a:pt x="4638" y="8564"/>
                </a:lnTo>
                <a:cubicBezTo>
                  <a:pt x="4640" y="8567"/>
                  <a:pt x="4642" y="8569"/>
                  <a:pt x="4644" y="8572"/>
                </a:cubicBezTo>
                <a:lnTo>
                  <a:pt x="4840" y="8924"/>
                </a:lnTo>
                <a:lnTo>
                  <a:pt x="4836" y="8918"/>
                </a:lnTo>
                <a:lnTo>
                  <a:pt x="5036" y="9146"/>
                </a:lnTo>
                <a:cubicBezTo>
                  <a:pt x="5037" y="9147"/>
                  <a:pt x="5038" y="9149"/>
                  <a:pt x="5039" y="9151"/>
                </a:cubicBezTo>
                <a:lnTo>
                  <a:pt x="5239" y="9475"/>
                </a:lnTo>
                <a:cubicBezTo>
                  <a:pt x="5241" y="9477"/>
                  <a:pt x="5242" y="9480"/>
                  <a:pt x="5243" y="9483"/>
                </a:cubicBezTo>
                <a:lnTo>
                  <a:pt x="5439" y="10099"/>
                </a:lnTo>
                <a:lnTo>
                  <a:pt x="5385" y="10079"/>
                </a:lnTo>
                <a:lnTo>
                  <a:pt x="5585" y="9951"/>
                </a:lnTo>
                <a:cubicBezTo>
                  <a:pt x="5598" y="9943"/>
                  <a:pt x="5615" y="9944"/>
                  <a:pt x="5627" y="9953"/>
                </a:cubicBezTo>
                <a:lnTo>
                  <a:pt x="5827" y="10109"/>
                </a:lnTo>
                <a:lnTo>
                  <a:pt x="5790" y="10105"/>
                </a:lnTo>
                <a:lnTo>
                  <a:pt x="5986" y="10017"/>
                </a:lnTo>
                <a:cubicBezTo>
                  <a:pt x="5990" y="10015"/>
                  <a:pt x="5995" y="10014"/>
                  <a:pt x="6000" y="10013"/>
                </a:cubicBezTo>
                <a:lnTo>
                  <a:pt x="6200" y="10009"/>
                </a:lnTo>
                <a:cubicBezTo>
                  <a:pt x="6212" y="10009"/>
                  <a:pt x="6223" y="10015"/>
                  <a:pt x="6230" y="10025"/>
                </a:cubicBezTo>
                <a:lnTo>
                  <a:pt x="6430" y="10305"/>
                </a:lnTo>
                <a:lnTo>
                  <a:pt x="6412" y="10291"/>
                </a:lnTo>
                <a:lnTo>
                  <a:pt x="6608" y="10355"/>
                </a:lnTo>
                <a:lnTo>
                  <a:pt x="6597" y="10353"/>
                </a:lnTo>
                <a:lnTo>
                  <a:pt x="6797" y="10357"/>
                </a:lnTo>
                <a:lnTo>
                  <a:pt x="6784" y="10360"/>
                </a:lnTo>
                <a:lnTo>
                  <a:pt x="6984" y="10288"/>
                </a:lnTo>
                <a:lnTo>
                  <a:pt x="6979" y="10290"/>
                </a:lnTo>
                <a:lnTo>
                  <a:pt x="7175" y="10182"/>
                </a:lnTo>
                <a:cubicBezTo>
                  <a:pt x="7179" y="10180"/>
                  <a:pt x="7184" y="10178"/>
                  <a:pt x="7189" y="10178"/>
                </a:cubicBezTo>
                <a:lnTo>
                  <a:pt x="7389" y="10158"/>
                </a:lnTo>
                <a:lnTo>
                  <a:pt x="7370" y="10165"/>
                </a:lnTo>
                <a:lnTo>
                  <a:pt x="7570" y="10005"/>
                </a:lnTo>
                <a:lnTo>
                  <a:pt x="7763" y="9816"/>
                </a:lnTo>
                <a:lnTo>
                  <a:pt x="7758" y="9823"/>
                </a:lnTo>
                <a:lnTo>
                  <a:pt x="7958" y="9499"/>
                </a:lnTo>
                <a:cubicBezTo>
                  <a:pt x="7967" y="9484"/>
                  <a:pt x="7984" y="9478"/>
                  <a:pt x="8000" y="9483"/>
                </a:cubicBezTo>
                <a:lnTo>
                  <a:pt x="8200" y="9551"/>
                </a:lnTo>
                <a:cubicBezTo>
                  <a:pt x="8210" y="9555"/>
                  <a:pt x="8218" y="9562"/>
                  <a:pt x="8222" y="9572"/>
                </a:cubicBezTo>
                <a:lnTo>
                  <a:pt x="8418" y="10044"/>
                </a:lnTo>
                <a:lnTo>
                  <a:pt x="8361" y="10030"/>
                </a:lnTo>
                <a:lnTo>
                  <a:pt x="8561" y="9858"/>
                </a:lnTo>
                <a:lnTo>
                  <a:pt x="8764" y="9716"/>
                </a:lnTo>
                <a:lnTo>
                  <a:pt x="8754" y="9726"/>
                </a:lnTo>
                <a:lnTo>
                  <a:pt x="8950" y="9426"/>
                </a:lnTo>
                <a:cubicBezTo>
                  <a:pt x="8955" y="9419"/>
                  <a:pt x="8962" y="9413"/>
                  <a:pt x="8970" y="9411"/>
                </a:cubicBezTo>
                <a:lnTo>
                  <a:pt x="9170" y="9351"/>
                </a:lnTo>
                <a:lnTo>
                  <a:pt x="9373" y="9306"/>
                </a:lnTo>
                <a:lnTo>
                  <a:pt x="9352" y="9320"/>
                </a:lnTo>
                <a:lnTo>
                  <a:pt x="9548" y="9064"/>
                </a:lnTo>
                <a:cubicBezTo>
                  <a:pt x="9551" y="9060"/>
                  <a:pt x="9554" y="9057"/>
                  <a:pt x="9558" y="9055"/>
                </a:cubicBezTo>
                <a:lnTo>
                  <a:pt x="9758" y="8935"/>
                </a:lnTo>
                <a:lnTo>
                  <a:pt x="9959" y="8826"/>
                </a:lnTo>
                <a:lnTo>
                  <a:pt x="9949" y="8834"/>
                </a:lnTo>
                <a:lnTo>
                  <a:pt x="10145" y="8602"/>
                </a:lnTo>
                <a:cubicBezTo>
                  <a:pt x="10151" y="8595"/>
                  <a:pt x="10160" y="8590"/>
                  <a:pt x="10170" y="8590"/>
                </a:cubicBezTo>
                <a:lnTo>
                  <a:pt x="10370" y="8574"/>
                </a:lnTo>
                <a:lnTo>
                  <a:pt x="10360" y="8576"/>
                </a:lnTo>
                <a:lnTo>
                  <a:pt x="10560" y="8500"/>
                </a:lnTo>
                <a:lnTo>
                  <a:pt x="10545" y="8510"/>
                </a:lnTo>
                <a:lnTo>
                  <a:pt x="10741" y="8274"/>
                </a:lnTo>
                <a:cubicBezTo>
                  <a:pt x="10747" y="8267"/>
                  <a:pt x="10755" y="8263"/>
                  <a:pt x="10765" y="8262"/>
                </a:cubicBezTo>
                <a:lnTo>
                  <a:pt x="10965" y="8242"/>
                </a:lnTo>
                <a:lnTo>
                  <a:pt x="10947" y="8248"/>
                </a:lnTo>
                <a:lnTo>
                  <a:pt x="11147" y="8104"/>
                </a:lnTo>
                <a:cubicBezTo>
                  <a:pt x="11157" y="8098"/>
                  <a:pt x="11169" y="8096"/>
                  <a:pt x="11179" y="8099"/>
                </a:cubicBezTo>
                <a:lnTo>
                  <a:pt x="11379" y="8163"/>
                </a:lnTo>
                <a:lnTo>
                  <a:pt x="11348" y="8168"/>
                </a:lnTo>
                <a:lnTo>
                  <a:pt x="11544" y="8028"/>
                </a:lnTo>
                <a:cubicBezTo>
                  <a:pt x="11546" y="8026"/>
                  <a:pt x="11549" y="8025"/>
                  <a:pt x="11552" y="8024"/>
                </a:cubicBezTo>
                <a:lnTo>
                  <a:pt x="11752" y="7948"/>
                </a:lnTo>
                <a:lnTo>
                  <a:pt x="11734" y="7962"/>
                </a:lnTo>
                <a:lnTo>
                  <a:pt x="11934" y="7658"/>
                </a:lnTo>
                <a:lnTo>
                  <a:pt x="12133" y="7430"/>
                </a:lnTo>
                <a:cubicBezTo>
                  <a:pt x="12135" y="7428"/>
                  <a:pt x="12136" y="7427"/>
                  <a:pt x="12138" y="7425"/>
                </a:cubicBezTo>
                <a:lnTo>
                  <a:pt x="12338" y="7265"/>
                </a:lnTo>
                <a:cubicBezTo>
                  <a:pt x="12349" y="7256"/>
                  <a:pt x="12364" y="7255"/>
                  <a:pt x="12377" y="7262"/>
                </a:cubicBezTo>
                <a:lnTo>
                  <a:pt x="12577" y="7366"/>
                </a:lnTo>
                <a:lnTo>
                  <a:pt x="12540" y="7368"/>
                </a:lnTo>
                <a:lnTo>
                  <a:pt x="12736" y="7228"/>
                </a:lnTo>
                <a:cubicBezTo>
                  <a:pt x="12740" y="7225"/>
                  <a:pt x="12746" y="7223"/>
                  <a:pt x="12751" y="7222"/>
                </a:cubicBezTo>
                <a:lnTo>
                  <a:pt x="12951" y="7194"/>
                </a:lnTo>
                <a:cubicBezTo>
                  <a:pt x="12961" y="7192"/>
                  <a:pt x="12971" y="7195"/>
                  <a:pt x="12978" y="7201"/>
                </a:cubicBezTo>
                <a:lnTo>
                  <a:pt x="13178" y="7353"/>
                </a:lnTo>
                <a:lnTo>
                  <a:pt x="13128" y="7359"/>
                </a:lnTo>
                <a:lnTo>
                  <a:pt x="13324" y="7107"/>
                </a:lnTo>
                <a:lnTo>
                  <a:pt x="13523" y="6821"/>
                </a:lnTo>
                <a:cubicBezTo>
                  <a:pt x="13530" y="6811"/>
                  <a:pt x="13542" y="6805"/>
                  <a:pt x="13554" y="6805"/>
                </a:cubicBezTo>
                <a:lnTo>
                  <a:pt x="13754" y="6813"/>
                </a:lnTo>
                <a:cubicBezTo>
                  <a:pt x="13766" y="6814"/>
                  <a:pt x="13777" y="6821"/>
                  <a:pt x="13783" y="6831"/>
                </a:cubicBezTo>
                <a:lnTo>
                  <a:pt x="13979" y="7163"/>
                </a:lnTo>
                <a:lnTo>
                  <a:pt x="13915" y="7168"/>
                </a:lnTo>
                <a:lnTo>
                  <a:pt x="14115" y="6664"/>
                </a:lnTo>
                <a:cubicBezTo>
                  <a:pt x="14119" y="6653"/>
                  <a:pt x="14129" y="6645"/>
                  <a:pt x="14141" y="6642"/>
                </a:cubicBezTo>
                <a:lnTo>
                  <a:pt x="14341" y="6598"/>
                </a:lnTo>
                <a:lnTo>
                  <a:pt x="14330" y="6602"/>
                </a:lnTo>
                <a:lnTo>
                  <a:pt x="14526" y="6486"/>
                </a:lnTo>
                <a:lnTo>
                  <a:pt x="14520" y="6491"/>
                </a:lnTo>
                <a:lnTo>
                  <a:pt x="14720" y="6311"/>
                </a:lnTo>
                <a:lnTo>
                  <a:pt x="14714" y="6319"/>
                </a:lnTo>
                <a:lnTo>
                  <a:pt x="14914" y="5995"/>
                </a:lnTo>
                <a:cubicBezTo>
                  <a:pt x="14920" y="5984"/>
                  <a:pt x="14932" y="5977"/>
                  <a:pt x="14944" y="5977"/>
                </a:cubicBezTo>
                <a:lnTo>
                  <a:pt x="15140" y="5977"/>
                </a:lnTo>
                <a:lnTo>
                  <a:pt x="15127" y="5980"/>
                </a:lnTo>
                <a:lnTo>
                  <a:pt x="15327" y="5896"/>
                </a:lnTo>
                <a:lnTo>
                  <a:pt x="15316" y="5903"/>
                </a:lnTo>
                <a:lnTo>
                  <a:pt x="15516" y="5719"/>
                </a:lnTo>
                <a:cubicBezTo>
                  <a:pt x="15519" y="5716"/>
                  <a:pt x="15523" y="5714"/>
                  <a:pt x="15527" y="5712"/>
                </a:cubicBezTo>
                <a:lnTo>
                  <a:pt x="15723" y="5632"/>
                </a:lnTo>
                <a:lnTo>
                  <a:pt x="15712" y="5639"/>
                </a:lnTo>
                <a:lnTo>
                  <a:pt x="15912" y="5455"/>
                </a:lnTo>
                <a:lnTo>
                  <a:pt x="15908" y="5459"/>
                </a:lnTo>
                <a:lnTo>
                  <a:pt x="16108" y="5203"/>
                </a:lnTo>
                <a:cubicBezTo>
                  <a:pt x="16109" y="5202"/>
                  <a:pt x="16111" y="5200"/>
                  <a:pt x="16113" y="5198"/>
                </a:cubicBezTo>
                <a:lnTo>
                  <a:pt x="16309" y="5026"/>
                </a:lnTo>
                <a:cubicBezTo>
                  <a:pt x="16312" y="5024"/>
                  <a:pt x="16315" y="5022"/>
                  <a:pt x="16319" y="5020"/>
                </a:cubicBezTo>
                <a:lnTo>
                  <a:pt x="16519" y="4936"/>
                </a:lnTo>
                <a:cubicBezTo>
                  <a:pt x="16522" y="4935"/>
                  <a:pt x="16525" y="4934"/>
                  <a:pt x="16529" y="4934"/>
                </a:cubicBezTo>
                <a:lnTo>
                  <a:pt x="16729" y="4914"/>
                </a:lnTo>
                <a:lnTo>
                  <a:pt x="16708" y="4923"/>
                </a:lnTo>
                <a:lnTo>
                  <a:pt x="16904" y="4743"/>
                </a:lnTo>
                <a:cubicBezTo>
                  <a:pt x="16905" y="4742"/>
                  <a:pt x="16907" y="4741"/>
                  <a:pt x="16908" y="4740"/>
                </a:cubicBezTo>
                <a:lnTo>
                  <a:pt x="17108" y="4604"/>
                </a:lnTo>
                <a:lnTo>
                  <a:pt x="17102" y="4609"/>
                </a:lnTo>
                <a:lnTo>
                  <a:pt x="17302" y="4397"/>
                </a:lnTo>
                <a:lnTo>
                  <a:pt x="17497" y="4170"/>
                </a:lnTo>
                <a:cubicBezTo>
                  <a:pt x="17499" y="4167"/>
                  <a:pt x="17502" y="4165"/>
                  <a:pt x="17505" y="4163"/>
                </a:cubicBezTo>
                <a:lnTo>
                  <a:pt x="17705" y="4035"/>
                </a:lnTo>
                <a:lnTo>
                  <a:pt x="17902" y="3877"/>
                </a:lnTo>
                <a:lnTo>
                  <a:pt x="17897" y="3882"/>
                </a:lnTo>
                <a:lnTo>
                  <a:pt x="18093" y="3646"/>
                </a:lnTo>
                <a:cubicBezTo>
                  <a:pt x="18097" y="3642"/>
                  <a:pt x="18102" y="3638"/>
                  <a:pt x="18108" y="3636"/>
                </a:cubicBezTo>
                <a:lnTo>
                  <a:pt x="18308" y="3564"/>
                </a:lnTo>
                <a:lnTo>
                  <a:pt x="18299" y="3568"/>
                </a:lnTo>
                <a:lnTo>
                  <a:pt x="18499" y="3424"/>
                </a:lnTo>
                <a:lnTo>
                  <a:pt x="18493" y="3430"/>
                </a:lnTo>
                <a:lnTo>
                  <a:pt x="18689" y="3202"/>
                </a:lnTo>
                <a:cubicBezTo>
                  <a:pt x="18691" y="3199"/>
                  <a:pt x="18694" y="3197"/>
                  <a:pt x="18697" y="3195"/>
                </a:cubicBezTo>
                <a:lnTo>
                  <a:pt x="18897" y="3067"/>
                </a:lnTo>
                <a:lnTo>
                  <a:pt x="19094" y="2909"/>
                </a:lnTo>
                <a:cubicBezTo>
                  <a:pt x="19096" y="2907"/>
                  <a:pt x="19099" y="2906"/>
                  <a:pt x="19102" y="2905"/>
                </a:cubicBezTo>
                <a:lnTo>
                  <a:pt x="19298" y="2817"/>
                </a:lnTo>
                <a:lnTo>
                  <a:pt x="19501" y="2747"/>
                </a:lnTo>
                <a:cubicBezTo>
                  <a:pt x="19505" y="2746"/>
                  <a:pt x="19509" y="2745"/>
                  <a:pt x="19513" y="2745"/>
                </a:cubicBezTo>
                <a:lnTo>
                  <a:pt x="19713" y="2749"/>
                </a:lnTo>
                <a:lnTo>
                  <a:pt x="19681" y="2768"/>
                </a:lnTo>
                <a:lnTo>
                  <a:pt x="19877" y="2408"/>
                </a:lnTo>
                <a:cubicBezTo>
                  <a:pt x="19878" y="2406"/>
                  <a:pt x="19880" y="2403"/>
                  <a:pt x="19882" y="2401"/>
                </a:cubicBezTo>
                <a:lnTo>
                  <a:pt x="20082" y="2181"/>
                </a:lnTo>
                <a:cubicBezTo>
                  <a:pt x="20087" y="2176"/>
                  <a:pt x="20093" y="2172"/>
                  <a:pt x="20099" y="2171"/>
                </a:cubicBezTo>
                <a:lnTo>
                  <a:pt x="20299" y="2119"/>
                </a:lnTo>
                <a:lnTo>
                  <a:pt x="20285" y="2126"/>
                </a:lnTo>
                <a:lnTo>
                  <a:pt x="20481" y="1958"/>
                </a:lnTo>
                <a:cubicBezTo>
                  <a:pt x="20483" y="1956"/>
                  <a:pt x="20486" y="1954"/>
                  <a:pt x="20489" y="1953"/>
                </a:cubicBezTo>
                <a:lnTo>
                  <a:pt x="20689" y="1857"/>
                </a:lnTo>
                <a:lnTo>
                  <a:pt x="20681" y="1862"/>
                </a:lnTo>
                <a:lnTo>
                  <a:pt x="20881" y="1690"/>
                </a:lnTo>
                <a:lnTo>
                  <a:pt x="21081" y="1559"/>
                </a:lnTo>
                <a:cubicBezTo>
                  <a:pt x="21083" y="1558"/>
                  <a:pt x="21086" y="1556"/>
                  <a:pt x="21089" y="1555"/>
                </a:cubicBezTo>
                <a:lnTo>
                  <a:pt x="21289" y="1487"/>
                </a:lnTo>
                <a:lnTo>
                  <a:pt x="21277" y="1494"/>
                </a:lnTo>
                <a:lnTo>
                  <a:pt x="21477" y="1318"/>
                </a:lnTo>
                <a:cubicBezTo>
                  <a:pt x="21479" y="1317"/>
                  <a:pt x="21480" y="1315"/>
                  <a:pt x="21483" y="1314"/>
                </a:cubicBezTo>
                <a:lnTo>
                  <a:pt x="21679" y="1202"/>
                </a:lnTo>
                <a:lnTo>
                  <a:pt x="21672" y="1207"/>
                </a:lnTo>
                <a:lnTo>
                  <a:pt x="21872" y="1027"/>
                </a:lnTo>
                <a:cubicBezTo>
                  <a:pt x="21878" y="1022"/>
                  <a:pt x="21884" y="1019"/>
                  <a:pt x="21891" y="1018"/>
                </a:cubicBezTo>
                <a:lnTo>
                  <a:pt x="22091" y="990"/>
                </a:lnTo>
                <a:cubicBezTo>
                  <a:pt x="22101" y="989"/>
                  <a:pt x="22110" y="991"/>
                  <a:pt x="22118" y="996"/>
                </a:cubicBezTo>
                <a:lnTo>
                  <a:pt x="22318" y="1140"/>
                </a:lnTo>
                <a:lnTo>
                  <a:pt x="22269" y="1146"/>
                </a:lnTo>
                <a:lnTo>
                  <a:pt x="22465" y="910"/>
                </a:lnTo>
                <a:lnTo>
                  <a:pt x="22662" y="598"/>
                </a:lnTo>
                <a:cubicBezTo>
                  <a:pt x="22668" y="589"/>
                  <a:pt x="22677" y="584"/>
                  <a:pt x="22687" y="582"/>
                </a:cubicBezTo>
                <a:lnTo>
                  <a:pt x="22887" y="550"/>
                </a:lnTo>
                <a:lnTo>
                  <a:pt x="22878" y="552"/>
                </a:lnTo>
                <a:lnTo>
                  <a:pt x="23074" y="468"/>
                </a:lnTo>
                <a:lnTo>
                  <a:pt x="23272" y="366"/>
                </a:lnTo>
                <a:cubicBezTo>
                  <a:pt x="23274" y="365"/>
                  <a:pt x="23276" y="364"/>
                  <a:pt x="23277" y="363"/>
                </a:cubicBezTo>
                <a:lnTo>
                  <a:pt x="23477" y="299"/>
                </a:lnTo>
                <a:lnTo>
                  <a:pt x="23463" y="308"/>
                </a:lnTo>
                <a:lnTo>
                  <a:pt x="23659" y="112"/>
                </a:lnTo>
                <a:cubicBezTo>
                  <a:pt x="23662" y="109"/>
                  <a:pt x="23665" y="107"/>
                  <a:pt x="23669" y="105"/>
                </a:cubicBezTo>
                <a:lnTo>
                  <a:pt x="23869" y="9"/>
                </a:lnTo>
                <a:cubicBezTo>
                  <a:pt x="23887" y="0"/>
                  <a:pt x="23908" y="8"/>
                  <a:pt x="23917" y="26"/>
                </a:cubicBezTo>
                <a:cubicBezTo>
                  <a:pt x="23926" y="44"/>
                  <a:pt x="23918" y="65"/>
                  <a:pt x="23900" y="74"/>
                </a:cubicBezTo>
                <a:lnTo>
                  <a:pt x="23700" y="170"/>
                </a:lnTo>
                <a:lnTo>
                  <a:pt x="23710" y="163"/>
                </a:lnTo>
                <a:lnTo>
                  <a:pt x="23514" y="359"/>
                </a:lnTo>
                <a:cubicBezTo>
                  <a:pt x="23510" y="363"/>
                  <a:pt x="23505" y="366"/>
                  <a:pt x="23499" y="368"/>
                </a:cubicBezTo>
                <a:lnTo>
                  <a:pt x="23299" y="432"/>
                </a:lnTo>
                <a:lnTo>
                  <a:pt x="23305" y="429"/>
                </a:lnTo>
                <a:lnTo>
                  <a:pt x="23103" y="535"/>
                </a:lnTo>
                <a:lnTo>
                  <a:pt x="22907" y="619"/>
                </a:lnTo>
                <a:cubicBezTo>
                  <a:pt x="22904" y="620"/>
                  <a:pt x="22901" y="621"/>
                  <a:pt x="22898" y="621"/>
                </a:cubicBezTo>
                <a:lnTo>
                  <a:pt x="22698" y="653"/>
                </a:lnTo>
                <a:lnTo>
                  <a:pt x="22723" y="637"/>
                </a:lnTo>
                <a:lnTo>
                  <a:pt x="22520" y="956"/>
                </a:lnTo>
                <a:lnTo>
                  <a:pt x="22324" y="1192"/>
                </a:lnTo>
                <a:cubicBezTo>
                  <a:pt x="22312" y="1207"/>
                  <a:pt x="22291" y="1210"/>
                  <a:pt x="22275" y="1199"/>
                </a:cubicBezTo>
                <a:lnTo>
                  <a:pt x="22075" y="1055"/>
                </a:lnTo>
                <a:lnTo>
                  <a:pt x="22101" y="1061"/>
                </a:lnTo>
                <a:lnTo>
                  <a:pt x="21901" y="1089"/>
                </a:lnTo>
                <a:lnTo>
                  <a:pt x="21921" y="1080"/>
                </a:lnTo>
                <a:lnTo>
                  <a:pt x="21721" y="1260"/>
                </a:lnTo>
                <a:cubicBezTo>
                  <a:pt x="21719" y="1262"/>
                  <a:pt x="21717" y="1263"/>
                  <a:pt x="21714" y="1265"/>
                </a:cubicBezTo>
                <a:lnTo>
                  <a:pt x="21518" y="1377"/>
                </a:lnTo>
                <a:lnTo>
                  <a:pt x="21524" y="1372"/>
                </a:lnTo>
                <a:lnTo>
                  <a:pt x="21324" y="1548"/>
                </a:lnTo>
                <a:cubicBezTo>
                  <a:pt x="21321" y="1552"/>
                  <a:pt x="21317" y="1554"/>
                  <a:pt x="21312" y="1556"/>
                </a:cubicBezTo>
                <a:lnTo>
                  <a:pt x="21112" y="1624"/>
                </a:lnTo>
                <a:lnTo>
                  <a:pt x="21120" y="1620"/>
                </a:lnTo>
                <a:lnTo>
                  <a:pt x="20928" y="1745"/>
                </a:lnTo>
                <a:lnTo>
                  <a:pt x="20728" y="1917"/>
                </a:lnTo>
                <a:cubicBezTo>
                  <a:pt x="20726" y="1919"/>
                  <a:pt x="20723" y="1921"/>
                  <a:pt x="20720" y="1922"/>
                </a:cubicBezTo>
                <a:lnTo>
                  <a:pt x="20520" y="2018"/>
                </a:lnTo>
                <a:lnTo>
                  <a:pt x="20528" y="2013"/>
                </a:lnTo>
                <a:lnTo>
                  <a:pt x="20332" y="2181"/>
                </a:lnTo>
                <a:cubicBezTo>
                  <a:pt x="20328" y="2184"/>
                  <a:pt x="20323" y="2187"/>
                  <a:pt x="20318" y="2188"/>
                </a:cubicBezTo>
                <a:lnTo>
                  <a:pt x="20118" y="2240"/>
                </a:lnTo>
                <a:lnTo>
                  <a:pt x="20135" y="2230"/>
                </a:lnTo>
                <a:lnTo>
                  <a:pt x="19935" y="2450"/>
                </a:lnTo>
                <a:lnTo>
                  <a:pt x="19940" y="2443"/>
                </a:lnTo>
                <a:lnTo>
                  <a:pt x="19744" y="2803"/>
                </a:lnTo>
                <a:cubicBezTo>
                  <a:pt x="19738" y="2814"/>
                  <a:pt x="19725" y="2822"/>
                  <a:pt x="19712" y="2821"/>
                </a:cubicBezTo>
                <a:lnTo>
                  <a:pt x="19512" y="2817"/>
                </a:lnTo>
                <a:lnTo>
                  <a:pt x="19524" y="2816"/>
                </a:lnTo>
                <a:lnTo>
                  <a:pt x="19327" y="2882"/>
                </a:lnTo>
                <a:lnTo>
                  <a:pt x="19131" y="2970"/>
                </a:lnTo>
                <a:lnTo>
                  <a:pt x="19139" y="2966"/>
                </a:lnTo>
                <a:lnTo>
                  <a:pt x="18936" y="3128"/>
                </a:lnTo>
                <a:lnTo>
                  <a:pt x="18736" y="3256"/>
                </a:lnTo>
                <a:lnTo>
                  <a:pt x="18744" y="3249"/>
                </a:lnTo>
                <a:lnTo>
                  <a:pt x="18548" y="3477"/>
                </a:lnTo>
                <a:cubicBezTo>
                  <a:pt x="18546" y="3479"/>
                  <a:pt x="18544" y="3481"/>
                  <a:pt x="18542" y="3483"/>
                </a:cubicBezTo>
                <a:lnTo>
                  <a:pt x="18342" y="3627"/>
                </a:lnTo>
                <a:cubicBezTo>
                  <a:pt x="18339" y="3629"/>
                  <a:pt x="18336" y="3630"/>
                  <a:pt x="18333" y="3631"/>
                </a:cubicBezTo>
                <a:lnTo>
                  <a:pt x="18133" y="3703"/>
                </a:lnTo>
                <a:lnTo>
                  <a:pt x="18148" y="3692"/>
                </a:lnTo>
                <a:lnTo>
                  <a:pt x="17952" y="3928"/>
                </a:lnTo>
                <a:cubicBezTo>
                  <a:pt x="17951" y="3930"/>
                  <a:pt x="17949" y="3932"/>
                  <a:pt x="17947" y="3934"/>
                </a:cubicBezTo>
                <a:lnTo>
                  <a:pt x="17744" y="4096"/>
                </a:lnTo>
                <a:lnTo>
                  <a:pt x="17544" y="4224"/>
                </a:lnTo>
                <a:lnTo>
                  <a:pt x="17552" y="4217"/>
                </a:lnTo>
                <a:lnTo>
                  <a:pt x="17355" y="4446"/>
                </a:lnTo>
                <a:lnTo>
                  <a:pt x="17155" y="4658"/>
                </a:lnTo>
                <a:cubicBezTo>
                  <a:pt x="17153" y="4660"/>
                  <a:pt x="17151" y="4662"/>
                  <a:pt x="17149" y="4663"/>
                </a:cubicBezTo>
                <a:lnTo>
                  <a:pt x="16949" y="4799"/>
                </a:lnTo>
                <a:lnTo>
                  <a:pt x="16953" y="4796"/>
                </a:lnTo>
                <a:lnTo>
                  <a:pt x="16757" y="4976"/>
                </a:lnTo>
                <a:cubicBezTo>
                  <a:pt x="16751" y="4981"/>
                  <a:pt x="16744" y="4985"/>
                  <a:pt x="16736" y="4985"/>
                </a:cubicBezTo>
                <a:lnTo>
                  <a:pt x="16536" y="5005"/>
                </a:lnTo>
                <a:lnTo>
                  <a:pt x="16546" y="5003"/>
                </a:lnTo>
                <a:lnTo>
                  <a:pt x="16346" y="5087"/>
                </a:lnTo>
                <a:lnTo>
                  <a:pt x="16356" y="5081"/>
                </a:lnTo>
                <a:lnTo>
                  <a:pt x="16160" y="5253"/>
                </a:lnTo>
                <a:lnTo>
                  <a:pt x="16165" y="5248"/>
                </a:lnTo>
                <a:lnTo>
                  <a:pt x="15965" y="5504"/>
                </a:lnTo>
                <a:cubicBezTo>
                  <a:pt x="15964" y="5505"/>
                  <a:pt x="15962" y="5507"/>
                  <a:pt x="15961" y="5508"/>
                </a:cubicBezTo>
                <a:lnTo>
                  <a:pt x="15761" y="5692"/>
                </a:lnTo>
                <a:cubicBezTo>
                  <a:pt x="15758" y="5695"/>
                  <a:pt x="15754" y="5697"/>
                  <a:pt x="15750" y="5699"/>
                </a:cubicBezTo>
                <a:lnTo>
                  <a:pt x="15554" y="5779"/>
                </a:lnTo>
                <a:lnTo>
                  <a:pt x="15565" y="5772"/>
                </a:lnTo>
                <a:lnTo>
                  <a:pt x="15365" y="5956"/>
                </a:lnTo>
                <a:cubicBezTo>
                  <a:pt x="15362" y="5959"/>
                  <a:pt x="15358" y="5961"/>
                  <a:pt x="15354" y="5963"/>
                </a:cubicBezTo>
                <a:lnTo>
                  <a:pt x="15154" y="6047"/>
                </a:lnTo>
                <a:cubicBezTo>
                  <a:pt x="15150" y="6049"/>
                  <a:pt x="15145" y="6049"/>
                  <a:pt x="15140" y="6049"/>
                </a:cubicBezTo>
                <a:lnTo>
                  <a:pt x="14944" y="6049"/>
                </a:lnTo>
                <a:lnTo>
                  <a:pt x="14975" y="6032"/>
                </a:lnTo>
                <a:lnTo>
                  <a:pt x="14775" y="6356"/>
                </a:lnTo>
                <a:cubicBezTo>
                  <a:pt x="14773" y="6359"/>
                  <a:pt x="14771" y="6362"/>
                  <a:pt x="14769" y="6364"/>
                </a:cubicBezTo>
                <a:lnTo>
                  <a:pt x="14569" y="6544"/>
                </a:lnTo>
                <a:cubicBezTo>
                  <a:pt x="14567" y="6546"/>
                  <a:pt x="14565" y="6547"/>
                  <a:pt x="14563" y="6548"/>
                </a:cubicBezTo>
                <a:lnTo>
                  <a:pt x="14367" y="6664"/>
                </a:lnTo>
                <a:cubicBezTo>
                  <a:pt x="14364" y="6666"/>
                  <a:pt x="14360" y="6668"/>
                  <a:pt x="14356" y="6669"/>
                </a:cubicBezTo>
                <a:lnTo>
                  <a:pt x="14156" y="6713"/>
                </a:lnTo>
                <a:lnTo>
                  <a:pt x="14182" y="6691"/>
                </a:lnTo>
                <a:lnTo>
                  <a:pt x="13982" y="7195"/>
                </a:lnTo>
                <a:cubicBezTo>
                  <a:pt x="13977" y="7208"/>
                  <a:pt x="13965" y="7216"/>
                  <a:pt x="13951" y="7217"/>
                </a:cubicBezTo>
                <a:cubicBezTo>
                  <a:pt x="13938" y="7218"/>
                  <a:pt x="13924" y="7212"/>
                  <a:pt x="13917" y="7200"/>
                </a:cubicBezTo>
                <a:lnTo>
                  <a:pt x="13721" y="6868"/>
                </a:lnTo>
                <a:lnTo>
                  <a:pt x="13751" y="6885"/>
                </a:lnTo>
                <a:lnTo>
                  <a:pt x="13551" y="6877"/>
                </a:lnTo>
                <a:lnTo>
                  <a:pt x="13582" y="6862"/>
                </a:lnTo>
                <a:lnTo>
                  <a:pt x="13381" y="7152"/>
                </a:lnTo>
                <a:lnTo>
                  <a:pt x="13185" y="7404"/>
                </a:lnTo>
                <a:cubicBezTo>
                  <a:pt x="13173" y="7419"/>
                  <a:pt x="13150" y="7422"/>
                  <a:pt x="13135" y="7410"/>
                </a:cubicBezTo>
                <a:lnTo>
                  <a:pt x="12935" y="7258"/>
                </a:lnTo>
                <a:lnTo>
                  <a:pt x="12961" y="7265"/>
                </a:lnTo>
                <a:lnTo>
                  <a:pt x="12761" y="7293"/>
                </a:lnTo>
                <a:lnTo>
                  <a:pt x="12777" y="7287"/>
                </a:lnTo>
                <a:lnTo>
                  <a:pt x="12581" y="7427"/>
                </a:lnTo>
                <a:cubicBezTo>
                  <a:pt x="12570" y="7435"/>
                  <a:pt x="12556" y="7436"/>
                  <a:pt x="12544" y="7429"/>
                </a:cubicBezTo>
                <a:lnTo>
                  <a:pt x="12344" y="7325"/>
                </a:lnTo>
                <a:lnTo>
                  <a:pt x="12383" y="7322"/>
                </a:lnTo>
                <a:lnTo>
                  <a:pt x="12183" y="7482"/>
                </a:lnTo>
                <a:lnTo>
                  <a:pt x="12188" y="7477"/>
                </a:lnTo>
                <a:lnTo>
                  <a:pt x="11995" y="7697"/>
                </a:lnTo>
                <a:lnTo>
                  <a:pt x="11795" y="8001"/>
                </a:lnTo>
                <a:cubicBezTo>
                  <a:pt x="11790" y="8008"/>
                  <a:pt x="11784" y="8012"/>
                  <a:pt x="11777" y="8015"/>
                </a:cubicBezTo>
                <a:lnTo>
                  <a:pt x="11577" y="8091"/>
                </a:lnTo>
                <a:lnTo>
                  <a:pt x="11585" y="8087"/>
                </a:lnTo>
                <a:lnTo>
                  <a:pt x="11389" y="8227"/>
                </a:lnTo>
                <a:cubicBezTo>
                  <a:pt x="11380" y="8233"/>
                  <a:pt x="11368" y="8235"/>
                  <a:pt x="11357" y="8232"/>
                </a:cubicBezTo>
                <a:lnTo>
                  <a:pt x="11157" y="8168"/>
                </a:lnTo>
                <a:lnTo>
                  <a:pt x="11190" y="8163"/>
                </a:lnTo>
                <a:lnTo>
                  <a:pt x="10990" y="8307"/>
                </a:lnTo>
                <a:cubicBezTo>
                  <a:pt x="10984" y="8310"/>
                  <a:pt x="10978" y="8313"/>
                  <a:pt x="10972" y="8313"/>
                </a:cubicBezTo>
                <a:lnTo>
                  <a:pt x="10772" y="8333"/>
                </a:lnTo>
                <a:lnTo>
                  <a:pt x="10796" y="8320"/>
                </a:lnTo>
                <a:lnTo>
                  <a:pt x="10600" y="8556"/>
                </a:lnTo>
                <a:cubicBezTo>
                  <a:pt x="10596" y="8561"/>
                  <a:pt x="10591" y="8565"/>
                  <a:pt x="10585" y="8567"/>
                </a:cubicBezTo>
                <a:lnTo>
                  <a:pt x="10385" y="8643"/>
                </a:lnTo>
                <a:cubicBezTo>
                  <a:pt x="10382" y="8644"/>
                  <a:pt x="10379" y="8645"/>
                  <a:pt x="10375" y="8645"/>
                </a:cubicBezTo>
                <a:lnTo>
                  <a:pt x="10175" y="8661"/>
                </a:lnTo>
                <a:lnTo>
                  <a:pt x="10200" y="8649"/>
                </a:lnTo>
                <a:lnTo>
                  <a:pt x="10004" y="8881"/>
                </a:lnTo>
                <a:cubicBezTo>
                  <a:pt x="10001" y="8884"/>
                  <a:pt x="9998" y="8887"/>
                  <a:pt x="9994" y="8889"/>
                </a:cubicBezTo>
                <a:lnTo>
                  <a:pt x="9795" y="8996"/>
                </a:lnTo>
                <a:lnTo>
                  <a:pt x="9595" y="9116"/>
                </a:lnTo>
                <a:lnTo>
                  <a:pt x="9605" y="9107"/>
                </a:lnTo>
                <a:lnTo>
                  <a:pt x="9409" y="9363"/>
                </a:lnTo>
                <a:cubicBezTo>
                  <a:pt x="9404" y="9370"/>
                  <a:pt x="9397" y="9375"/>
                  <a:pt x="9388" y="9377"/>
                </a:cubicBezTo>
                <a:lnTo>
                  <a:pt x="9191" y="9420"/>
                </a:lnTo>
                <a:lnTo>
                  <a:pt x="8991" y="9480"/>
                </a:lnTo>
                <a:lnTo>
                  <a:pt x="9011" y="9465"/>
                </a:lnTo>
                <a:lnTo>
                  <a:pt x="8815" y="9765"/>
                </a:lnTo>
                <a:cubicBezTo>
                  <a:pt x="8812" y="9769"/>
                  <a:pt x="8809" y="9772"/>
                  <a:pt x="8805" y="9775"/>
                </a:cubicBezTo>
                <a:lnTo>
                  <a:pt x="8608" y="9913"/>
                </a:lnTo>
                <a:lnTo>
                  <a:pt x="8408" y="10085"/>
                </a:lnTo>
                <a:cubicBezTo>
                  <a:pt x="8399" y="10092"/>
                  <a:pt x="8387" y="10095"/>
                  <a:pt x="8376" y="10092"/>
                </a:cubicBezTo>
                <a:cubicBezTo>
                  <a:pt x="8365" y="10090"/>
                  <a:pt x="8356" y="10082"/>
                  <a:pt x="8351" y="10071"/>
                </a:cubicBezTo>
                <a:lnTo>
                  <a:pt x="8155" y="9599"/>
                </a:lnTo>
                <a:lnTo>
                  <a:pt x="8177" y="9620"/>
                </a:lnTo>
                <a:lnTo>
                  <a:pt x="7977" y="9552"/>
                </a:lnTo>
                <a:lnTo>
                  <a:pt x="8019" y="9536"/>
                </a:lnTo>
                <a:lnTo>
                  <a:pt x="7819" y="9860"/>
                </a:lnTo>
                <a:cubicBezTo>
                  <a:pt x="7818" y="9863"/>
                  <a:pt x="7816" y="9865"/>
                  <a:pt x="7814" y="9867"/>
                </a:cubicBezTo>
                <a:lnTo>
                  <a:pt x="7615" y="10062"/>
                </a:lnTo>
                <a:lnTo>
                  <a:pt x="7415" y="10222"/>
                </a:lnTo>
                <a:cubicBezTo>
                  <a:pt x="7410" y="10226"/>
                  <a:pt x="7403" y="10229"/>
                  <a:pt x="7396" y="10229"/>
                </a:cubicBezTo>
                <a:lnTo>
                  <a:pt x="7196" y="10249"/>
                </a:lnTo>
                <a:lnTo>
                  <a:pt x="7210" y="10245"/>
                </a:lnTo>
                <a:lnTo>
                  <a:pt x="7014" y="10353"/>
                </a:lnTo>
                <a:cubicBezTo>
                  <a:pt x="7012" y="10354"/>
                  <a:pt x="7010" y="10355"/>
                  <a:pt x="7009" y="10355"/>
                </a:cubicBezTo>
                <a:lnTo>
                  <a:pt x="6809" y="10427"/>
                </a:lnTo>
                <a:cubicBezTo>
                  <a:pt x="6805" y="10429"/>
                  <a:pt x="6800" y="10430"/>
                  <a:pt x="6796" y="10429"/>
                </a:cubicBezTo>
                <a:lnTo>
                  <a:pt x="6596" y="10425"/>
                </a:lnTo>
                <a:cubicBezTo>
                  <a:pt x="6592" y="10425"/>
                  <a:pt x="6589" y="10425"/>
                  <a:pt x="6585" y="10424"/>
                </a:cubicBezTo>
                <a:lnTo>
                  <a:pt x="6389" y="10360"/>
                </a:lnTo>
                <a:cubicBezTo>
                  <a:pt x="6382" y="10357"/>
                  <a:pt x="6376" y="10353"/>
                  <a:pt x="6371" y="10346"/>
                </a:cubicBezTo>
                <a:lnTo>
                  <a:pt x="6171" y="10066"/>
                </a:lnTo>
                <a:lnTo>
                  <a:pt x="6201" y="10081"/>
                </a:lnTo>
                <a:lnTo>
                  <a:pt x="6001" y="10085"/>
                </a:lnTo>
                <a:lnTo>
                  <a:pt x="6015" y="10082"/>
                </a:lnTo>
                <a:lnTo>
                  <a:pt x="5819" y="10170"/>
                </a:lnTo>
                <a:cubicBezTo>
                  <a:pt x="5807" y="10176"/>
                  <a:pt x="5793" y="10174"/>
                  <a:pt x="5782" y="10166"/>
                </a:cubicBezTo>
                <a:lnTo>
                  <a:pt x="5582" y="10010"/>
                </a:lnTo>
                <a:lnTo>
                  <a:pt x="5624" y="10012"/>
                </a:lnTo>
                <a:lnTo>
                  <a:pt x="5424" y="10140"/>
                </a:lnTo>
                <a:cubicBezTo>
                  <a:pt x="5414" y="10146"/>
                  <a:pt x="5403" y="10147"/>
                  <a:pt x="5392" y="10143"/>
                </a:cubicBezTo>
                <a:cubicBezTo>
                  <a:pt x="5382" y="10140"/>
                  <a:pt x="5374" y="10131"/>
                  <a:pt x="5370" y="10120"/>
                </a:cubicBezTo>
                <a:lnTo>
                  <a:pt x="5174" y="9504"/>
                </a:lnTo>
                <a:lnTo>
                  <a:pt x="5178" y="9512"/>
                </a:lnTo>
                <a:lnTo>
                  <a:pt x="4978" y="9188"/>
                </a:lnTo>
                <a:lnTo>
                  <a:pt x="4981" y="9193"/>
                </a:lnTo>
                <a:lnTo>
                  <a:pt x="4781" y="8965"/>
                </a:lnTo>
                <a:cubicBezTo>
                  <a:pt x="4780" y="8963"/>
                  <a:pt x="4778" y="8961"/>
                  <a:pt x="4777" y="8959"/>
                </a:cubicBezTo>
                <a:lnTo>
                  <a:pt x="4581" y="8607"/>
                </a:lnTo>
                <a:lnTo>
                  <a:pt x="4587" y="8615"/>
                </a:lnTo>
                <a:lnTo>
                  <a:pt x="4387" y="8411"/>
                </a:lnTo>
                <a:lnTo>
                  <a:pt x="4187" y="8207"/>
                </a:lnTo>
                <a:cubicBezTo>
                  <a:pt x="4185" y="8205"/>
                  <a:pt x="4184" y="8204"/>
                  <a:pt x="4183" y="8202"/>
                </a:cubicBezTo>
                <a:lnTo>
                  <a:pt x="3987" y="7918"/>
                </a:lnTo>
                <a:lnTo>
                  <a:pt x="4003" y="7931"/>
                </a:lnTo>
                <a:lnTo>
                  <a:pt x="3803" y="7847"/>
                </a:lnTo>
                <a:lnTo>
                  <a:pt x="3819" y="7849"/>
                </a:lnTo>
                <a:lnTo>
                  <a:pt x="3617" y="7861"/>
                </a:lnTo>
                <a:lnTo>
                  <a:pt x="3421" y="7865"/>
                </a:lnTo>
                <a:cubicBezTo>
                  <a:pt x="3419" y="7866"/>
                  <a:pt x="3416" y="7865"/>
                  <a:pt x="3414" y="7865"/>
                </a:cubicBezTo>
                <a:lnTo>
                  <a:pt x="3214" y="7829"/>
                </a:lnTo>
                <a:cubicBezTo>
                  <a:pt x="3211" y="7828"/>
                  <a:pt x="3209" y="7828"/>
                  <a:pt x="3207" y="7827"/>
                </a:cubicBezTo>
                <a:lnTo>
                  <a:pt x="3007" y="7743"/>
                </a:lnTo>
                <a:lnTo>
                  <a:pt x="3030" y="7744"/>
                </a:lnTo>
                <a:lnTo>
                  <a:pt x="2834" y="7796"/>
                </a:lnTo>
                <a:cubicBezTo>
                  <a:pt x="2830" y="7797"/>
                  <a:pt x="2826" y="7798"/>
                  <a:pt x="2822" y="7797"/>
                </a:cubicBezTo>
                <a:lnTo>
                  <a:pt x="2622" y="7785"/>
                </a:lnTo>
                <a:lnTo>
                  <a:pt x="2635" y="7784"/>
                </a:lnTo>
                <a:lnTo>
                  <a:pt x="2435" y="7844"/>
                </a:lnTo>
                <a:lnTo>
                  <a:pt x="2453" y="7832"/>
                </a:lnTo>
                <a:lnTo>
                  <a:pt x="2257" y="8076"/>
                </a:lnTo>
                <a:cubicBezTo>
                  <a:pt x="2252" y="8081"/>
                  <a:pt x="2247" y="8085"/>
                  <a:pt x="2241" y="8087"/>
                </a:cubicBezTo>
                <a:lnTo>
                  <a:pt x="2041" y="8159"/>
                </a:lnTo>
                <a:lnTo>
                  <a:pt x="2047" y="8156"/>
                </a:lnTo>
                <a:lnTo>
                  <a:pt x="1847" y="8276"/>
                </a:lnTo>
                <a:lnTo>
                  <a:pt x="1853" y="8272"/>
                </a:lnTo>
                <a:lnTo>
                  <a:pt x="1657" y="8448"/>
                </a:lnTo>
                <a:cubicBezTo>
                  <a:pt x="1654" y="8450"/>
                  <a:pt x="1652" y="8452"/>
                  <a:pt x="1649" y="8453"/>
                </a:cubicBezTo>
                <a:lnTo>
                  <a:pt x="1449" y="8557"/>
                </a:lnTo>
                <a:cubicBezTo>
                  <a:pt x="1445" y="8559"/>
                  <a:pt x="1441" y="8561"/>
                  <a:pt x="1437" y="8561"/>
                </a:cubicBezTo>
                <a:lnTo>
                  <a:pt x="1237" y="8585"/>
                </a:lnTo>
                <a:cubicBezTo>
                  <a:pt x="1234" y="8585"/>
                  <a:pt x="1232" y="8586"/>
                  <a:pt x="1230" y="8585"/>
                </a:cubicBezTo>
                <a:lnTo>
                  <a:pt x="1034" y="8569"/>
                </a:lnTo>
                <a:lnTo>
                  <a:pt x="1056" y="8564"/>
                </a:lnTo>
                <a:lnTo>
                  <a:pt x="856" y="8696"/>
                </a:lnTo>
                <a:cubicBezTo>
                  <a:pt x="854" y="8697"/>
                  <a:pt x="851" y="8698"/>
                  <a:pt x="849" y="8699"/>
                </a:cubicBezTo>
                <a:lnTo>
                  <a:pt x="649" y="8771"/>
                </a:lnTo>
                <a:cubicBezTo>
                  <a:pt x="644" y="8773"/>
                  <a:pt x="639" y="8774"/>
                  <a:pt x="634" y="8773"/>
                </a:cubicBezTo>
                <a:lnTo>
                  <a:pt x="438" y="8761"/>
                </a:lnTo>
                <a:lnTo>
                  <a:pt x="451" y="8760"/>
                </a:lnTo>
                <a:lnTo>
                  <a:pt x="253" y="8819"/>
                </a:lnTo>
                <a:lnTo>
                  <a:pt x="53" y="8895"/>
                </a:lnTo>
                <a:cubicBezTo>
                  <a:pt x="35" y="8902"/>
                  <a:pt x="14" y="8893"/>
                  <a:pt x="7" y="8874"/>
                </a:cubicBezTo>
                <a:cubicBezTo>
                  <a:pt x="0" y="8856"/>
                  <a:pt x="9" y="8835"/>
                  <a:pt x="28" y="8828"/>
                </a:cubicBezTo>
                <a:close/>
              </a:path>
            </a:pathLst>
          </a:custGeom>
          <a:solidFill>
            <a:srgbClr val="5B8E29"/>
          </a:solidFill>
          <a:ln w="38100" cap="flat">
            <a:solidFill>
              <a:srgbClr val="5B8E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763588" y="3429000"/>
            <a:ext cx="7505700" cy="1489075"/>
          </a:xfrm>
          <a:custGeom>
            <a:avLst/>
            <a:gdLst>
              <a:gd name="T0" fmla="*/ 670 w 23925"/>
              <a:gd name="T1" fmla="*/ 3287 h 4612"/>
              <a:gd name="T2" fmla="*/ 1428 w 23925"/>
              <a:gd name="T3" fmla="*/ 2973 h 4612"/>
              <a:gd name="T4" fmla="*/ 2401 w 23925"/>
              <a:gd name="T5" fmla="*/ 2433 h 4612"/>
              <a:gd name="T6" fmla="*/ 3004 w 23925"/>
              <a:gd name="T7" fmla="*/ 2201 h 4612"/>
              <a:gd name="T8" fmla="*/ 4019 w 23925"/>
              <a:gd name="T9" fmla="*/ 2133 h 4612"/>
              <a:gd name="T10" fmla="*/ 4842 w 23925"/>
              <a:gd name="T11" fmla="*/ 3386 h 4612"/>
              <a:gd name="T12" fmla="*/ 5412 w 23925"/>
              <a:gd name="T13" fmla="*/ 4205 h 4612"/>
              <a:gd name="T14" fmla="*/ 6025 w 23925"/>
              <a:gd name="T15" fmla="*/ 3950 h 4612"/>
              <a:gd name="T16" fmla="*/ 6820 w 23925"/>
              <a:gd name="T17" fmla="*/ 4369 h 4612"/>
              <a:gd name="T18" fmla="*/ 7572 w 23925"/>
              <a:gd name="T19" fmla="*/ 4251 h 4612"/>
              <a:gd name="T20" fmla="*/ 8410 w 23925"/>
              <a:gd name="T21" fmla="*/ 4343 h 4612"/>
              <a:gd name="T22" fmla="*/ 8961 w 23925"/>
              <a:gd name="T23" fmla="*/ 3970 h 4612"/>
              <a:gd name="T24" fmla="*/ 9791 w 23925"/>
              <a:gd name="T25" fmla="*/ 3612 h 4612"/>
              <a:gd name="T26" fmla="*/ 10563 w 23925"/>
              <a:gd name="T27" fmla="*/ 3482 h 4612"/>
              <a:gd name="T28" fmla="*/ 11201 w 23925"/>
              <a:gd name="T29" fmla="*/ 3070 h 4612"/>
              <a:gd name="T30" fmla="*/ 11933 w 23925"/>
              <a:gd name="T31" fmla="*/ 3196 h 4612"/>
              <a:gd name="T32" fmla="*/ 12745 w 23925"/>
              <a:gd name="T33" fmla="*/ 3074 h 4612"/>
              <a:gd name="T34" fmla="*/ 13362 w 23925"/>
              <a:gd name="T35" fmla="*/ 3022 h 4612"/>
              <a:gd name="T36" fmla="*/ 14334 w 23925"/>
              <a:gd name="T37" fmla="*/ 2936 h 4612"/>
              <a:gd name="T38" fmla="*/ 14928 w 23925"/>
              <a:gd name="T39" fmla="*/ 2860 h 4612"/>
              <a:gd name="T40" fmla="*/ 15714 w 23925"/>
              <a:gd name="T41" fmla="*/ 2661 h 4612"/>
              <a:gd name="T42" fmla="*/ 16735 w 23925"/>
              <a:gd name="T43" fmla="*/ 2449 h 4612"/>
              <a:gd name="T44" fmla="*/ 17538 w 23925"/>
              <a:gd name="T45" fmla="*/ 2199 h 4612"/>
              <a:gd name="T46" fmla="*/ 18316 w 23925"/>
              <a:gd name="T47" fmla="*/ 2081 h 4612"/>
              <a:gd name="T48" fmla="*/ 19123 w 23925"/>
              <a:gd name="T49" fmla="*/ 2053 h 4612"/>
              <a:gd name="T50" fmla="*/ 19892 w 23925"/>
              <a:gd name="T51" fmla="*/ 1665 h 4612"/>
              <a:gd name="T52" fmla="*/ 20680 w 23925"/>
              <a:gd name="T53" fmla="*/ 1502 h 4612"/>
              <a:gd name="T54" fmla="*/ 21680 w 23925"/>
              <a:gd name="T55" fmla="*/ 1129 h 4612"/>
              <a:gd name="T56" fmla="*/ 22308 w 23925"/>
              <a:gd name="T57" fmla="*/ 1102 h 4612"/>
              <a:gd name="T58" fmla="*/ 23082 w 23925"/>
              <a:gd name="T59" fmla="*/ 897 h 4612"/>
              <a:gd name="T60" fmla="*/ 23855 w 23925"/>
              <a:gd name="T61" fmla="*/ 20 h 4612"/>
              <a:gd name="T62" fmla="*/ 23320 w 23925"/>
              <a:gd name="T63" fmla="*/ 582 h 4612"/>
              <a:gd name="T64" fmla="*/ 22523 w 23925"/>
              <a:gd name="T65" fmla="*/ 1220 h 4612"/>
              <a:gd name="T66" fmla="*/ 21909 w 23925"/>
              <a:gd name="T67" fmla="*/ 1118 h 4612"/>
              <a:gd name="T68" fmla="*/ 20929 w 23925"/>
              <a:gd name="T69" fmla="*/ 1367 h 4612"/>
              <a:gd name="T70" fmla="*/ 20125 w 23925"/>
              <a:gd name="T71" fmla="*/ 1624 h 4612"/>
              <a:gd name="T72" fmla="*/ 19310 w 23925"/>
              <a:gd name="T73" fmla="*/ 2140 h 4612"/>
              <a:gd name="T74" fmla="*/ 18523 w 23925"/>
              <a:gd name="T75" fmla="*/ 2140 h 4612"/>
              <a:gd name="T76" fmla="*/ 17534 w 23925"/>
              <a:gd name="T77" fmla="*/ 2267 h 4612"/>
              <a:gd name="T78" fmla="*/ 16744 w 23925"/>
              <a:gd name="T79" fmla="*/ 2519 h 4612"/>
              <a:gd name="T80" fmla="*/ 15959 w 23925"/>
              <a:gd name="T81" fmla="*/ 2552 h 4612"/>
              <a:gd name="T82" fmla="*/ 15157 w 23925"/>
              <a:gd name="T83" fmla="*/ 2825 h 4612"/>
              <a:gd name="T84" fmla="*/ 14374 w 23925"/>
              <a:gd name="T85" fmla="*/ 2994 h 4612"/>
              <a:gd name="T86" fmla="*/ 13543 w 23925"/>
              <a:gd name="T87" fmla="*/ 3143 h 4612"/>
              <a:gd name="T88" fmla="*/ 12754 w 23925"/>
              <a:gd name="T89" fmla="*/ 3144 h 4612"/>
              <a:gd name="T90" fmla="*/ 12192 w 23925"/>
              <a:gd name="T91" fmla="*/ 2857 h 4612"/>
              <a:gd name="T92" fmla="*/ 11359 w 23925"/>
              <a:gd name="T93" fmla="*/ 3563 h 4612"/>
              <a:gd name="T94" fmla="*/ 10778 w 23925"/>
              <a:gd name="T95" fmla="*/ 3499 h 4612"/>
              <a:gd name="T96" fmla="*/ 9962 w 23925"/>
              <a:gd name="T97" fmla="*/ 3765 h 4612"/>
              <a:gd name="T98" fmla="*/ 9200 w 23925"/>
              <a:gd name="T99" fmla="*/ 3903 h 4612"/>
              <a:gd name="T100" fmla="*/ 8401 w 23925"/>
              <a:gd name="T101" fmla="*/ 4401 h 4612"/>
              <a:gd name="T102" fmla="*/ 7622 w 23925"/>
              <a:gd name="T103" fmla="*/ 4302 h 4612"/>
              <a:gd name="T104" fmla="*/ 6973 w 23925"/>
              <a:gd name="T105" fmla="*/ 4599 h 4612"/>
              <a:gd name="T106" fmla="*/ 6176 w 23925"/>
              <a:gd name="T107" fmla="*/ 4191 h 4612"/>
              <a:gd name="T108" fmla="*/ 5397 w 23925"/>
              <a:gd name="T109" fmla="*/ 4276 h 4612"/>
              <a:gd name="T110" fmla="*/ 4775 w 23925"/>
              <a:gd name="T111" fmla="*/ 3415 h 4612"/>
              <a:gd name="T112" fmla="*/ 4014 w 23925"/>
              <a:gd name="T113" fmla="*/ 2204 h 4612"/>
              <a:gd name="T114" fmla="*/ 3037 w 23925"/>
              <a:gd name="T115" fmla="*/ 2264 h 4612"/>
              <a:gd name="T116" fmla="*/ 2432 w 23925"/>
              <a:gd name="T117" fmla="*/ 2496 h 4612"/>
              <a:gd name="T118" fmla="*/ 1449 w 23925"/>
              <a:gd name="T119" fmla="*/ 3040 h 4612"/>
              <a:gd name="T120" fmla="*/ 668 w 23925"/>
              <a:gd name="T121" fmla="*/ 3319 h 4612"/>
              <a:gd name="T122" fmla="*/ 55 w 23925"/>
              <a:gd name="T123" fmla="*/ 3065 h 4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925" h="4612">
                <a:moveTo>
                  <a:pt x="26" y="3000"/>
                </a:moveTo>
                <a:lnTo>
                  <a:pt x="226" y="2912"/>
                </a:lnTo>
                <a:lnTo>
                  <a:pt x="221" y="2914"/>
                </a:lnTo>
                <a:lnTo>
                  <a:pt x="421" y="2786"/>
                </a:lnTo>
                <a:cubicBezTo>
                  <a:pt x="430" y="2780"/>
                  <a:pt x="441" y="2779"/>
                  <a:pt x="451" y="2782"/>
                </a:cubicBezTo>
                <a:cubicBezTo>
                  <a:pt x="462" y="2785"/>
                  <a:pt x="470" y="2793"/>
                  <a:pt x="474" y="2803"/>
                </a:cubicBezTo>
                <a:lnTo>
                  <a:pt x="670" y="3287"/>
                </a:lnTo>
                <a:lnTo>
                  <a:pt x="605" y="3282"/>
                </a:lnTo>
                <a:lnTo>
                  <a:pt x="805" y="2938"/>
                </a:lnTo>
                <a:cubicBezTo>
                  <a:pt x="813" y="2924"/>
                  <a:pt x="830" y="2918"/>
                  <a:pt x="846" y="2922"/>
                </a:cubicBezTo>
                <a:lnTo>
                  <a:pt x="1046" y="2974"/>
                </a:lnTo>
                <a:lnTo>
                  <a:pt x="1237" y="2997"/>
                </a:lnTo>
                <a:lnTo>
                  <a:pt x="1228" y="2997"/>
                </a:lnTo>
                <a:lnTo>
                  <a:pt x="1428" y="2973"/>
                </a:lnTo>
                <a:lnTo>
                  <a:pt x="1416" y="2977"/>
                </a:lnTo>
                <a:lnTo>
                  <a:pt x="1616" y="2873"/>
                </a:lnTo>
                <a:lnTo>
                  <a:pt x="1815" y="2795"/>
                </a:lnTo>
                <a:lnTo>
                  <a:pt x="2012" y="2696"/>
                </a:lnTo>
                <a:lnTo>
                  <a:pt x="2212" y="2593"/>
                </a:lnTo>
                <a:lnTo>
                  <a:pt x="2205" y="2597"/>
                </a:lnTo>
                <a:lnTo>
                  <a:pt x="2401" y="2433"/>
                </a:lnTo>
                <a:cubicBezTo>
                  <a:pt x="2406" y="2429"/>
                  <a:pt x="2412" y="2426"/>
                  <a:pt x="2417" y="2425"/>
                </a:cubicBezTo>
                <a:lnTo>
                  <a:pt x="2617" y="2385"/>
                </a:lnTo>
                <a:cubicBezTo>
                  <a:pt x="2628" y="2383"/>
                  <a:pt x="2639" y="2386"/>
                  <a:pt x="2648" y="2393"/>
                </a:cubicBezTo>
                <a:lnTo>
                  <a:pt x="2848" y="2561"/>
                </a:lnTo>
                <a:lnTo>
                  <a:pt x="2793" y="2571"/>
                </a:lnTo>
                <a:lnTo>
                  <a:pt x="2989" y="2215"/>
                </a:lnTo>
                <a:cubicBezTo>
                  <a:pt x="2992" y="2209"/>
                  <a:pt x="2998" y="2204"/>
                  <a:pt x="3004" y="2201"/>
                </a:cubicBezTo>
                <a:lnTo>
                  <a:pt x="3204" y="2097"/>
                </a:lnTo>
                <a:lnTo>
                  <a:pt x="3408" y="2019"/>
                </a:lnTo>
                <a:lnTo>
                  <a:pt x="3602" y="1932"/>
                </a:lnTo>
                <a:cubicBezTo>
                  <a:pt x="3615" y="1926"/>
                  <a:pt x="3631" y="1928"/>
                  <a:pt x="3641" y="1938"/>
                </a:cubicBezTo>
                <a:lnTo>
                  <a:pt x="3841" y="2126"/>
                </a:lnTo>
                <a:lnTo>
                  <a:pt x="3819" y="2117"/>
                </a:lnTo>
                <a:lnTo>
                  <a:pt x="4019" y="2133"/>
                </a:lnTo>
                <a:cubicBezTo>
                  <a:pt x="4023" y="2133"/>
                  <a:pt x="4026" y="2134"/>
                  <a:pt x="4029" y="2135"/>
                </a:cubicBezTo>
                <a:lnTo>
                  <a:pt x="4225" y="2211"/>
                </a:lnTo>
                <a:cubicBezTo>
                  <a:pt x="4234" y="2214"/>
                  <a:pt x="4241" y="2220"/>
                  <a:pt x="4245" y="2228"/>
                </a:cubicBezTo>
                <a:lnTo>
                  <a:pt x="4445" y="2620"/>
                </a:lnTo>
                <a:lnTo>
                  <a:pt x="4643" y="2925"/>
                </a:lnTo>
                <a:cubicBezTo>
                  <a:pt x="4644" y="2927"/>
                  <a:pt x="4645" y="2928"/>
                  <a:pt x="4646" y="2930"/>
                </a:cubicBezTo>
                <a:lnTo>
                  <a:pt x="4842" y="3386"/>
                </a:lnTo>
                <a:lnTo>
                  <a:pt x="4838" y="3380"/>
                </a:lnTo>
                <a:lnTo>
                  <a:pt x="5038" y="3676"/>
                </a:lnTo>
                <a:lnTo>
                  <a:pt x="5029" y="3667"/>
                </a:lnTo>
                <a:lnTo>
                  <a:pt x="5229" y="3807"/>
                </a:lnTo>
                <a:cubicBezTo>
                  <a:pt x="5234" y="3810"/>
                  <a:pt x="5238" y="3815"/>
                  <a:pt x="5241" y="3821"/>
                </a:cubicBezTo>
                <a:lnTo>
                  <a:pt x="5437" y="4225"/>
                </a:lnTo>
                <a:lnTo>
                  <a:pt x="5412" y="4205"/>
                </a:lnTo>
                <a:lnTo>
                  <a:pt x="5612" y="4245"/>
                </a:lnTo>
                <a:cubicBezTo>
                  <a:pt x="5613" y="4246"/>
                  <a:pt x="5615" y="4246"/>
                  <a:pt x="5617" y="4247"/>
                </a:cubicBezTo>
                <a:lnTo>
                  <a:pt x="5817" y="4323"/>
                </a:lnTo>
                <a:lnTo>
                  <a:pt x="5772" y="4340"/>
                </a:lnTo>
                <a:lnTo>
                  <a:pt x="5968" y="3960"/>
                </a:lnTo>
                <a:cubicBezTo>
                  <a:pt x="5974" y="3950"/>
                  <a:pt x="5983" y="3943"/>
                  <a:pt x="5994" y="3941"/>
                </a:cubicBezTo>
                <a:cubicBezTo>
                  <a:pt x="6006" y="3939"/>
                  <a:pt x="6017" y="3943"/>
                  <a:pt x="6025" y="3950"/>
                </a:cubicBezTo>
                <a:lnTo>
                  <a:pt x="6225" y="4138"/>
                </a:lnTo>
                <a:lnTo>
                  <a:pt x="6425" y="4318"/>
                </a:lnTo>
                <a:lnTo>
                  <a:pt x="6410" y="4310"/>
                </a:lnTo>
                <a:lnTo>
                  <a:pt x="6606" y="4362"/>
                </a:lnTo>
                <a:lnTo>
                  <a:pt x="6596" y="4360"/>
                </a:lnTo>
                <a:lnTo>
                  <a:pt x="6796" y="4360"/>
                </a:lnTo>
                <a:cubicBezTo>
                  <a:pt x="6805" y="4360"/>
                  <a:pt x="6814" y="4364"/>
                  <a:pt x="6820" y="4369"/>
                </a:cubicBezTo>
                <a:lnTo>
                  <a:pt x="7020" y="4545"/>
                </a:lnTo>
                <a:lnTo>
                  <a:pt x="6970" y="4548"/>
                </a:lnTo>
                <a:lnTo>
                  <a:pt x="7166" y="4332"/>
                </a:lnTo>
                <a:cubicBezTo>
                  <a:pt x="7175" y="4322"/>
                  <a:pt x="7190" y="4318"/>
                  <a:pt x="7203" y="4322"/>
                </a:cubicBezTo>
                <a:lnTo>
                  <a:pt x="7403" y="4386"/>
                </a:lnTo>
                <a:lnTo>
                  <a:pt x="7372" y="4391"/>
                </a:lnTo>
                <a:lnTo>
                  <a:pt x="7572" y="4251"/>
                </a:lnTo>
                <a:lnTo>
                  <a:pt x="7563" y="4259"/>
                </a:lnTo>
                <a:lnTo>
                  <a:pt x="7759" y="3991"/>
                </a:lnTo>
                <a:cubicBezTo>
                  <a:pt x="7764" y="3986"/>
                  <a:pt x="7769" y="3981"/>
                  <a:pt x="7776" y="3979"/>
                </a:cubicBezTo>
                <a:lnTo>
                  <a:pt x="7976" y="3903"/>
                </a:lnTo>
                <a:cubicBezTo>
                  <a:pt x="7990" y="3897"/>
                  <a:pt x="8006" y="3902"/>
                  <a:pt x="8016" y="3913"/>
                </a:cubicBezTo>
                <a:lnTo>
                  <a:pt x="8216" y="4153"/>
                </a:lnTo>
                <a:lnTo>
                  <a:pt x="8410" y="4343"/>
                </a:lnTo>
                <a:lnTo>
                  <a:pt x="8368" y="4336"/>
                </a:lnTo>
                <a:lnTo>
                  <a:pt x="8568" y="4236"/>
                </a:lnTo>
                <a:cubicBezTo>
                  <a:pt x="8574" y="4233"/>
                  <a:pt x="8580" y="4232"/>
                  <a:pt x="8587" y="4233"/>
                </a:cubicBezTo>
                <a:lnTo>
                  <a:pt x="8787" y="4245"/>
                </a:lnTo>
                <a:lnTo>
                  <a:pt x="8755" y="4260"/>
                </a:lnTo>
                <a:lnTo>
                  <a:pt x="8951" y="3980"/>
                </a:lnTo>
                <a:cubicBezTo>
                  <a:pt x="8954" y="3976"/>
                  <a:pt x="8957" y="3973"/>
                  <a:pt x="8961" y="3970"/>
                </a:cubicBezTo>
                <a:lnTo>
                  <a:pt x="9161" y="3842"/>
                </a:lnTo>
                <a:cubicBezTo>
                  <a:pt x="9163" y="3841"/>
                  <a:pt x="9164" y="3840"/>
                  <a:pt x="9166" y="3840"/>
                </a:cubicBezTo>
                <a:lnTo>
                  <a:pt x="9366" y="3752"/>
                </a:lnTo>
                <a:lnTo>
                  <a:pt x="9558" y="3637"/>
                </a:lnTo>
                <a:cubicBezTo>
                  <a:pt x="9562" y="3635"/>
                  <a:pt x="9567" y="3633"/>
                  <a:pt x="9572" y="3633"/>
                </a:cubicBezTo>
                <a:lnTo>
                  <a:pt x="9772" y="3609"/>
                </a:lnTo>
                <a:cubicBezTo>
                  <a:pt x="9779" y="3608"/>
                  <a:pt x="9785" y="3609"/>
                  <a:pt x="9791" y="3612"/>
                </a:cubicBezTo>
                <a:lnTo>
                  <a:pt x="9991" y="3700"/>
                </a:lnTo>
                <a:lnTo>
                  <a:pt x="9947" y="3712"/>
                </a:lnTo>
                <a:lnTo>
                  <a:pt x="10143" y="3420"/>
                </a:lnTo>
                <a:cubicBezTo>
                  <a:pt x="10153" y="3404"/>
                  <a:pt x="10175" y="3400"/>
                  <a:pt x="10192" y="3410"/>
                </a:cubicBezTo>
                <a:lnTo>
                  <a:pt x="10392" y="3538"/>
                </a:lnTo>
                <a:lnTo>
                  <a:pt x="10363" y="3534"/>
                </a:lnTo>
                <a:lnTo>
                  <a:pt x="10563" y="3482"/>
                </a:lnTo>
                <a:lnTo>
                  <a:pt x="10759" y="3430"/>
                </a:lnTo>
                <a:cubicBezTo>
                  <a:pt x="10767" y="3428"/>
                  <a:pt x="10774" y="3428"/>
                  <a:pt x="10781" y="3431"/>
                </a:cubicBezTo>
                <a:lnTo>
                  <a:pt x="10981" y="3507"/>
                </a:lnTo>
                <a:lnTo>
                  <a:pt x="10936" y="3526"/>
                </a:lnTo>
                <a:lnTo>
                  <a:pt x="11136" y="3070"/>
                </a:lnTo>
                <a:cubicBezTo>
                  <a:pt x="11141" y="3057"/>
                  <a:pt x="11154" y="3049"/>
                  <a:pt x="11168" y="3048"/>
                </a:cubicBezTo>
                <a:cubicBezTo>
                  <a:pt x="11183" y="3048"/>
                  <a:pt x="11195" y="3057"/>
                  <a:pt x="11201" y="3070"/>
                </a:cubicBezTo>
                <a:lnTo>
                  <a:pt x="11401" y="3514"/>
                </a:lnTo>
                <a:lnTo>
                  <a:pt x="11348" y="3499"/>
                </a:lnTo>
                <a:lnTo>
                  <a:pt x="11544" y="3359"/>
                </a:lnTo>
                <a:cubicBezTo>
                  <a:pt x="11545" y="3358"/>
                  <a:pt x="11547" y="3357"/>
                  <a:pt x="11548" y="3356"/>
                </a:cubicBezTo>
                <a:lnTo>
                  <a:pt x="11748" y="3256"/>
                </a:lnTo>
                <a:lnTo>
                  <a:pt x="11952" y="3179"/>
                </a:lnTo>
                <a:lnTo>
                  <a:pt x="11933" y="3196"/>
                </a:lnTo>
                <a:lnTo>
                  <a:pt x="12129" y="2824"/>
                </a:lnTo>
                <a:cubicBezTo>
                  <a:pt x="12136" y="2810"/>
                  <a:pt x="12152" y="2802"/>
                  <a:pt x="12168" y="2805"/>
                </a:cubicBezTo>
                <a:lnTo>
                  <a:pt x="12368" y="2845"/>
                </a:lnTo>
                <a:cubicBezTo>
                  <a:pt x="12377" y="2847"/>
                  <a:pt x="12385" y="2852"/>
                  <a:pt x="12390" y="2860"/>
                </a:cubicBezTo>
                <a:lnTo>
                  <a:pt x="12590" y="3152"/>
                </a:lnTo>
                <a:lnTo>
                  <a:pt x="12549" y="3138"/>
                </a:lnTo>
                <a:lnTo>
                  <a:pt x="12745" y="3074"/>
                </a:lnTo>
                <a:cubicBezTo>
                  <a:pt x="12750" y="3073"/>
                  <a:pt x="12754" y="3072"/>
                  <a:pt x="12759" y="3073"/>
                </a:cubicBezTo>
                <a:lnTo>
                  <a:pt x="12959" y="3085"/>
                </a:lnTo>
                <a:cubicBezTo>
                  <a:pt x="12962" y="3085"/>
                  <a:pt x="12965" y="3085"/>
                  <a:pt x="12967" y="3086"/>
                </a:cubicBezTo>
                <a:lnTo>
                  <a:pt x="13167" y="3150"/>
                </a:lnTo>
                <a:lnTo>
                  <a:pt x="13137" y="3154"/>
                </a:lnTo>
                <a:lnTo>
                  <a:pt x="13333" y="3026"/>
                </a:lnTo>
                <a:cubicBezTo>
                  <a:pt x="13341" y="3021"/>
                  <a:pt x="13352" y="3019"/>
                  <a:pt x="13362" y="3022"/>
                </a:cubicBezTo>
                <a:lnTo>
                  <a:pt x="13562" y="3074"/>
                </a:lnTo>
                <a:lnTo>
                  <a:pt x="13763" y="3138"/>
                </a:lnTo>
                <a:lnTo>
                  <a:pt x="13750" y="3137"/>
                </a:lnTo>
                <a:lnTo>
                  <a:pt x="13946" y="3125"/>
                </a:lnTo>
                <a:lnTo>
                  <a:pt x="13932" y="3129"/>
                </a:lnTo>
                <a:lnTo>
                  <a:pt x="14132" y="3025"/>
                </a:lnTo>
                <a:lnTo>
                  <a:pt x="14334" y="2936"/>
                </a:lnTo>
                <a:lnTo>
                  <a:pt x="14323" y="2943"/>
                </a:lnTo>
                <a:lnTo>
                  <a:pt x="14519" y="2751"/>
                </a:lnTo>
                <a:cubicBezTo>
                  <a:pt x="14524" y="2746"/>
                  <a:pt x="14531" y="2742"/>
                  <a:pt x="14538" y="2741"/>
                </a:cubicBezTo>
                <a:lnTo>
                  <a:pt x="14738" y="2705"/>
                </a:lnTo>
                <a:cubicBezTo>
                  <a:pt x="14748" y="2703"/>
                  <a:pt x="14758" y="2706"/>
                  <a:pt x="14766" y="2712"/>
                </a:cubicBezTo>
                <a:lnTo>
                  <a:pt x="14966" y="2864"/>
                </a:lnTo>
                <a:lnTo>
                  <a:pt x="14928" y="2860"/>
                </a:lnTo>
                <a:lnTo>
                  <a:pt x="15124" y="2760"/>
                </a:lnTo>
                <a:cubicBezTo>
                  <a:pt x="15132" y="2757"/>
                  <a:pt x="15141" y="2755"/>
                  <a:pt x="15149" y="2757"/>
                </a:cubicBezTo>
                <a:lnTo>
                  <a:pt x="15349" y="2805"/>
                </a:lnTo>
                <a:lnTo>
                  <a:pt x="15326" y="2808"/>
                </a:lnTo>
                <a:lnTo>
                  <a:pt x="15526" y="2720"/>
                </a:lnTo>
                <a:lnTo>
                  <a:pt x="15725" y="2654"/>
                </a:lnTo>
                <a:lnTo>
                  <a:pt x="15714" y="2661"/>
                </a:lnTo>
                <a:lnTo>
                  <a:pt x="15914" y="2497"/>
                </a:lnTo>
                <a:cubicBezTo>
                  <a:pt x="15918" y="2493"/>
                  <a:pt x="15922" y="2491"/>
                  <a:pt x="15927" y="2490"/>
                </a:cubicBezTo>
                <a:lnTo>
                  <a:pt x="16127" y="2438"/>
                </a:lnTo>
                <a:lnTo>
                  <a:pt x="16325" y="2397"/>
                </a:lnTo>
                <a:cubicBezTo>
                  <a:pt x="16330" y="2396"/>
                  <a:pt x="16335" y="2396"/>
                  <a:pt x="16340" y="2397"/>
                </a:cubicBezTo>
                <a:lnTo>
                  <a:pt x="16540" y="2437"/>
                </a:lnTo>
                <a:lnTo>
                  <a:pt x="16735" y="2449"/>
                </a:lnTo>
                <a:lnTo>
                  <a:pt x="16721" y="2450"/>
                </a:lnTo>
                <a:lnTo>
                  <a:pt x="16917" y="2386"/>
                </a:lnTo>
                <a:lnTo>
                  <a:pt x="17117" y="2322"/>
                </a:lnTo>
                <a:lnTo>
                  <a:pt x="17103" y="2331"/>
                </a:lnTo>
                <a:lnTo>
                  <a:pt x="17303" y="2127"/>
                </a:lnTo>
                <a:cubicBezTo>
                  <a:pt x="17313" y="2117"/>
                  <a:pt x="17329" y="2114"/>
                  <a:pt x="17342" y="2119"/>
                </a:cubicBezTo>
                <a:lnTo>
                  <a:pt x="17538" y="2199"/>
                </a:lnTo>
                <a:lnTo>
                  <a:pt x="17515" y="2198"/>
                </a:lnTo>
                <a:lnTo>
                  <a:pt x="17715" y="2146"/>
                </a:lnTo>
                <a:lnTo>
                  <a:pt x="17915" y="2094"/>
                </a:lnTo>
                <a:cubicBezTo>
                  <a:pt x="17919" y="2093"/>
                  <a:pt x="17923" y="2092"/>
                  <a:pt x="17927" y="2093"/>
                </a:cubicBezTo>
                <a:lnTo>
                  <a:pt x="18123" y="2105"/>
                </a:lnTo>
                <a:lnTo>
                  <a:pt x="18116" y="2105"/>
                </a:lnTo>
                <a:lnTo>
                  <a:pt x="18316" y="2081"/>
                </a:lnTo>
                <a:lnTo>
                  <a:pt x="18518" y="2069"/>
                </a:lnTo>
                <a:cubicBezTo>
                  <a:pt x="18523" y="2068"/>
                  <a:pt x="18527" y="2069"/>
                  <a:pt x="18532" y="2070"/>
                </a:cubicBezTo>
                <a:lnTo>
                  <a:pt x="18728" y="2134"/>
                </a:lnTo>
                <a:lnTo>
                  <a:pt x="18698" y="2137"/>
                </a:lnTo>
                <a:lnTo>
                  <a:pt x="18898" y="2021"/>
                </a:lnTo>
                <a:cubicBezTo>
                  <a:pt x="18906" y="2017"/>
                  <a:pt x="18914" y="2016"/>
                  <a:pt x="18923" y="2017"/>
                </a:cubicBezTo>
                <a:lnTo>
                  <a:pt x="19123" y="2053"/>
                </a:lnTo>
                <a:lnTo>
                  <a:pt x="19315" y="2069"/>
                </a:lnTo>
                <a:lnTo>
                  <a:pt x="19305" y="2069"/>
                </a:lnTo>
                <a:lnTo>
                  <a:pt x="19505" y="2029"/>
                </a:lnTo>
                <a:lnTo>
                  <a:pt x="19703" y="1978"/>
                </a:lnTo>
                <a:lnTo>
                  <a:pt x="19682" y="1993"/>
                </a:lnTo>
                <a:lnTo>
                  <a:pt x="19878" y="1677"/>
                </a:lnTo>
                <a:cubicBezTo>
                  <a:pt x="19881" y="1672"/>
                  <a:pt x="19886" y="1668"/>
                  <a:pt x="19892" y="1665"/>
                </a:cubicBezTo>
                <a:lnTo>
                  <a:pt x="20092" y="1561"/>
                </a:lnTo>
                <a:lnTo>
                  <a:pt x="20291" y="1449"/>
                </a:lnTo>
                <a:cubicBezTo>
                  <a:pt x="20294" y="1447"/>
                  <a:pt x="20298" y="1446"/>
                  <a:pt x="20301" y="1445"/>
                </a:cubicBezTo>
                <a:lnTo>
                  <a:pt x="20497" y="1405"/>
                </a:lnTo>
                <a:cubicBezTo>
                  <a:pt x="20505" y="1404"/>
                  <a:pt x="20512" y="1405"/>
                  <a:pt x="20519" y="1408"/>
                </a:cubicBezTo>
                <a:lnTo>
                  <a:pt x="20719" y="1496"/>
                </a:lnTo>
                <a:lnTo>
                  <a:pt x="20680" y="1502"/>
                </a:lnTo>
                <a:lnTo>
                  <a:pt x="20880" y="1314"/>
                </a:lnTo>
                <a:cubicBezTo>
                  <a:pt x="20885" y="1309"/>
                  <a:pt x="20892" y="1306"/>
                  <a:pt x="20899" y="1305"/>
                </a:cubicBezTo>
                <a:lnTo>
                  <a:pt x="21095" y="1277"/>
                </a:lnTo>
                <a:lnTo>
                  <a:pt x="21296" y="1253"/>
                </a:lnTo>
                <a:lnTo>
                  <a:pt x="21496" y="1229"/>
                </a:lnTo>
                <a:lnTo>
                  <a:pt x="21484" y="1233"/>
                </a:lnTo>
                <a:lnTo>
                  <a:pt x="21680" y="1129"/>
                </a:lnTo>
                <a:lnTo>
                  <a:pt x="21884" y="1051"/>
                </a:lnTo>
                <a:lnTo>
                  <a:pt x="21873" y="1057"/>
                </a:lnTo>
                <a:lnTo>
                  <a:pt x="22073" y="881"/>
                </a:lnTo>
                <a:cubicBezTo>
                  <a:pt x="22080" y="875"/>
                  <a:pt x="22089" y="872"/>
                  <a:pt x="22099" y="873"/>
                </a:cubicBezTo>
                <a:cubicBezTo>
                  <a:pt x="22108" y="873"/>
                  <a:pt x="22117" y="878"/>
                  <a:pt x="22124" y="885"/>
                </a:cubicBezTo>
                <a:lnTo>
                  <a:pt x="22324" y="1113"/>
                </a:lnTo>
                <a:lnTo>
                  <a:pt x="22308" y="1102"/>
                </a:lnTo>
                <a:lnTo>
                  <a:pt x="22504" y="1166"/>
                </a:lnTo>
                <a:lnTo>
                  <a:pt x="22462" y="1181"/>
                </a:lnTo>
                <a:lnTo>
                  <a:pt x="22662" y="861"/>
                </a:lnTo>
                <a:cubicBezTo>
                  <a:pt x="22671" y="846"/>
                  <a:pt x="22691" y="840"/>
                  <a:pt x="22707" y="848"/>
                </a:cubicBezTo>
                <a:lnTo>
                  <a:pt x="22907" y="936"/>
                </a:lnTo>
                <a:lnTo>
                  <a:pt x="22886" y="933"/>
                </a:lnTo>
                <a:lnTo>
                  <a:pt x="23082" y="897"/>
                </a:lnTo>
                <a:lnTo>
                  <a:pt x="23057" y="915"/>
                </a:lnTo>
                <a:lnTo>
                  <a:pt x="23257" y="547"/>
                </a:lnTo>
                <a:cubicBezTo>
                  <a:pt x="23264" y="534"/>
                  <a:pt x="23278" y="527"/>
                  <a:pt x="23293" y="529"/>
                </a:cubicBezTo>
                <a:lnTo>
                  <a:pt x="23493" y="553"/>
                </a:lnTo>
                <a:lnTo>
                  <a:pt x="23459" y="567"/>
                </a:lnTo>
                <a:lnTo>
                  <a:pt x="23655" y="299"/>
                </a:lnTo>
                <a:lnTo>
                  <a:pt x="23855" y="20"/>
                </a:lnTo>
                <a:cubicBezTo>
                  <a:pt x="23867" y="3"/>
                  <a:pt x="23889" y="0"/>
                  <a:pt x="23905" y="11"/>
                </a:cubicBezTo>
                <a:cubicBezTo>
                  <a:pt x="23922" y="23"/>
                  <a:pt x="23925" y="45"/>
                  <a:pt x="23914" y="61"/>
                </a:cubicBezTo>
                <a:lnTo>
                  <a:pt x="23714" y="342"/>
                </a:lnTo>
                <a:lnTo>
                  <a:pt x="23518" y="610"/>
                </a:lnTo>
                <a:cubicBezTo>
                  <a:pt x="23510" y="620"/>
                  <a:pt x="23497" y="626"/>
                  <a:pt x="23484" y="624"/>
                </a:cubicBezTo>
                <a:lnTo>
                  <a:pt x="23284" y="600"/>
                </a:lnTo>
                <a:lnTo>
                  <a:pt x="23320" y="582"/>
                </a:lnTo>
                <a:lnTo>
                  <a:pt x="23120" y="950"/>
                </a:lnTo>
                <a:cubicBezTo>
                  <a:pt x="23115" y="959"/>
                  <a:pt x="23106" y="966"/>
                  <a:pt x="23095" y="968"/>
                </a:cubicBezTo>
                <a:lnTo>
                  <a:pt x="22899" y="1004"/>
                </a:lnTo>
                <a:cubicBezTo>
                  <a:pt x="22892" y="1005"/>
                  <a:pt x="22885" y="1004"/>
                  <a:pt x="22878" y="1001"/>
                </a:cubicBezTo>
                <a:lnTo>
                  <a:pt x="22678" y="913"/>
                </a:lnTo>
                <a:lnTo>
                  <a:pt x="22723" y="900"/>
                </a:lnTo>
                <a:lnTo>
                  <a:pt x="22523" y="1220"/>
                </a:lnTo>
                <a:cubicBezTo>
                  <a:pt x="22514" y="1234"/>
                  <a:pt x="22497" y="1240"/>
                  <a:pt x="22481" y="1235"/>
                </a:cubicBezTo>
                <a:lnTo>
                  <a:pt x="22285" y="1171"/>
                </a:lnTo>
                <a:cubicBezTo>
                  <a:pt x="22279" y="1169"/>
                  <a:pt x="22274" y="1165"/>
                  <a:pt x="22269" y="1160"/>
                </a:cubicBezTo>
                <a:lnTo>
                  <a:pt x="22069" y="932"/>
                </a:lnTo>
                <a:lnTo>
                  <a:pt x="22120" y="935"/>
                </a:lnTo>
                <a:lnTo>
                  <a:pt x="21920" y="1111"/>
                </a:lnTo>
                <a:cubicBezTo>
                  <a:pt x="21917" y="1114"/>
                  <a:pt x="21913" y="1117"/>
                  <a:pt x="21909" y="1118"/>
                </a:cubicBezTo>
                <a:lnTo>
                  <a:pt x="21713" y="1192"/>
                </a:lnTo>
                <a:lnTo>
                  <a:pt x="21517" y="1296"/>
                </a:lnTo>
                <a:cubicBezTo>
                  <a:pt x="21513" y="1298"/>
                  <a:pt x="21509" y="1300"/>
                  <a:pt x="21505" y="1300"/>
                </a:cubicBezTo>
                <a:lnTo>
                  <a:pt x="21305" y="1324"/>
                </a:lnTo>
                <a:lnTo>
                  <a:pt x="21106" y="1348"/>
                </a:lnTo>
                <a:lnTo>
                  <a:pt x="20910" y="1376"/>
                </a:lnTo>
                <a:lnTo>
                  <a:pt x="20929" y="1367"/>
                </a:lnTo>
                <a:lnTo>
                  <a:pt x="20729" y="1555"/>
                </a:lnTo>
                <a:cubicBezTo>
                  <a:pt x="20719" y="1565"/>
                  <a:pt x="20703" y="1567"/>
                  <a:pt x="20690" y="1561"/>
                </a:cubicBezTo>
                <a:lnTo>
                  <a:pt x="20490" y="1473"/>
                </a:lnTo>
                <a:lnTo>
                  <a:pt x="20512" y="1476"/>
                </a:lnTo>
                <a:lnTo>
                  <a:pt x="20316" y="1516"/>
                </a:lnTo>
                <a:lnTo>
                  <a:pt x="20326" y="1512"/>
                </a:lnTo>
                <a:lnTo>
                  <a:pt x="20125" y="1624"/>
                </a:lnTo>
                <a:lnTo>
                  <a:pt x="19925" y="1728"/>
                </a:lnTo>
                <a:lnTo>
                  <a:pt x="19939" y="1715"/>
                </a:lnTo>
                <a:lnTo>
                  <a:pt x="19743" y="2031"/>
                </a:lnTo>
                <a:cubicBezTo>
                  <a:pt x="19738" y="2039"/>
                  <a:pt x="19730" y="2045"/>
                  <a:pt x="19722" y="2047"/>
                </a:cubicBezTo>
                <a:lnTo>
                  <a:pt x="19520" y="2100"/>
                </a:lnTo>
                <a:lnTo>
                  <a:pt x="19320" y="2140"/>
                </a:lnTo>
                <a:cubicBezTo>
                  <a:pt x="19316" y="2140"/>
                  <a:pt x="19313" y="2141"/>
                  <a:pt x="19310" y="2140"/>
                </a:cubicBezTo>
                <a:lnTo>
                  <a:pt x="19110" y="2124"/>
                </a:lnTo>
                <a:lnTo>
                  <a:pt x="18910" y="2088"/>
                </a:lnTo>
                <a:lnTo>
                  <a:pt x="18935" y="2084"/>
                </a:lnTo>
                <a:lnTo>
                  <a:pt x="18735" y="2200"/>
                </a:lnTo>
                <a:cubicBezTo>
                  <a:pt x="18726" y="2205"/>
                  <a:pt x="18715" y="2206"/>
                  <a:pt x="18705" y="2203"/>
                </a:cubicBezTo>
                <a:lnTo>
                  <a:pt x="18509" y="2139"/>
                </a:lnTo>
                <a:lnTo>
                  <a:pt x="18523" y="2140"/>
                </a:lnTo>
                <a:lnTo>
                  <a:pt x="18325" y="2152"/>
                </a:lnTo>
                <a:lnTo>
                  <a:pt x="18125" y="2176"/>
                </a:lnTo>
                <a:cubicBezTo>
                  <a:pt x="18123" y="2176"/>
                  <a:pt x="18120" y="2177"/>
                  <a:pt x="18118" y="2176"/>
                </a:cubicBezTo>
                <a:lnTo>
                  <a:pt x="17922" y="2164"/>
                </a:lnTo>
                <a:lnTo>
                  <a:pt x="17934" y="2163"/>
                </a:lnTo>
                <a:lnTo>
                  <a:pt x="17734" y="2215"/>
                </a:lnTo>
                <a:lnTo>
                  <a:pt x="17534" y="2267"/>
                </a:lnTo>
                <a:cubicBezTo>
                  <a:pt x="17526" y="2269"/>
                  <a:pt x="17518" y="2269"/>
                  <a:pt x="17511" y="2266"/>
                </a:cubicBezTo>
                <a:lnTo>
                  <a:pt x="17315" y="2186"/>
                </a:lnTo>
                <a:lnTo>
                  <a:pt x="17354" y="2178"/>
                </a:lnTo>
                <a:lnTo>
                  <a:pt x="17154" y="2382"/>
                </a:lnTo>
                <a:cubicBezTo>
                  <a:pt x="17150" y="2386"/>
                  <a:pt x="17145" y="2389"/>
                  <a:pt x="17139" y="2391"/>
                </a:cubicBezTo>
                <a:lnTo>
                  <a:pt x="16940" y="2455"/>
                </a:lnTo>
                <a:lnTo>
                  <a:pt x="16744" y="2519"/>
                </a:lnTo>
                <a:cubicBezTo>
                  <a:pt x="16739" y="2520"/>
                  <a:pt x="16735" y="2521"/>
                  <a:pt x="16730" y="2520"/>
                </a:cubicBezTo>
                <a:lnTo>
                  <a:pt x="16525" y="2508"/>
                </a:lnTo>
                <a:lnTo>
                  <a:pt x="16325" y="2468"/>
                </a:lnTo>
                <a:lnTo>
                  <a:pt x="16340" y="2468"/>
                </a:lnTo>
                <a:lnTo>
                  <a:pt x="16146" y="2507"/>
                </a:lnTo>
                <a:lnTo>
                  <a:pt x="15946" y="2559"/>
                </a:lnTo>
                <a:lnTo>
                  <a:pt x="15959" y="2552"/>
                </a:lnTo>
                <a:lnTo>
                  <a:pt x="15759" y="2716"/>
                </a:lnTo>
                <a:cubicBezTo>
                  <a:pt x="15756" y="2719"/>
                  <a:pt x="15752" y="2721"/>
                  <a:pt x="15748" y="2723"/>
                </a:cubicBezTo>
                <a:lnTo>
                  <a:pt x="15555" y="2785"/>
                </a:lnTo>
                <a:lnTo>
                  <a:pt x="15355" y="2873"/>
                </a:lnTo>
                <a:cubicBezTo>
                  <a:pt x="15348" y="2877"/>
                  <a:pt x="15340" y="2877"/>
                  <a:pt x="15332" y="2875"/>
                </a:cubicBezTo>
                <a:lnTo>
                  <a:pt x="15132" y="2827"/>
                </a:lnTo>
                <a:lnTo>
                  <a:pt x="15157" y="2825"/>
                </a:lnTo>
                <a:lnTo>
                  <a:pt x="14961" y="2925"/>
                </a:lnTo>
                <a:cubicBezTo>
                  <a:pt x="14949" y="2931"/>
                  <a:pt x="14934" y="2929"/>
                  <a:pt x="14923" y="2921"/>
                </a:cubicBezTo>
                <a:lnTo>
                  <a:pt x="14723" y="2769"/>
                </a:lnTo>
                <a:lnTo>
                  <a:pt x="14751" y="2776"/>
                </a:lnTo>
                <a:lnTo>
                  <a:pt x="14551" y="2812"/>
                </a:lnTo>
                <a:lnTo>
                  <a:pt x="14570" y="2802"/>
                </a:lnTo>
                <a:lnTo>
                  <a:pt x="14374" y="2994"/>
                </a:lnTo>
                <a:cubicBezTo>
                  <a:pt x="14371" y="2997"/>
                  <a:pt x="14367" y="3000"/>
                  <a:pt x="14363" y="3001"/>
                </a:cubicBezTo>
                <a:lnTo>
                  <a:pt x="14165" y="3088"/>
                </a:lnTo>
                <a:lnTo>
                  <a:pt x="13965" y="3192"/>
                </a:lnTo>
                <a:cubicBezTo>
                  <a:pt x="13961" y="3195"/>
                  <a:pt x="13956" y="3196"/>
                  <a:pt x="13951" y="3196"/>
                </a:cubicBezTo>
                <a:lnTo>
                  <a:pt x="13755" y="3208"/>
                </a:lnTo>
                <a:cubicBezTo>
                  <a:pt x="13750" y="3209"/>
                  <a:pt x="13746" y="3208"/>
                  <a:pt x="13741" y="3207"/>
                </a:cubicBezTo>
                <a:lnTo>
                  <a:pt x="13543" y="3143"/>
                </a:lnTo>
                <a:lnTo>
                  <a:pt x="13343" y="3091"/>
                </a:lnTo>
                <a:lnTo>
                  <a:pt x="13372" y="3087"/>
                </a:lnTo>
                <a:lnTo>
                  <a:pt x="13176" y="3215"/>
                </a:lnTo>
                <a:cubicBezTo>
                  <a:pt x="13167" y="3221"/>
                  <a:pt x="13156" y="3222"/>
                  <a:pt x="13145" y="3219"/>
                </a:cubicBezTo>
                <a:lnTo>
                  <a:pt x="12945" y="3155"/>
                </a:lnTo>
                <a:lnTo>
                  <a:pt x="12954" y="3156"/>
                </a:lnTo>
                <a:lnTo>
                  <a:pt x="12754" y="3144"/>
                </a:lnTo>
                <a:lnTo>
                  <a:pt x="12768" y="3143"/>
                </a:lnTo>
                <a:lnTo>
                  <a:pt x="12572" y="3207"/>
                </a:lnTo>
                <a:cubicBezTo>
                  <a:pt x="12556" y="3212"/>
                  <a:pt x="12540" y="3206"/>
                  <a:pt x="12531" y="3193"/>
                </a:cubicBezTo>
                <a:lnTo>
                  <a:pt x="12331" y="2901"/>
                </a:lnTo>
                <a:lnTo>
                  <a:pt x="12353" y="2916"/>
                </a:lnTo>
                <a:lnTo>
                  <a:pt x="12153" y="2876"/>
                </a:lnTo>
                <a:lnTo>
                  <a:pt x="12192" y="2857"/>
                </a:lnTo>
                <a:lnTo>
                  <a:pt x="11996" y="3229"/>
                </a:lnTo>
                <a:cubicBezTo>
                  <a:pt x="11992" y="3237"/>
                  <a:pt x="11985" y="3243"/>
                  <a:pt x="11977" y="3246"/>
                </a:cubicBezTo>
                <a:lnTo>
                  <a:pt x="11781" y="3321"/>
                </a:lnTo>
                <a:lnTo>
                  <a:pt x="11581" y="3421"/>
                </a:lnTo>
                <a:lnTo>
                  <a:pt x="11585" y="3418"/>
                </a:lnTo>
                <a:lnTo>
                  <a:pt x="11389" y="3558"/>
                </a:lnTo>
                <a:cubicBezTo>
                  <a:pt x="11381" y="3564"/>
                  <a:pt x="11369" y="3566"/>
                  <a:pt x="11359" y="3563"/>
                </a:cubicBezTo>
                <a:cubicBezTo>
                  <a:pt x="11349" y="3560"/>
                  <a:pt x="11340" y="3553"/>
                  <a:pt x="11336" y="3543"/>
                </a:cubicBezTo>
                <a:lnTo>
                  <a:pt x="11136" y="3099"/>
                </a:lnTo>
                <a:lnTo>
                  <a:pt x="11201" y="3099"/>
                </a:lnTo>
                <a:lnTo>
                  <a:pt x="11001" y="3555"/>
                </a:lnTo>
                <a:cubicBezTo>
                  <a:pt x="10994" y="3572"/>
                  <a:pt x="10974" y="3581"/>
                  <a:pt x="10956" y="3574"/>
                </a:cubicBezTo>
                <a:lnTo>
                  <a:pt x="10756" y="3498"/>
                </a:lnTo>
                <a:lnTo>
                  <a:pt x="10778" y="3499"/>
                </a:lnTo>
                <a:lnTo>
                  <a:pt x="10582" y="3551"/>
                </a:lnTo>
                <a:lnTo>
                  <a:pt x="10382" y="3603"/>
                </a:lnTo>
                <a:cubicBezTo>
                  <a:pt x="10372" y="3606"/>
                  <a:pt x="10362" y="3604"/>
                  <a:pt x="10353" y="3599"/>
                </a:cubicBezTo>
                <a:lnTo>
                  <a:pt x="10153" y="3471"/>
                </a:lnTo>
                <a:lnTo>
                  <a:pt x="10202" y="3461"/>
                </a:lnTo>
                <a:lnTo>
                  <a:pt x="10006" y="3753"/>
                </a:lnTo>
                <a:cubicBezTo>
                  <a:pt x="9997" y="3767"/>
                  <a:pt x="9978" y="3772"/>
                  <a:pt x="9962" y="3765"/>
                </a:cubicBezTo>
                <a:lnTo>
                  <a:pt x="9762" y="3677"/>
                </a:lnTo>
                <a:lnTo>
                  <a:pt x="9781" y="3680"/>
                </a:lnTo>
                <a:lnTo>
                  <a:pt x="9581" y="3704"/>
                </a:lnTo>
                <a:lnTo>
                  <a:pt x="9595" y="3699"/>
                </a:lnTo>
                <a:lnTo>
                  <a:pt x="9395" y="3817"/>
                </a:lnTo>
                <a:lnTo>
                  <a:pt x="9195" y="3905"/>
                </a:lnTo>
                <a:lnTo>
                  <a:pt x="9200" y="3903"/>
                </a:lnTo>
                <a:lnTo>
                  <a:pt x="9000" y="4031"/>
                </a:lnTo>
                <a:lnTo>
                  <a:pt x="9010" y="4021"/>
                </a:lnTo>
                <a:lnTo>
                  <a:pt x="8814" y="4301"/>
                </a:lnTo>
                <a:cubicBezTo>
                  <a:pt x="8807" y="4311"/>
                  <a:pt x="8795" y="4317"/>
                  <a:pt x="8782" y="4316"/>
                </a:cubicBezTo>
                <a:lnTo>
                  <a:pt x="8582" y="4304"/>
                </a:lnTo>
                <a:lnTo>
                  <a:pt x="8601" y="4301"/>
                </a:lnTo>
                <a:lnTo>
                  <a:pt x="8401" y="4401"/>
                </a:lnTo>
                <a:cubicBezTo>
                  <a:pt x="8387" y="4408"/>
                  <a:pt x="8370" y="4405"/>
                  <a:pt x="8359" y="4394"/>
                </a:cubicBezTo>
                <a:lnTo>
                  <a:pt x="8161" y="4200"/>
                </a:lnTo>
                <a:lnTo>
                  <a:pt x="7961" y="3960"/>
                </a:lnTo>
                <a:lnTo>
                  <a:pt x="8001" y="3970"/>
                </a:lnTo>
                <a:lnTo>
                  <a:pt x="7801" y="4046"/>
                </a:lnTo>
                <a:lnTo>
                  <a:pt x="7818" y="4034"/>
                </a:lnTo>
                <a:lnTo>
                  <a:pt x="7622" y="4302"/>
                </a:lnTo>
                <a:cubicBezTo>
                  <a:pt x="7619" y="4305"/>
                  <a:pt x="7616" y="4308"/>
                  <a:pt x="7613" y="4310"/>
                </a:cubicBezTo>
                <a:lnTo>
                  <a:pt x="7413" y="4450"/>
                </a:lnTo>
                <a:cubicBezTo>
                  <a:pt x="7404" y="4456"/>
                  <a:pt x="7392" y="4458"/>
                  <a:pt x="7381" y="4455"/>
                </a:cubicBezTo>
                <a:lnTo>
                  <a:pt x="7181" y="4391"/>
                </a:lnTo>
                <a:lnTo>
                  <a:pt x="7219" y="4381"/>
                </a:lnTo>
                <a:lnTo>
                  <a:pt x="7023" y="4597"/>
                </a:lnTo>
                <a:cubicBezTo>
                  <a:pt x="7010" y="4611"/>
                  <a:pt x="6987" y="4612"/>
                  <a:pt x="6973" y="4599"/>
                </a:cubicBezTo>
                <a:lnTo>
                  <a:pt x="6773" y="4423"/>
                </a:lnTo>
                <a:lnTo>
                  <a:pt x="6796" y="4432"/>
                </a:lnTo>
                <a:lnTo>
                  <a:pt x="6596" y="4432"/>
                </a:lnTo>
                <a:cubicBezTo>
                  <a:pt x="6593" y="4432"/>
                  <a:pt x="6590" y="4432"/>
                  <a:pt x="6587" y="4431"/>
                </a:cubicBezTo>
                <a:lnTo>
                  <a:pt x="6391" y="4379"/>
                </a:lnTo>
                <a:cubicBezTo>
                  <a:pt x="6386" y="4378"/>
                  <a:pt x="6381" y="4375"/>
                  <a:pt x="6376" y="4371"/>
                </a:cubicBezTo>
                <a:lnTo>
                  <a:pt x="6176" y="4191"/>
                </a:lnTo>
                <a:lnTo>
                  <a:pt x="5976" y="4003"/>
                </a:lnTo>
                <a:lnTo>
                  <a:pt x="6032" y="3993"/>
                </a:lnTo>
                <a:lnTo>
                  <a:pt x="5836" y="4373"/>
                </a:lnTo>
                <a:cubicBezTo>
                  <a:pt x="5828" y="4389"/>
                  <a:pt x="5809" y="4397"/>
                  <a:pt x="5792" y="4390"/>
                </a:cubicBezTo>
                <a:lnTo>
                  <a:pt x="5592" y="4314"/>
                </a:lnTo>
                <a:lnTo>
                  <a:pt x="5597" y="4316"/>
                </a:lnTo>
                <a:lnTo>
                  <a:pt x="5397" y="4276"/>
                </a:lnTo>
                <a:cubicBezTo>
                  <a:pt x="5386" y="4274"/>
                  <a:pt x="5377" y="4266"/>
                  <a:pt x="5372" y="4256"/>
                </a:cubicBezTo>
                <a:lnTo>
                  <a:pt x="5176" y="3852"/>
                </a:lnTo>
                <a:lnTo>
                  <a:pt x="5188" y="3866"/>
                </a:lnTo>
                <a:lnTo>
                  <a:pt x="4988" y="3726"/>
                </a:lnTo>
                <a:cubicBezTo>
                  <a:pt x="4984" y="3723"/>
                  <a:pt x="4981" y="3720"/>
                  <a:pt x="4979" y="3717"/>
                </a:cubicBezTo>
                <a:lnTo>
                  <a:pt x="4779" y="3421"/>
                </a:lnTo>
                <a:cubicBezTo>
                  <a:pt x="4777" y="3419"/>
                  <a:pt x="4776" y="3417"/>
                  <a:pt x="4775" y="3415"/>
                </a:cubicBezTo>
                <a:lnTo>
                  <a:pt x="4579" y="2959"/>
                </a:lnTo>
                <a:lnTo>
                  <a:pt x="4582" y="2964"/>
                </a:lnTo>
                <a:lnTo>
                  <a:pt x="4380" y="2653"/>
                </a:lnTo>
                <a:lnTo>
                  <a:pt x="4180" y="2261"/>
                </a:lnTo>
                <a:lnTo>
                  <a:pt x="4199" y="2278"/>
                </a:lnTo>
                <a:lnTo>
                  <a:pt x="4003" y="2202"/>
                </a:lnTo>
                <a:lnTo>
                  <a:pt x="4014" y="2204"/>
                </a:lnTo>
                <a:lnTo>
                  <a:pt x="3814" y="2188"/>
                </a:lnTo>
                <a:cubicBezTo>
                  <a:pt x="3805" y="2188"/>
                  <a:pt x="3798" y="2184"/>
                  <a:pt x="3792" y="2179"/>
                </a:cubicBezTo>
                <a:lnTo>
                  <a:pt x="3592" y="1991"/>
                </a:lnTo>
                <a:lnTo>
                  <a:pt x="3631" y="1997"/>
                </a:lnTo>
                <a:lnTo>
                  <a:pt x="3433" y="2086"/>
                </a:lnTo>
                <a:lnTo>
                  <a:pt x="3237" y="2160"/>
                </a:lnTo>
                <a:lnTo>
                  <a:pt x="3037" y="2264"/>
                </a:lnTo>
                <a:lnTo>
                  <a:pt x="3052" y="2250"/>
                </a:lnTo>
                <a:lnTo>
                  <a:pt x="2856" y="2606"/>
                </a:lnTo>
                <a:cubicBezTo>
                  <a:pt x="2851" y="2615"/>
                  <a:pt x="2842" y="2622"/>
                  <a:pt x="2831" y="2624"/>
                </a:cubicBezTo>
                <a:cubicBezTo>
                  <a:pt x="2820" y="2626"/>
                  <a:pt x="2810" y="2623"/>
                  <a:pt x="2801" y="2616"/>
                </a:cubicBezTo>
                <a:lnTo>
                  <a:pt x="2601" y="2448"/>
                </a:lnTo>
                <a:lnTo>
                  <a:pt x="2632" y="2456"/>
                </a:lnTo>
                <a:lnTo>
                  <a:pt x="2432" y="2496"/>
                </a:lnTo>
                <a:lnTo>
                  <a:pt x="2448" y="2488"/>
                </a:lnTo>
                <a:lnTo>
                  <a:pt x="2252" y="2652"/>
                </a:lnTo>
                <a:cubicBezTo>
                  <a:pt x="2250" y="2654"/>
                  <a:pt x="2247" y="2655"/>
                  <a:pt x="2245" y="2656"/>
                </a:cubicBezTo>
                <a:lnTo>
                  <a:pt x="2045" y="2761"/>
                </a:lnTo>
                <a:lnTo>
                  <a:pt x="1841" y="2862"/>
                </a:lnTo>
                <a:lnTo>
                  <a:pt x="1649" y="2936"/>
                </a:lnTo>
                <a:lnTo>
                  <a:pt x="1449" y="3040"/>
                </a:lnTo>
                <a:cubicBezTo>
                  <a:pt x="1445" y="3042"/>
                  <a:pt x="1441" y="3044"/>
                  <a:pt x="1437" y="3044"/>
                </a:cubicBezTo>
                <a:lnTo>
                  <a:pt x="1237" y="3068"/>
                </a:lnTo>
                <a:cubicBezTo>
                  <a:pt x="1234" y="3069"/>
                  <a:pt x="1231" y="3069"/>
                  <a:pt x="1228" y="3068"/>
                </a:cubicBezTo>
                <a:lnTo>
                  <a:pt x="1027" y="3043"/>
                </a:lnTo>
                <a:lnTo>
                  <a:pt x="827" y="2991"/>
                </a:lnTo>
                <a:lnTo>
                  <a:pt x="868" y="2975"/>
                </a:lnTo>
                <a:lnTo>
                  <a:pt x="668" y="3319"/>
                </a:lnTo>
                <a:cubicBezTo>
                  <a:pt x="661" y="3330"/>
                  <a:pt x="648" y="3337"/>
                  <a:pt x="634" y="3336"/>
                </a:cubicBezTo>
                <a:cubicBezTo>
                  <a:pt x="620" y="3335"/>
                  <a:pt x="608" y="3327"/>
                  <a:pt x="603" y="3314"/>
                </a:cubicBezTo>
                <a:lnTo>
                  <a:pt x="407" y="2830"/>
                </a:lnTo>
                <a:lnTo>
                  <a:pt x="460" y="2847"/>
                </a:lnTo>
                <a:lnTo>
                  <a:pt x="260" y="2975"/>
                </a:lnTo>
                <a:cubicBezTo>
                  <a:pt x="258" y="2976"/>
                  <a:pt x="257" y="2977"/>
                  <a:pt x="255" y="2977"/>
                </a:cubicBezTo>
                <a:lnTo>
                  <a:pt x="55" y="3065"/>
                </a:lnTo>
                <a:cubicBezTo>
                  <a:pt x="37" y="3073"/>
                  <a:pt x="16" y="3065"/>
                  <a:pt x="8" y="3047"/>
                </a:cubicBezTo>
                <a:cubicBezTo>
                  <a:pt x="0" y="3029"/>
                  <a:pt x="8" y="3008"/>
                  <a:pt x="26" y="3000"/>
                </a:cubicBezTo>
                <a:close/>
              </a:path>
            </a:pathLst>
          </a:custGeom>
          <a:solidFill>
            <a:srgbClr val="8E2929"/>
          </a:solidFill>
          <a:ln w="38100" cap="flat">
            <a:solidFill>
              <a:srgbClr val="8E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205"/>
          <p:cNvSpPr>
            <a:spLocks noChangeArrowheads="1"/>
          </p:cNvSpPr>
          <p:nvPr/>
        </p:nvSpPr>
        <p:spPr bwMode="auto">
          <a:xfrm>
            <a:off x="8036560" y="1798297"/>
            <a:ext cx="5257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698CB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5B8E29"/>
                </a:solidFill>
                <a:cs typeface="Arial" pitchFamily="34" charset="0"/>
              </a:rPr>
              <a:t>+1.9% </a:t>
            </a:r>
            <a:endParaRPr lang="en-US" sz="1200" dirty="0">
              <a:solidFill>
                <a:srgbClr val="5B8E29"/>
              </a:solidFill>
              <a:cs typeface="Arial" pitchFamily="34" charset="0"/>
            </a:endParaRPr>
          </a:p>
        </p:txBody>
      </p:sp>
      <p:sp>
        <p:nvSpPr>
          <p:cNvPr id="123" name="Rectangle 205"/>
          <p:cNvSpPr>
            <a:spLocks noChangeArrowheads="1"/>
          </p:cNvSpPr>
          <p:nvPr/>
        </p:nvSpPr>
        <p:spPr bwMode="auto">
          <a:xfrm>
            <a:off x="8036560" y="2851444"/>
            <a:ext cx="5257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04040"/>
                </a:solidFill>
                <a:cs typeface="Arial" pitchFamily="34" charset="0"/>
              </a:rPr>
              <a:t> +1.7% </a:t>
            </a:r>
            <a:endParaRPr lang="en-US" sz="12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124" name="Rectangle 205"/>
          <p:cNvSpPr>
            <a:spLocks noChangeArrowheads="1"/>
          </p:cNvSpPr>
          <p:nvPr/>
        </p:nvSpPr>
        <p:spPr bwMode="auto">
          <a:xfrm>
            <a:off x="8036560" y="4042742"/>
            <a:ext cx="5257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95B8E"/>
                </a:solidFill>
                <a:cs typeface="Arial" pitchFamily="34" charset="0"/>
              </a:rPr>
              <a:t> +0.9% </a:t>
            </a:r>
            <a:endParaRPr lang="en-US" sz="1200" dirty="0">
              <a:solidFill>
                <a:srgbClr val="295B8E"/>
              </a:solidFill>
              <a:cs typeface="Arial" pitchFamily="34" charset="0"/>
            </a:endParaRPr>
          </a:p>
        </p:txBody>
      </p:sp>
      <p:sp>
        <p:nvSpPr>
          <p:cNvPr id="125" name="Rectangle 35"/>
          <p:cNvSpPr>
            <a:spLocks noChangeArrowheads="1"/>
          </p:cNvSpPr>
          <p:nvPr/>
        </p:nvSpPr>
        <p:spPr bwMode="auto">
          <a:xfrm>
            <a:off x="7523070" y="2208427"/>
            <a:ext cx="780663" cy="615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12-Month</a:t>
            </a:r>
            <a:br>
              <a:rPr lang="en-US" sz="1200" b="1" dirty="0" smtClean="0">
                <a:solidFill>
                  <a:srgbClr val="000000"/>
                </a:solidFill>
              </a:rPr>
            </a:br>
            <a:r>
              <a:rPr lang="en-US" sz="1200" b="1" dirty="0" smtClean="0">
                <a:solidFill>
                  <a:srgbClr val="000000"/>
                </a:solidFill>
              </a:rPr>
              <a:t>Annual</a:t>
            </a:r>
            <a:br>
              <a:rPr lang="en-US" sz="1200" b="1" dirty="0" smtClean="0">
                <a:solidFill>
                  <a:srgbClr val="000000"/>
                </a:solidFill>
              </a:rPr>
            </a:br>
            <a:r>
              <a:rPr lang="en-US" sz="1200" b="1" dirty="0" smtClean="0">
                <a:solidFill>
                  <a:srgbClr val="000000"/>
                </a:solidFill>
              </a:rPr>
              <a:t>Percent</a:t>
            </a:r>
          </a:p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  Change  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6" name="Rectangle 205"/>
          <p:cNvSpPr>
            <a:spLocks noChangeArrowheads="1"/>
          </p:cNvSpPr>
          <p:nvPr/>
        </p:nvSpPr>
        <p:spPr bwMode="auto">
          <a:xfrm>
            <a:off x="8037703" y="3239213"/>
            <a:ext cx="5257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8E2929"/>
                </a:solidFill>
                <a:cs typeface="Arial" pitchFamily="34" charset="0"/>
              </a:rPr>
              <a:t> +1.1% </a:t>
            </a:r>
            <a:endParaRPr lang="en-US" sz="1200" dirty="0">
              <a:solidFill>
                <a:srgbClr val="8E292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9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4" grpId="0" animBg="1"/>
      <p:bldP spid="109" grpId="0" animBg="1"/>
      <p:bldP spid="110" grpId="0"/>
      <p:bldP spid="25" grpId="0" animBg="1"/>
      <p:bldP spid="26" grpId="0" animBg="1"/>
      <p:bldP spid="27" grpId="0" animBg="1"/>
      <p:bldP spid="29" grpId="0" animBg="1"/>
      <p:bldP spid="122" grpId="0"/>
      <p:bldP spid="123" grpId="0"/>
      <p:bldP spid="124" grpId="0"/>
      <p:bldP spid="125" grpId="0" animBg="1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Buffalo Job Growth by Sector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12-Month Change Through January 2017</a:t>
            </a:r>
            <a:endParaRPr lang="en-US" sz="2000" b="1" dirty="0">
              <a:solidFill>
                <a:srgbClr val="808080"/>
              </a:solidFill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01327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05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defTabSz="457200" eaLnBrk="0" hangingPunct="0"/>
            <a:fld id="{2273D20E-755C-42B7-87E0-748A99F9BE24}" type="slidenum">
              <a:rPr lang="en-US" sz="1200" b="1">
                <a:solidFill>
                  <a:srgbClr val="4D4D4D"/>
                </a:solidFill>
              </a:rPr>
              <a:pPr algn="ctr" defTabSz="457200" eaLnBrk="0" hangingPunct="0"/>
              <a:t>5</a:t>
            </a:fld>
            <a:endParaRPr lang="en-US" sz="1200" b="1" dirty="0">
              <a:solidFill>
                <a:srgbClr val="4D4D4D"/>
              </a:solidFill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Source: Bureau of Labor Statistics and Moody’s Economy.com.</a:t>
            </a:r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785813" y="1579563"/>
            <a:ext cx="7737475" cy="4502150"/>
          </a:xfrm>
          <a:custGeom>
            <a:avLst/>
            <a:gdLst>
              <a:gd name="T0" fmla="*/ 0 w 4874"/>
              <a:gd name="T1" fmla="*/ 2835 h 2836"/>
              <a:gd name="T2" fmla="*/ 4874 w 4874"/>
              <a:gd name="T3" fmla="*/ 2835 h 2836"/>
              <a:gd name="T4" fmla="*/ 4874 w 4874"/>
              <a:gd name="T5" fmla="*/ 2836 h 2836"/>
              <a:gd name="T6" fmla="*/ 0 w 4874"/>
              <a:gd name="T7" fmla="*/ 2836 h 2836"/>
              <a:gd name="T8" fmla="*/ 0 w 4874"/>
              <a:gd name="T9" fmla="*/ 2835 h 2836"/>
              <a:gd name="T10" fmla="*/ 0 w 4874"/>
              <a:gd name="T11" fmla="*/ 2430 h 2836"/>
              <a:gd name="T12" fmla="*/ 4874 w 4874"/>
              <a:gd name="T13" fmla="*/ 2430 h 2836"/>
              <a:gd name="T14" fmla="*/ 4874 w 4874"/>
              <a:gd name="T15" fmla="*/ 2431 h 2836"/>
              <a:gd name="T16" fmla="*/ 0 w 4874"/>
              <a:gd name="T17" fmla="*/ 2431 h 2836"/>
              <a:gd name="T18" fmla="*/ 0 w 4874"/>
              <a:gd name="T19" fmla="*/ 2430 h 2836"/>
              <a:gd name="T20" fmla="*/ 0 w 4874"/>
              <a:gd name="T21" fmla="*/ 1620 h 2836"/>
              <a:gd name="T22" fmla="*/ 4874 w 4874"/>
              <a:gd name="T23" fmla="*/ 1620 h 2836"/>
              <a:gd name="T24" fmla="*/ 4874 w 4874"/>
              <a:gd name="T25" fmla="*/ 1621 h 2836"/>
              <a:gd name="T26" fmla="*/ 0 w 4874"/>
              <a:gd name="T27" fmla="*/ 1621 h 2836"/>
              <a:gd name="T28" fmla="*/ 0 w 4874"/>
              <a:gd name="T29" fmla="*/ 1620 h 2836"/>
              <a:gd name="T30" fmla="*/ 0 w 4874"/>
              <a:gd name="T31" fmla="*/ 1215 h 2836"/>
              <a:gd name="T32" fmla="*/ 4874 w 4874"/>
              <a:gd name="T33" fmla="*/ 1215 h 2836"/>
              <a:gd name="T34" fmla="*/ 4874 w 4874"/>
              <a:gd name="T35" fmla="*/ 1216 h 2836"/>
              <a:gd name="T36" fmla="*/ 0 w 4874"/>
              <a:gd name="T37" fmla="*/ 1216 h 2836"/>
              <a:gd name="T38" fmla="*/ 0 w 4874"/>
              <a:gd name="T39" fmla="*/ 1215 h 2836"/>
              <a:gd name="T40" fmla="*/ 0 w 4874"/>
              <a:gd name="T41" fmla="*/ 810 h 2836"/>
              <a:gd name="T42" fmla="*/ 4874 w 4874"/>
              <a:gd name="T43" fmla="*/ 810 h 2836"/>
              <a:gd name="T44" fmla="*/ 4874 w 4874"/>
              <a:gd name="T45" fmla="*/ 811 h 2836"/>
              <a:gd name="T46" fmla="*/ 0 w 4874"/>
              <a:gd name="T47" fmla="*/ 811 h 2836"/>
              <a:gd name="T48" fmla="*/ 0 w 4874"/>
              <a:gd name="T49" fmla="*/ 810 h 2836"/>
              <a:gd name="T50" fmla="*/ 0 w 4874"/>
              <a:gd name="T51" fmla="*/ 405 h 2836"/>
              <a:gd name="T52" fmla="*/ 4874 w 4874"/>
              <a:gd name="T53" fmla="*/ 405 h 2836"/>
              <a:gd name="T54" fmla="*/ 4874 w 4874"/>
              <a:gd name="T55" fmla="*/ 406 h 2836"/>
              <a:gd name="T56" fmla="*/ 0 w 4874"/>
              <a:gd name="T57" fmla="*/ 406 h 2836"/>
              <a:gd name="T58" fmla="*/ 0 w 4874"/>
              <a:gd name="T59" fmla="*/ 405 h 2836"/>
              <a:gd name="T60" fmla="*/ 0 w 4874"/>
              <a:gd name="T61" fmla="*/ 0 h 2836"/>
              <a:gd name="T62" fmla="*/ 4874 w 4874"/>
              <a:gd name="T63" fmla="*/ 0 h 2836"/>
              <a:gd name="T64" fmla="*/ 4874 w 4874"/>
              <a:gd name="T65" fmla="*/ 1 h 2836"/>
              <a:gd name="T66" fmla="*/ 0 w 4874"/>
              <a:gd name="T67" fmla="*/ 1 h 2836"/>
              <a:gd name="T68" fmla="*/ 0 w 4874"/>
              <a:gd name="T69" fmla="*/ 0 h 2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74" h="2836">
                <a:moveTo>
                  <a:pt x="0" y="2835"/>
                </a:moveTo>
                <a:lnTo>
                  <a:pt x="4874" y="2835"/>
                </a:lnTo>
                <a:lnTo>
                  <a:pt x="4874" y="2836"/>
                </a:lnTo>
                <a:lnTo>
                  <a:pt x="0" y="2836"/>
                </a:lnTo>
                <a:lnTo>
                  <a:pt x="0" y="2835"/>
                </a:lnTo>
                <a:close/>
                <a:moveTo>
                  <a:pt x="0" y="2430"/>
                </a:moveTo>
                <a:lnTo>
                  <a:pt x="4874" y="2430"/>
                </a:lnTo>
                <a:lnTo>
                  <a:pt x="4874" y="2431"/>
                </a:lnTo>
                <a:lnTo>
                  <a:pt x="0" y="2431"/>
                </a:lnTo>
                <a:lnTo>
                  <a:pt x="0" y="2430"/>
                </a:lnTo>
                <a:close/>
                <a:moveTo>
                  <a:pt x="0" y="1620"/>
                </a:moveTo>
                <a:lnTo>
                  <a:pt x="4874" y="1620"/>
                </a:lnTo>
                <a:lnTo>
                  <a:pt x="4874" y="1621"/>
                </a:lnTo>
                <a:lnTo>
                  <a:pt x="0" y="1621"/>
                </a:lnTo>
                <a:lnTo>
                  <a:pt x="0" y="1620"/>
                </a:lnTo>
                <a:close/>
                <a:moveTo>
                  <a:pt x="0" y="1215"/>
                </a:moveTo>
                <a:lnTo>
                  <a:pt x="4874" y="1215"/>
                </a:lnTo>
                <a:lnTo>
                  <a:pt x="4874" y="1216"/>
                </a:lnTo>
                <a:lnTo>
                  <a:pt x="0" y="1216"/>
                </a:lnTo>
                <a:lnTo>
                  <a:pt x="0" y="1215"/>
                </a:lnTo>
                <a:close/>
                <a:moveTo>
                  <a:pt x="0" y="810"/>
                </a:moveTo>
                <a:lnTo>
                  <a:pt x="4874" y="810"/>
                </a:lnTo>
                <a:lnTo>
                  <a:pt x="4874" y="811"/>
                </a:lnTo>
                <a:lnTo>
                  <a:pt x="0" y="811"/>
                </a:lnTo>
                <a:lnTo>
                  <a:pt x="0" y="810"/>
                </a:lnTo>
                <a:close/>
                <a:moveTo>
                  <a:pt x="0" y="405"/>
                </a:moveTo>
                <a:lnTo>
                  <a:pt x="4874" y="405"/>
                </a:lnTo>
                <a:lnTo>
                  <a:pt x="4874" y="406"/>
                </a:lnTo>
                <a:lnTo>
                  <a:pt x="0" y="406"/>
                </a:lnTo>
                <a:lnTo>
                  <a:pt x="0" y="405"/>
                </a:lnTo>
                <a:close/>
                <a:moveTo>
                  <a:pt x="0" y="0"/>
                </a:moveTo>
                <a:lnTo>
                  <a:pt x="4874" y="0"/>
                </a:lnTo>
                <a:lnTo>
                  <a:pt x="4874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782638" y="1576388"/>
            <a:ext cx="7745413" cy="4508500"/>
          </a:xfrm>
          <a:custGeom>
            <a:avLst/>
            <a:gdLst>
              <a:gd name="T0" fmla="*/ 0 w 24208"/>
              <a:gd name="T1" fmla="*/ 12 h 14344"/>
              <a:gd name="T2" fmla="*/ 12 w 24208"/>
              <a:gd name="T3" fmla="*/ 0 h 14344"/>
              <a:gd name="T4" fmla="*/ 24196 w 24208"/>
              <a:gd name="T5" fmla="*/ 0 h 14344"/>
              <a:gd name="T6" fmla="*/ 24208 w 24208"/>
              <a:gd name="T7" fmla="*/ 12 h 14344"/>
              <a:gd name="T8" fmla="*/ 24208 w 24208"/>
              <a:gd name="T9" fmla="*/ 14332 h 14344"/>
              <a:gd name="T10" fmla="*/ 24196 w 24208"/>
              <a:gd name="T11" fmla="*/ 14344 h 14344"/>
              <a:gd name="T12" fmla="*/ 12 w 24208"/>
              <a:gd name="T13" fmla="*/ 14344 h 14344"/>
              <a:gd name="T14" fmla="*/ 0 w 24208"/>
              <a:gd name="T15" fmla="*/ 14332 h 14344"/>
              <a:gd name="T16" fmla="*/ 0 w 24208"/>
              <a:gd name="T17" fmla="*/ 12 h 14344"/>
              <a:gd name="T18" fmla="*/ 24 w 24208"/>
              <a:gd name="T19" fmla="*/ 14332 h 14344"/>
              <a:gd name="T20" fmla="*/ 12 w 24208"/>
              <a:gd name="T21" fmla="*/ 14320 h 14344"/>
              <a:gd name="T22" fmla="*/ 24196 w 24208"/>
              <a:gd name="T23" fmla="*/ 14320 h 14344"/>
              <a:gd name="T24" fmla="*/ 24184 w 24208"/>
              <a:gd name="T25" fmla="*/ 14332 h 14344"/>
              <a:gd name="T26" fmla="*/ 24184 w 24208"/>
              <a:gd name="T27" fmla="*/ 12 h 14344"/>
              <a:gd name="T28" fmla="*/ 24196 w 24208"/>
              <a:gd name="T29" fmla="*/ 24 h 14344"/>
              <a:gd name="T30" fmla="*/ 12 w 24208"/>
              <a:gd name="T31" fmla="*/ 24 h 14344"/>
              <a:gd name="T32" fmla="*/ 24 w 24208"/>
              <a:gd name="T33" fmla="*/ 12 h 14344"/>
              <a:gd name="T34" fmla="*/ 24 w 24208"/>
              <a:gd name="T35" fmla="*/ 14332 h 14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208" h="1434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196" y="0"/>
                </a:lnTo>
                <a:cubicBezTo>
                  <a:pt x="24203" y="0"/>
                  <a:pt x="24208" y="6"/>
                  <a:pt x="24208" y="12"/>
                </a:cubicBezTo>
                <a:lnTo>
                  <a:pt x="24208" y="14332"/>
                </a:lnTo>
                <a:cubicBezTo>
                  <a:pt x="24208" y="14339"/>
                  <a:pt x="24203" y="14344"/>
                  <a:pt x="24196" y="14344"/>
                </a:cubicBezTo>
                <a:lnTo>
                  <a:pt x="12" y="14344"/>
                </a:lnTo>
                <a:cubicBezTo>
                  <a:pt x="6" y="14344"/>
                  <a:pt x="0" y="14339"/>
                  <a:pt x="0" y="14332"/>
                </a:cubicBezTo>
                <a:lnTo>
                  <a:pt x="0" y="12"/>
                </a:lnTo>
                <a:close/>
                <a:moveTo>
                  <a:pt x="24" y="14332"/>
                </a:moveTo>
                <a:lnTo>
                  <a:pt x="12" y="14320"/>
                </a:lnTo>
                <a:lnTo>
                  <a:pt x="24196" y="14320"/>
                </a:lnTo>
                <a:lnTo>
                  <a:pt x="24184" y="14332"/>
                </a:lnTo>
                <a:lnTo>
                  <a:pt x="24184" y="12"/>
                </a:lnTo>
                <a:lnTo>
                  <a:pt x="24196" y="24"/>
                </a:lnTo>
                <a:lnTo>
                  <a:pt x="12" y="24"/>
                </a:lnTo>
                <a:lnTo>
                  <a:pt x="24" y="12"/>
                </a:lnTo>
                <a:lnTo>
                  <a:pt x="24" y="143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54785" y="2233613"/>
            <a:ext cx="547688" cy="2560638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100898" y="2403476"/>
            <a:ext cx="544513" cy="2390775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743835" y="3340101"/>
            <a:ext cx="547688" cy="1454150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389948" y="3387726"/>
            <a:ext cx="546100" cy="1406525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034473" y="4094163"/>
            <a:ext cx="546100" cy="700088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678998" y="4532313"/>
            <a:ext cx="547688" cy="261938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358448" y="4794251"/>
            <a:ext cx="547688" cy="114300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04560" y="4794251"/>
            <a:ext cx="546100" cy="144463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649085" y="4794251"/>
            <a:ext cx="546100" cy="338138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293610" y="4794251"/>
            <a:ext cx="547688" cy="522288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782638" y="1581151"/>
            <a:ext cx="6350" cy="449897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741363" y="1576388"/>
            <a:ext cx="44450" cy="4508500"/>
          </a:xfrm>
          <a:custGeom>
            <a:avLst/>
            <a:gdLst>
              <a:gd name="T0" fmla="*/ 0 w 28"/>
              <a:gd name="T1" fmla="*/ 2835 h 2840"/>
              <a:gd name="T2" fmla="*/ 28 w 28"/>
              <a:gd name="T3" fmla="*/ 2835 h 2840"/>
              <a:gd name="T4" fmla="*/ 28 w 28"/>
              <a:gd name="T5" fmla="*/ 2840 h 2840"/>
              <a:gd name="T6" fmla="*/ 0 w 28"/>
              <a:gd name="T7" fmla="*/ 2840 h 2840"/>
              <a:gd name="T8" fmla="*/ 0 w 28"/>
              <a:gd name="T9" fmla="*/ 2835 h 2840"/>
              <a:gd name="T10" fmla="*/ 0 w 28"/>
              <a:gd name="T11" fmla="*/ 2430 h 2840"/>
              <a:gd name="T12" fmla="*/ 28 w 28"/>
              <a:gd name="T13" fmla="*/ 2430 h 2840"/>
              <a:gd name="T14" fmla="*/ 28 w 28"/>
              <a:gd name="T15" fmla="*/ 2435 h 2840"/>
              <a:gd name="T16" fmla="*/ 0 w 28"/>
              <a:gd name="T17" fmla="*/ 2435 h 2840"/>
              <a:gd name="T18" fmla="*/ 0 w 28"/>
              <a:gd name="T19" fmla="*/ 2430 h 2840"/>
              <a:gd name="T20" fmla="*/ 0 w 28"/>
              <a:gd name="T21" fmla="*/ 2025 h 2840"/>
              <a:gd name="T22" fmla="*/ 28 w 28"/>
              <a:gd name="T23" fmla="*/ 2025 h 2840"/>
              <a:gd name="T24" fmla="*/ 28 w 28"/>
              <a:gd name="T25" fmla="*/ 2030 h 2840"/>
              <a:gd name="T26" fmla="*/ 0 w 28"/>
              <a:gd name="T27" fmla="*/ 2030 h 2840"/>
              <a:gd name="T28" fmla="*/ 0 w 28"/>
              <a:gd name="T29" fmla="*/ 2025 h 2840"/>
              <a:gd name="T30" fmla="*/ 0 w 28"/>
              <a:gd name="T31" fmla="*/ 1620 h 2840"/>
              <a:gd name="T32" fmla="*/ 28 w 28"/>
              <a:gd name="T33" fmla="*/ 1620 h 2840"/>
              <a:gd name="T34" fmla="*/ 28 w 28"/>
              <a:gd name="T35" fmla="*/ 1625 h 2840"/>
              <a:gd name="T36" fmla="*/ 0 w 28"/>
              <a:gd name="T37" fmla="*/ 1625 h 2840"/>
              <a:gd name="T38" fmla="*/ 0 w 28"/>
              <a:gd name="T39" fmla="*/ 1620 h 2840"/>
              <a:gd name="T40" fmla="*/ 0 w 28"/>
              <a:gd name="T41" fmla="*/ 1215 h 2840"/>
              <a:gd name="T42" fmla="*/ 28 w 28"/>
              <a:gd name="T43" fmla="*/ 1215 h 2840"/>
              <a:gd name="T44" fmla="*/ 28 w 28"/>
              <a:gd name="T45" fmla="*/ 1220 h 2840"/>
              <a:gd name="T46" fmla="*/ 0 w 28"/>
              <a:gd name="T47" fmla="*/ 1220 h 2840"/>
              <a:gd name="T48" fmla="*/ 0 w 28"/>
              <a:gd name="T49" fmla="*/ 1215 h 2840"/>
              <a:gd name="T50" fmla="*/ 0 w 28"/>
              <a:gd name="T51" fmla="*/ 810 h 2840"/>
              <a:gd name="T52" fmla="*/ 28 w 28"/>
              <a:gd name="T53" fmla="*/ 810 h 2840"/>
              <a:gd name="T54" fmla="*/ 28 w 28"/>
              <a:gd name="T55" fmla="*/ 815 h 2840"/>
              <a:gd name="T56" fmla="*/ 0 w 28"/>
              <a:gd name="T57" fmla="*/ 815 h 2840"/>
              <a:gd name="T58" fmla="*/ 0 w 28"/>
              <a:gd name="T59" fmla="*/ 810 h 2840"/>
              <a:gd name="T60" fmla="*/ 0 w 28"/>
              <a:gd name="T61" fmla="*/ 405 h 2840"/>
              <a:gd name="T62" fmla="*/ 28 w 28"/>
              <a:gd name="T63" fmla="*/ 405 h 2840"/>
              <a:gd name="T64" fmla="*/ 28 w 28"/>
              <a:gd name="T65" fmla="*/ 410 h 2840"/>
              <a:gd name="T66" fmla="*/ 0 w 28"/>
              <a:gd name="T67" fmla="*/ 410 h 2840"/>
              <a:gd name="T68" fmla="*/ 0 w 28"/>
              <a:gd name="T69" fmla="*/ 405 h 2840"/>
              <a:gd name="T70" fmla="*/ 0 w 28"/>
              <a:gd name="T71" fmla="*/ 0 h 2840"/>
              <a:gd name="T72" fmla="*/ 28 w 28"/>
              <a:gd name="T73" fmla="*/ 0 h 2840"/>
              <a:gd name="T74" fmla="*/ 28 w 28"/>
              <a:gd name="T75" fmla="*/ 5 h 2840"/>
              <a:gd name="T76" fmla="*/ 0 w 28"/>
              <a:gd name="T77" fmla="*/ 5 h 2840"/>
              <a:gd name="T78" fmla="*/ 0 w 28"/>
              <a:gd name="T7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" h="2840">
                <a:moveTo>
                  <a:pt x="0" y="2835"/>
                </a:moveTo>
                <a:lnTo>
                  <a:pt x="28" y="2835"/>
                </a:lnTo>
                <a:lnTo>
                  <a:pt x="28" y="2840"/>
                </a:lnTo>
                <a:lnTo>
                  <a:pt x="0" y="2840"/>
                </a:lnTo>
                <a:lnTo>
                  <a:pt x="0" y="2835"/>
                </a:lnTo>
                <a:close/>
                <a:moveTo>
                  <a:pt x="0" y="2430"/>
                </a:moveTo>
                <a:lnTo>
                  <a:pt x="28" y="2430"/>
                </a:lnTo>
                <a:lnTo>
                  <a:pt x="28" y="2435"/>
                </a:lnTo>
                <a:lnTo>
                  <a:pt x="0" y="2435"/>
                </a:lnTo>
                <a:lnTo>
                  <a:pt x="0" y="2430"/>
                </a:lnTo>
                <a:close/>
                <a:moveTo>
                  <a:pt x="0" y="2025"/>
                </a:moveTo>
                <a:lnTo>
                  <a:pt x="28" y="2025"/>
                </a:lnTo>
                <a:lnTo>
                  <a:pt x="28" y="2030"/>
                </a:lnTo>
                <a:lnTo>
                  <a:pt x="0" y="2030"/>
                </a:lnTo>
                <a:lnTo>
                  <a:pt x="0" y="2025"/>
                </a:lnTo>
                <a:close/>
                <a:moveTo>
                  <a:pt x="0" y="1620"/>
                </a:moveTo>
                <a:lnTo>
                  <a:pt x="28" y="1620"/>
                </a:lnTo>
                <a:lnTo>
                  <a:pt x="28" y="1625"/>
                </a:lnTo>
                <a:lnTo>
                  <a:pt x="0" y="1625"/>
                </a:lnTo>
                <a:lnTo>
                  <a:pt x="0" y="1620"/>
                </a:lnTo>
                <a:close/>
                <a:moveTo>
                  <a:pt x="0" y="1215"/>
                </a:moveTo>
                <a:lnTo>
                  <a:pt x="28" y="1215"/>
                </a:lnTo>
                <a:lnTo>
                  <a:pt x="28" y="1220"/>
                </a:lnTo>
                <a:lnTo>
                  <a:pt x="0" y="1220"/>
                </a:lnTo>
                <a:lnTo>
                  <a:pt x="0" y="1215"/>
                </a:lnTo>
                <a:close/>
                <a:moveTo>
                  <a:pt x="0" y="810"/>
                </a:moveTo>
                <a:lnTo>
                  <a:pt x="28" y="810"/>
                </a:lnTo>
                <a:lnTo>
                  <a:pt x="28" y="815"/>
                </a:lnTo>
                <a:lnTo>
                  <a:pt x="0" y="815"/>
                </a:lnTo>
                <a:lnTo>
                  <a:pt x="0" y="810"/>
                </a:lnTo>
                <a:close/>
                <a:moveTo>
                  <a:pt x="0" y="405"/>
                </a:moveTo>
                <a:lnTo>
                  <a:pt x="28" y="405"/>
                </a:lnTo>
                <a:lnTo>
                  <a:pt x="28" y="410"/>
                </a:lnTo>
                <a:lnTo>
                  <a:pt x="0" y="410"/>
                </a:lnTo>
                <a:lnTo>
                  <a:pt x="0" y="405"/>
                </a:lnTo>
                <a:close/>
                <a:moveTo>
                  <a:pt x="0" y="0"/>
                </a:moveTo>
                <a:lnTo>
                  <a:pt x="28" y="0"/>
                </a:lnTo>
                <a:lnTo>
                  <a:pt x="2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540510" y="2279651"/>
            <a:ext cx="383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1,993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186623" y="2449513"/>
            <a:ext cx="383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1,860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831148" y="3387726"/>
            <a:ext cx="383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1,131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475673" y="3435351"/>
            <a:ext cx="383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1,094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183698" y="414178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545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828223" y="4578351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205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121400" y="4780916"/>
            <a:ext cx="2977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-112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6762750" y="491648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-263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407275" y="510063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-405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34950" y="5991226"/>
            <a:ext cx="5127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-1,000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360363" y="5348288"/>
            <a:ext cx="3841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-500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576263" y="4705351"/>
            <a:ext cx="1587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42"/>
          <p:cNvSpPr>
            <a:spLocks noChangeArrowheads="1"/>
          </p:cNvSpPr>
          <p:nvPr/>
        </p:nvSpPr>
        <p:spPr bwMode="auto">
          <a:xfrm>
            <a:off x="409575" y="4062413"/>
            <a:ext cx="3317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43"/>
          <p:cNvSpPr>
            <a:spLocks noChangeArrowheads="1"/>
          </p:cNvSpPr>
          <p:nvPr/>
        </p:nvSpPr>
        <p:spPr bwMode="auto">
          <a:xfrm>
            <a:off x="285750" y="3419476"/>
            <a:ext cx="4587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1,000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44"/>
          <p:cNvSpPr>
            <a:spLocks noChangeArrowheads="1"/>
          </p:cNvSpPr>
          <p:nvPr/>
        </p:nvSpPr>
        <p:spPr bwMode="auto">
          <a:xfrm>
            <a:off x="285750" y="2776538"/>
            <a:ext cx="4587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1,500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45"/>
          <p:cNvSpPr>
            <a:spLocks noChangeArrowheads="1"/>
          </p:cNvSpPr>
          <p:nvPr/>
        </p:nvSpPr>
        <p:spPr bwMode="auto">
          <a:xfrm>
            <a:off x="285750" y="2133601"/>
            <a:ext cx="4587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2,000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Rectangle 46"/>
          <p:cNvSpPr>
            <a:spLocks noChangeArrowheads="1"/>
          </p:cNvSpPr>
          <p:nvPr/>
        </p:nvSpPr>
        <p:spPr bwMode="auto">
          <a:xfrm>
            <a:off x="285750" y="1490663"/>
            <a:ext cx="4587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2,500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45"/>
          <p:cNvSpPr>
            <a:spLocks noChangeArrowheads="1"/>
          </p:cNvSpPr>
          <p:nvPr/>
        </p:nvSpPr>
        <p:spPr bwMode="auto">
          <a:xfrm>
            <a:off x="2731874" y="2974248"/>
            <a:ext cx="567463" cy="18466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Gov’t 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46"/>
          <p:cNvSpPr>
            <a:spLocks noChangeArrowheads="1"/>
          </p:cNvSpPr>
          <p:nvPr/>
        </p:nvSpPr>
        <p:spPr bwMode="auto">
          <a:xfrm>
            <a:off x="4683112" y="4239076"/>
            <a:ext cx="966611" cy="25648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Professional 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&amp;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Business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48"/>
          <p:cNvSpPr>
            <a:spLocks noChangeArrowheads="1"/>
          </p:cNvSpPr>
          <p:nvPr/>
        </p:nvSpPr>
        <p:spPr bwMode="auto">
          <a:xfrm>
            <a:off x="6392908" y="5211156"/>
            <a:ext cx="847989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Information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50"/>
          <p:cNvSpPr>
            <a:spLocks noChangeArrowheads="1"/>
          </p:cNvSpPr>
          <p:nvPr/>
        </p:nvSpPr>
        <p:spPr bwMode="auto">
          <a:xfrm>
            <a:off x="4831720" y="4909459"/>
            <a:ext cx="1180460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Manufacturing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1"/>
          <p:cNvSpPr>
            <a:spLocks noChangeArrowheads="1"/>
          </p:cNvSpPr>
          <p:nvPr/>
        </p:nvSpPr>
        <p:spPr bwMode="auto">
          <a:xfrm>
            <a:off x="4024797" y="3882903"/>
            <a:ext cx="958596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Construction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52"/>
          <p:cNvSpPr>
            <a:spLocks noChangeArrowheads="1"/>
          </p:cNvSpPr>
          <p:nvPr/>
        </p:nvSpPr>
        <p:spPr bwMode="auto">
          <a:xfrm>
            <a:off x="7151652" y="5358158"/>
            <a:ext cx="1251496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Transportation 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3"/>
          <p:cNvSpPr>
            <a:spLocks noChangeArrowheads="1"/>
          </p:cNvSpPr>
          <p:nvPr/>
        </p:nvSpPr>
        <p:spPr bwMode="auto">
          <a:xfrm>
            <a:off x="3300072" y="3097521"/>
            <a:ext cx="841577" cy="2594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Financial  </a:t>
            </a:r>
          </a:p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solidFill>
                  <a:srgbClr val="000000"/>
                </a:solidFill>
              </a:rPr>
              <a:t>Activities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7" name="Rectangle 55"/>
          <p:cNvSpPr>
            <a:spLocks noChangeArrowheads="1"/>
          </p:cNvSpPr>
          <p:nvPr/>
        </p:nvSpPr>
        <p:spPr bwMode="auto">
          <a:xfrm>
            <a:off x="1051436" y="1938973"/>
            <a:ext cx="981038" cy="2594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Education 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&amp;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Healthcare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57"/>
          <p:cNvSpPr>
            <a:spLocks noChangeArrowheads="1"/>
          </p:cNvSpPr>
          <p:nvPr/>
        </p:nvSpPr>
        <p:spPr bwMode="auto">
          <a:xfrm>
            <a:off x="2067219" y="2114233"/>
            <a:ext cx="873637" cy="2564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Leisure &amp;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Hospitality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59"/>
          <p:cNvSpPr>
            <a:spLocks noChangeArrowheads="1"/>
          </p:cNvSpPr>
          <p:nvPr/>
        </p:nvSpPr>
        <p:spPr bwMode="auto">
          <a:xfrm>
            <a:off x="6084547" y="5015929"/>
            <a:ext cx="409920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Trade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785813" y="4791076"/>
            <a:ext cx="7739063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5513388" y="4760596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-88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2" grpId="0"/>
      <p:bldP spid="24" grpId="0"/>
      <p:bldP spid="26" grpId="0"/>
      <p:bldP spid="27" grpId="0"/>
      <p:bldP spid="28" grpId="0"/>
      <p:bldP spid="29" grpId="0"/>
      <p:bldP spid="34" grpId="0"/>
      <p:bldP spid="36" grpId="0"/>
      <p:bldP spid="38" grpId="0"/>
      <p:bldP spid="130" grpId="0"/>
      <p:bldP spid="131" grpId="0"/>
      <p:bldP spid="132" grpId="0"/>
      <p:bldP spid="133" grpId="0"/>
      <p:bldP spid="134" grpId="0"/>
      <p:bldP spid="135" grpId="0" animBg="1"/>
      <p:bldP spid="136" grpId="0"/>
      <p:bldP spid="137" grpId="0"/>
      <p:bldP spid="138" grpId="0" animBg="1"/>
      <p:bldP spid="13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900113" y="1571625"/>
            <a:ext cx="5264150" cy="4508500"/>
          </a:xfrm>
          <a:custGeom>
            <a:avLst/>
            <a:gdLst>
              <a:gd name="T0" fmla="*/ 0 w 3316"/>
              <a:gd name="T1" fmla="*/ 0 h 2840"/>
              <a:gd name="T2" fmla="*/ 131 w 3316"/>
              <a:gd name="T3" fmla="*/ 0 h 2840"/>
              <a:gd name="T4" fmla="*/ 131 w 3316"/>
              <a:gd name="T5" fmla="*/ 2840 h 2840"/>
              <a:gd name="T6" fmla="*/ 0 w 3316"/>
              <a:gd name="T7" fmla="*/ 2840 h 2840"/>
              <a:gd name="T8" fmla="*/ 0 w 3316"/>
              <a:gd name="T9" fmla="*/ 0 h 2840"/>
              <a:gd name="T10" fmla="*/ 1861 w 3316"/>
              <a:gd name="T11" fmla="*/ 0 h 2840"/>
              <a:gd name="T12" fmla="*/ 1992 w 3316"/>
              <a:gd name="T13" fmla="*/ 0 h 2840"/>
              <a:gd name="T14" fmla="*/ 1992 w 3316"/>
              <a:gd name="T15" fmla="*/ 2840 h 2840"/>
              <a:gd name="T16" fmla="*/ 1861 w 3316"/>
              <a:gd name="T17" fmla="*/ 2840 h 2840"/>
              <a:gd name="T18" fmla="*/ 1861 w 3316"/>
              <a:gd name="T19" fmla="*/ 0 h 2840"/>
              <a:gd name="T20" fmla="*/ 3040 w 3316"/>
              <a:gd name="T21" fmla="*/ 0 h 2840"/>
              <a:gd name="T22" fmla="*/ 3316 w 3316"/>
              <a:gd name="T23" fmla="*/ 0 h 2840"/>
              <a:gd name="T24" fmla="*/ 3316 w 3316"/>
              <a:gd name="T25" fmla="*/ 2840 h 2840"/>
              <a:gd name="T26" fmla="*/ 3040 w 3316"/>
              <a:gd name="T27" fmla="*/ 2840 h 2840"/>
              <a:gd name="T28" fmla="*/ 3040 w 3316"/>
              <a:gd name="T29" fmla="*/ 0 h 2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16" h="2840">
                <a:moveTo>
                  <a:pt x="0" y="0"/>
                </a:moveTo>
                <a:lnTo>
                  <a:pt x="131" y="0"/>
                </a:lnTo>
                <a:lnTo>
                  <a:pt x="131" y="2840"/>
                </a:lnTo>
                <a:lnTo>
                  <a:pt x="0" y="2840"/>
                </a:lnTo>
                <a:lnTo>
                  <a:pt x="0" y="0"/>
                </a:lnTo>
                <a:close/>
                <a:moveTo>
                  <a:pt x="1861" y="0"/>
                </a:moveTo>
                <a:lnTo>
                  <a:pt x="1992" y="0"/>
                </a:lnTo>
                <a:lnTo>
                  <a:pt x="1992" y="2840"/>
                </a:lnTo>
                <a:lnTo>
                  <a:pt x="1861" y="2840"/>
                </a:lnTo>
                <a:lnTo>
                  <a:pt x="1861" y="0"/>
                </a:lnTo>
                <a:close/>
                <a:moveTo>
                  <a:pt x="3040" y="0"/>
                </a:moveTo>
                <a:lnTo>
                  <a:pt x="3316" y="0"/>
                </a:lnTo>
                <a:lnTo>
                  <a:pt x="3316" y="2840"/>
                </a:lnTo>
                <a:lnTo>
                  <a:pt x="3040" y="2840"/>
                </a:lnTo>
                <a:lnTo>
                  <a:pt x="304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87709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28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defTabSz="457200" eaLnBrk="0" hangingPunct="0"/>
            <a:fld id="{2273D20E-755C-42B7-87E0-748A99F9BE24}" type="slidenum">
              <a:rPr lang="en-US" sz="1200" b="1">
                <a:solidFill>
                  <a:srgbClr val="4D4D4D"/>
                </a:solidFill>
              </a:rPr>
              <a:pPr algn="ctr" defTabSz="457200" eaLnBrk="0" hangingPunct="0"/>
              <a:t>6</a:t>
            </a:fld>
            <a:endParaRPr lang="en-US" sz="1200" b="1" dirty="0">
              <a:solidFill>
                <a:srgbClr val="4D4D4D"/>
              </a:solidFill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U.S. Bureau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and Moody’s Economy.com. 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Upstate Manufacturing Trends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Indexes of Manufacturing Employment, Seasonally Adjusted</a:t>
            </a:r>
            <a:endParaRPr lang="en-US" sz="2000" b="1" dirty="0">
              <a:solidFill>
                <a:srgbClr val="808080"/>
              </a:solidFill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773113" y="1570038"/>
            <a:ext cx="7745412" cy="3609975"/>
          </a:xfrm>
          <a:custGeom>
            <a:avLst/>
            <a:gdLst>
              <a:gd name="T0" fmla="*/ 0 w 4879"/>
              <a:gd name="T1" fmla="*/ 2273 h 2274"/>
              <a:gd name="T2" fmla="*/ 4879 w 4879"/>
              <a:gd name="T3" fmla="*/ 2273 h 2274"/>
              <a:gd name="T4" fmla="*/ 4879 w 4879"/>
              <a:gd name="T5" fmla="*/ 2274 h 2274"/>
              <a:gd name="T6" fmla="*/ 0 w 4879"/>
              <a:gd name="T7" fmla="*/ 2274 h 2274"/>
              <a:gd name="T8" fmla="*/ 0 w 4879"/>
              <a:gd name="T9" fmla="*/ 2273 h 2274"/>
              <a:gd name="T10" fmla="*/ 0 w 4879"/>
              <a:gd name="T11" fmla="*/ 1705 h 2274"/>
              <a:gd name="T12" fmla="*/ 4879 w 4879"/>
              <a:gd name="T13" fmla="*/ 1705 h 2274"/>
              <a:gd name="T14" fmla="*/ 4879 w 4879"/>
              <a:gd name="T15" fmla="*/ 1706 h 2274"/>
              <a:gd name="T16" fmla="*/ 0 w 4879"/>
              <a:gd name="T17" fmla="*/ 1706 h 2274"/>
              <a:gd name="T18" fmla="*/ 0 w 4879"/>
              <a:gd name="T19" fmla="*/ 1705 h 2274"/>
              <a:gd name="T20" fmla="*/ 0 w 4879"/>
              <a:gd name="T21" fmla="*/ 1136 h 2274"/>
              <a:gd name="T22" fmla="*/ 4879 w 4879"/>
              <a:gd name="T23" fmla="*/ 1136 h 2274"/>
              <a:gd name="T24" fmla="*/ 4879 w 4879"/>
              <a:gd name="T25" fmla="*/ 1137 h 2274"/>
              <a:gd name="T26" fmla="*/ 0 w 4879"/>
              <a:gd name="T27" fmla="*/ 1137 h 2274"/>
              <a:gd name="T28" fmla="*/ 0 w 4879"/>
              <a:gd name="T29" fmla="*/ 1136 h 2274"/>
              <a:gd name="T30" fmla="*/ 0 w 4879"/>
              <a:gd name="T31" fmla="*/ 568 h 2274"/>
              <a:gd name="T32" fmla="*/ 4879 w 4879"/>
              <a:gd name="T33" fmla="*/ 568 h 2274"/>
              <a:gd name="T34" fmla="*/ 4879 w 4879"/>
              <a:gd name="T35" fmla="*/ 569 h 2274"/>
              <a:gd name="T36" fmla="*/ 0 w 4879"/>
              <a:gd name="T37" fmla="*/ 569 h 2274"/>
              <a:gd name="T38" fmla="*/ 0 w 4879"/>
              <a:gd name="T39" fmla="*/ 568 h 2274"/>
              <a:gd name="T40" fmla="*/ 0 w 4879"/>
              <a:gd name="T41" fmla="*/ 0 h 2274"/>
              <a:gd name="T42" fmla="*/ 4879 w 4879"/>
              <a:gd name="T43" fmla="*/ 0 h 2274"/>
              <a:gd name="T44" fmla="*/ 4879 w 4879"/>
              <a:gd name="T45" fmla="*/ 1 h 2274"/>
              <a:gd name="T46" fmla="*/ 0 w 4879"/>
              <a:gd name="T47" fmla="*/ 1 h 2274"/>
              <a:gd name="T48" fmla="*/ 0 w 4879"/>
              <a:gd name="T49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79" h="2274">
                <a:moveTo>
                  <a:pt x="0" y="2273"/>
                </a:moveTo>
                <a:lnTo>
                  <a:pt x="4879" y="2273"/>
                </a:lnTo>
                <a:lnTo>
                  <a:pt x="4879" y="2274"/>
                </a:lnTo>
                <a:lnTo>
                  <a:pt x="0" y="2274"/>
                </a:lnTo>
                <a:lnTo>
                  <a:pt x="0" y="2273"/>
                </a:lnTo>
                <a:close/>
                <a:moveTo>
                  <a:pt x="0" y="1705"/>
                </a:moveTo>
                <a:lnTo>
                  <a:pt x="4879" y="1705"/>
                </a:lnTo>
                <a:lnTo>
                  <a:pt x="4879" y="1706"/>
                </a:lnTo>
                <a:lnTo>
                  <a:pt x="0" y="1706"/>
                </a:lnTo>
                <a:lnTo>
                  <a:pt x="0" y="1705"/>
                </a:lnTo>
                <a:close/>
                <a:moveTo>
                  <a:pt x="0" y="1136"/>
                </a:moveTo>
                <a:lnTo>
                  <a:pt x="4879" y="1136"/>
                </a:lnTo>
                <a:lnTo>
                  <a:pt x="4879" y="1137"/>
                </a:lnTo>
                <a:lnTo>
                  <a:pt x="0" y="1137"/>
                </a:lnTo>
                <a:lnTo>
                  <a:pt x="0" y="1136"/>
                </a:lnTo>
                <a:close/>
                <a:moveTo>
                  <a:pt x="0" y="568"/>
                </a:moveTo>
                <a:lnTo>
                  <a:pt x="4879" y="568"/>
                </a:lnTo>
                <a:lnTo>
                  <a:pt x="4879" y="569"/>
                </a:lnTo>
                <a:lnTo>
                  <a:pt x="0" y="569"/>
                </a:lnTo>
                <a:lnTo>
                  <a:pt x="0" y="568"/>
                </a:lnTo>
                <a:close/>
                <a:moveTo>
                  <a:pt x="0" y="0"/>
                </a:moveTo>
                <a:lnTo>
                  <a:pt x="4879" y="0"/>
                </a:lnTo>
                <a:lnTo>
                  <a:pt x="487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769938" y="1566863"/>
            <a:ext cx="7753350" cy="4518025"/>
          </a:xfrm>
          <a:custGeom>
            <a:avLst/>
            <a:gdLst>
              <a:gd name="T0" fmla="*/ 0 w 24888"/>
              <a:gd name="T1" fmla="*/ 12 h 13284"/>
              <a:gd name="T2" fmla="*/ 12 w 24888"/>
              <a:gd name="T3" fmla="*/ 0 h 13284"/>
              <a:gd name="T4" fmla="*/ 24876 w 24888"/>
              <a:gd name="T5" fmla="*/ 0 h 13284"/>
              <a:gd name="T6" fmla="*/ 24888 w 24888"/>
              <a:gd name="T7" fmla="*/ 12 h 13284"/>
              <a:gd name="T8" fmla="*/ 24888 w 24888"/>
              <a:gd name="T9" fmla="*/ 13272 h 13284"/>
              <a:gd name="T10" fmla="*/ 24876 w 24888"/>
              <a:gd name="T11" fmla="*/ 13284 h 13284"/>
              <a:gd name="T12" fmla="*/ 12 w 24888"/>
              <a:gd name="T13" fmla="*/ 13284 h 13284"/>
              <a:gd name="T14" fmla="*/ 0 w 24888"/>
              <a:gd name="T15" fmla="*/ 13272 h 13284"/>
              <a:gd name="T16" fmla="*/ 0 w 24888"/>
              <a:gd name="T17" fmla="*/ 12 h 13284"/>
              <a:gd name="T18" fmla="*/ 24 w 24888"/>
              <a:gd name="T19" fmla="*/ 13272 h 13284"/>
              <a:gd name="T20" fmla="*/ 12 w 24888"/>
              <a:gd name="T21" fmla="*/ 13260 h 13284"/>
              <a:gd name="T22" fmla="*/ 24876 w 24888"/>
              <a:gd name="T23" fmla="*/ 13260 h 13284"/>
              <a:gd name="T24" fmla="*/ 24864 w 24888"/>
              <a:gd name="T25" fmla="*/ 13272 h 13284"/>
              <a:gd name="T26" fmla="*/ 24864 w 24888"/>
              <a:gd name="T27" fmla="*/ 12 h 13284"/>
              <a:gd name="T28" fmla="*/ 24876 w 24888"/>
              <a:gd name="T29" fmla="*/ 24 h 13284"/>
              <a:gd name="T30" fmla="*/ 12 w 24888"/>
              <a:gd name="T31" fmla="*/ 24 h 13284"/>
              <a:gd name="T32" fmla="*/ 24 w 24888"/>
              <a:gd name="T33" fmla="*/ 12 h 13284"/>
              <a:gd name="T34" fmla="*/ 24 w 24888"/>
              <a:gd name="T35" fmla="*/ 13272 h 1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88" h="13284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876" y="0"/>
                </a:lnTo>
                <a:cubicBezTo>
                  <a:pt x="24883" y="0"/>
                  <a:pt x="24888" y="6"/>
                  <a:pt x="24888" y="12"/>
                </a:cubicBezTo>
                <a:lnTo>
                  <a:pt x="24888" y="13272"/>
                </a:lnTo>
                <a:cubicBezTo>
                  <a:pt x="24888" y="13279"/>
                  <a:pt x="24883" y="13284"/>
                  <a:pt x="24876" y="13284"/>
                </a:cubicBezTo>
                <a:lnTo>
                  <a:pt x="12" y="13284"/>
                </a:lnTo>
                <a:cubicBezTo>
                  <a:pt x="6" y="13284"/>
                  <a:pt x="0" y="13279"/>
                  <a:pt x="0" y="13272"/>
                </a:cubicBezTo>
                <a:lnTo>
                  <a:pt x="0" y="12"/>
                </a:lnTo>
                <a:close/>
                <a:moveTo>
                  <a:pt x="24" y="13272"/>
                </a:moveTo>
                <a:lnTo>
                  <a:pt x="12" y="13260"/>
                </a:lnTo>
                <a:lnTo>
                  <a:pt x="24876" y="13260"/>
                </a:lnTo>
                <a:lnTo>
                  <a:pt x="24864" y="13272"/>
                </a:lnTo>
                <a:lnTo>
                  <a:pt x="24864" y="12"/>
                </a:lnTo>
                <a:lnTo>
                  <a:pt x="24876" y="24"/>
                </a:lnTo>
                <a:lnTo>
                  <a:pt x="12" y="24"/>
                </a:lnTo>
                <a:lnTo>
                  <a:pt x="24" y="12"/>
                </a:lnTo>
                <a:lnTo>
                  <a:pt x="24" y="1327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515350" y="1571625"/>
            <a:ext cx="7937" cy="4508500"/>
          </a:xfrm>
          <a:prstGeom prst="rect">
            <a:avLst/>
          </a:prstGeom>
          <a:solidFill>
            <a:schemeClr val="tx1"/>
          </a:solidFill>
          <a:ln w="1588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69938" y="1571625"/>
            <a:ext cx="6350" cy="450850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728663" y="1566863"/>
            <a:ext cx="44450" cy="4518025"/>
          </a:xfrm>
          <a:custGeom>
            <a:avLst/>
            <a:gdLst>
              <a:gd name="T0" fmla="*/ 0 w 28"/>
              <a:gd name="T1" fmla="*/ 2841 h 2846"/>
              <a:gd name="T2" fmla="*/ 28 w 28"/>
              <a:gd name="T3" fmla="*/ 2841 h 2846"/>
              <a:gd name="T4" fmla="*/ 28 w 28"/>
              <a:gd name="T5" fmla="*/ 2846 h 2846"/>
              <a:gd name="T6" fmla="*/ 0 w 28"/>
              <a:gd name="T7" fmla="*/ 2846 h 2846"/>
              <a:gd name="T8" fmla="*/ 0 w 28"/>
              <a:gd name="T9" fmla="*/ 2841 h 2846"/>
              <a:gd name="T10" fmla="*/ 0 w 28"/>
              <a:gd name="T11" fmla="*/ 2273 h 2846"/>
              <a:gd name="T12" fmla="*/ 28 w 28"/>
              <a:gd name="T13" fmla="*/ 2273 h 2846"/>
              <a:gd name="T14" fmla="*/ 28 w 28"/>
              <a:gd name="T15" fmla="*/ 2278 h 2846"/>
              <a:gd name="T16" fmla="*/ 0 w 28"/>
              <a:gd name="T17" fmla="*/ 2278 h 2846"/>
              <a:gd name="T18" fmla="*/ 0 w 28"/>
              <a:gd name="T19" fmla="*/ 2273 h 2846"/>
              <a:gd name="T20" fmla="*/ 0 w 28"/>
              <a:gd name="T21" fmla="*/ 1705 h 2846"/>
              <a:gd name="T22" fmla="*/ 28 w 28"/>
              <a:gd name="T23" fmla="*/ 1705 h 2846"/>
              <a:gd name="T24" fmla="*/ 28 w 28"/>
              <a:gd name="T25" fmla="*/ 1710 h 2846"/>
              <a:gd name="T26" fmla="*/ 0 w 28"/>
              <a:gd name="T27" fmla="*/ 1710 h 2846"/>
              <a:gd name="T28" fmla="*/ 0 w 28"/>
              <a:gd name="T29" fmla="*/ 1705 h 2846"/>
              <a:gd name="T30" fmla="*/ 0 w 28"/>
              <a:gd name="T31" fmla="*/ 1136 h 2846"/>
              <a:gd name="T32" fmla="*/ 28 w 28"/>
              <a:gd name="T33" fmla="*/ 1136 h 2846"/>
              <a:gd name="T34" fmla="*/ 28 w 28"/>
              <a:gd name="T35" fmla="*/ 1142 h 2846"/>
              <a:gd name="T36" fmla="*/ 0 w 28"/>
              <a:gd name="T37" fmla="*/ 1142 h 2846"/>
              <a:gd name="T38" fmla="*/ 0 w 28"/>
              <a:gd name="T39" fmla="*/ 1136 h 2846"/>
              <a:gd name="T40" fmla="*/ 0 w 28"/>
              <a:gd name="T41" fmla="*/ 568 h 2846"/>
              <a:gd name="T42" fmla="*/ 28 w 28"/>
              <a:gd name="T43" fmla="*/ 568 h 2846"/>
              <a:gd name="T44" fmla="*/ 28 w 28"/>
              <a:gd name="T45" fmla="*/ 573 h 2846"/>
              <a:gd name="T46" fmla="*/ 0 w 28"/>
              <a:gd name="T47" fmla="*/ 573 h 2846"/>
              <a:gd name="T48" fmla="*/ 0 w 28"/>
              <a:gd name="T49" fmla="*/ 568 h 2846"/>
              <a:gd name="T50" fmla="*/ 0 w 28"/>
              <a:gd name="T51" fmla="*/ 0 h 2846"/>
              <a:gd name="T52" fmla="*/ 28 w 28"/>
              <a:gd name="T53" fmla="*/ 0 h 2846"/>
              <a:gd name="T54" fmla="*/ 28 w 28"/>
              <a:gd name="T55" fmla="*/ 5 h 2846"/>
              <a:gd name="T56" fmla="*/ 0 w 28"/>
              <a:gd name="T57" fmla="*/ 5 h 2846"/>
              <a:gd name="T58" fmla="*/ 0 w 28"/>
              <a:gd name="T59" fmla="*/ 0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846">
                <a:moveTo>
                  <a:pt x="0" y="2841"/>
                </a:moveTo>
                <a:lnTo>
                  <a:pt x="28" y="2841"/>
                </a:lnTo>
                <a:lnTo>
                  <a:pt x="28" y="2846"/>
                </a:lnTo>
                <a:lnTo>
                  <a:pt x="0" y="2846"/>
                </a:lnTo>
                <a:lnTo>
                  <a:pt x="0" y="2841"/>
                </a:lnTo>
                <a:close/>
                <a:moveTo>
                  <a:pt x="0" y="2273"/>
                </a:moveTo>
                <a:lnTo>
                  <a:pt x="28" y="2273"/>
                </a:lnTo>
                <a:lnTo>
                  <a:pt x="28" y="2278"/>
                </a:lnTo>
                <a:lnTo>
                  <a:pt x="0" y="2278"/>
                </a:lnTo>
                <a:lnTo>
                  <a:pt x="0" y="2273"/>
                </a:lnTo>
                <a:close/>
                <a:moveTo>
                  <a:pt x="0" y="1705"/>
                </a:moveTo>
                <a:lnTo>
                  <a:pt x="28" y="1705"/>
                </a:lnTo>
                <a:lnTo>
                  <a:pt x="28" y="1710"/>
                </a:lnTo>
                <a:lnTo>
                  <a:pt x="0" y="1710"/>
                </a:lnTo>
                <a:lnTo>
                  <a:pt x="0" y="1705"/>
                </a:lnTo>
                <a:close/>
                <a:moveTo>
                  <a:pt x="0" y="1136"/>
                </a:moveTo>
                <a:lnTo>
                  <a:pt x="28" y="1136"/>
                </a:lnTo>
                <a:lnTo>
                  <a:pt x="28" y="1142"/>
                </a:lnTo>
                <a:lnTo>
                  <a:pt x="0" y="1142"/>
                </a:lnTo>
                <a:lnTo>
                  <a:pt x="0" y="1136"/>
                </a:lnTo>
                <a:close/>
                <a:moveTo>
                  <a:pt x="0" y="568"/>
                </a:moveTo>
                <a:lnTo>
                  <a:pt x="28" y="568"/>
                </a:lnTo>
                <a:lnTo>
                  <a:pt x="28" y="573"/>
                </a:lnTo>
                <a:lnTo>
                  <a:pt x="0" y="573"/>
                </a:lnTo>
                <a:lnTo>
                  <a:pt x="0" y="568"/>
                </a:lnTo>
                <a:close/>
                <a:moveTo>
                  <a:pt x="0" y="0"/>
                </a:moveTo>
                <a:lnTo>
                  <a:pt x="28" y="0"/>
                </a:lnTo>
                <a:lnTo>
                  <a:pt x="2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73113" y="6076950"/>
            <a:ext cx="7747000" cy="7938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769938" y="6080125"/>
            <a:ext cx="7488237" cy="47625"/>
          </a:xfrm>
          <a:custGeom>
            <a:avLst/>
            <a:gdLst>
              <a:gd name="T0" fmla="*/ 4 w 4717"/>
              <a:gd name="T1" fmla="*/ 0 h 30"/>
              <a:gd name="T2" fmla="*/ 4 w 4717"/>
              <a:gd name="T3" fmla="*/ 30 h 30"/>
              <a:gd name="T4" fmla="*/ 0 w 4717"/>
              <a:gd name="T5" fmla="*/ 30 h 30"/>
              <a:gd name="T6" fmla="*/ 0 w 4717"/>
              <a:gd name="T7" fmla="*/ 0 h 30"/>
              <a:gd name="T8" fmla="*/ 4 w 4717"/>
              <a:gd name="T9" fmla="*/ 0 h 30"/>
              <a:gd name="T10" fmla="*/ 528 w 4717"/>
              <a:gd name="T11" fmla="*/ 0 h 30"/>
              <a:gd name="T12" fmla="*/ 528 w 4717"/>
              <a:gd name="T13" fmla="*/ 30 h 30"/>
              <a:gd name="T14" fmla="*/ 523 w 4717"/>
              <a:gd name="T15" fmla="*/ 30 h 30"/>
              <a:gd name="T16" fmla="*/ 523 w 4717"/>
              <a:gd name="T17" fmla="*/ 0 h 30"/>
              <a:gd name="T18" fmla="*/ 528 w 4717"/>
              <a:gd name="T19" fmla="*/ 0 h 30"/>
              <a:gd name="T20" fmla="*/ 1051 w 4717"/>
              <a:gd name="T21" fmla="*/ 0 h 30"/>
              <a:gd name="T22" fmla="*/ 1051 w 4717"/>
              <a:gd name="T23" fmla="*/ 30 h 30"/>
              <a:gd name="T24" fmla="*/ 1047 w 4717"/>
              <a:gd name="T25" fmla="*/ 30 h 30"/>
              <a:gd name="T26" fmla="*/ 1047 w 4717"/>
              <a:gd name="T27" fmla="*/ 0 h 30"/>
              <a:gd name="T28" fmla="*/ 1051 w 4717"/>
              <a:gd name="T29" fmla="*/ 0 h 30"/>
              <a:gd name="T30" fmla="*/ 1575 w 4717"/>
              <a:gd name="T31" fmla="*/ 0 h 30"/>
              <a:gd name="T32" fmla="*/ 1575 w 4717"/>
              <a:gd name="T33" fmla="*/ 30 h 30"/>
              <a:gd name="T34" fmla="*/ 1570 w 4717"/>
              <a:gd name="T35" fmla="*/ 30 h 30"/>
              <a:gd name="T36" fmla="*/ 1570 w 4717"/>
              <a:gd name="T37" fmla="*/ 0 h 30"/>
              <a:gd name="T38" fmla="*/ 1575 w 4717"/>
              <a:gd name="T39" fmla="*/ 0 h 30"/>
              <a:gd name="T40" fmla="*/ 2099 w 4717"/>
              <a:gd name="T41" fmla="*/ 0 h 30"/>
              <a:gd name="T42" fmla="*/ 2099 w 4717"/>
              <a:gd name="T43" fmla="*/ 30 h 30"/>
              <a:gd name="T44" fmla="*/ 2094 w 4717"/>
              <a:gd name="T45" fmla="*/ 30 h 30"/>
              <a:gd name="T46" fmla="*/ 2094 w 4717"/>
              <a:gd name="T47" fmla="*/ 0 h 30"/>
              <a:gd name="T48" fmla="*/ 2099 w 4717"/>
              <a:gd name="T49" fmla="*/ 0 h 30"/>
              <a:gd name="T50" fmla="*/ 2622 w 4717"/>
              <a:gd name="T51" fmla="*/ 0 h 30"/>
              <a:gd name="T52" fmla="*/ 2622 w 4717"/>
              <a:gd name="T53" fmla="*/ 30 h 30"/>
              <a:gd name="T54" fmla="*/ 2618 w 4717"/>
              <a:gd name="T55" fmla="*/ 30 h 30"/>
              <a:gd name="T56" fmla="*/ 2618 w 4717"/>
              <a:gd name="T57" fmla="*/ 0 h 30"/>
              <a:gd name="T58" fmla="*/ 2622 w 4717"/>
              <a:gd name="T59" fmla="*/ 0 h 30"/>
              <a:gd name="T60" fmla="*/ 3146 w 4717"/>
              <a:gd name="T61" fmla="*/ 0 h 30"/>
              <a:gd name="T62" fmla="*/ 3146 w 4717"/>
              <a:gd name="T63" fmla="*/ 30 h 30"/>
              <a:gd name="T64" fmla="*/ 3141 w 4717"/>
              <a:gd name="T65" fmla="*/ 30 h 30"/>
              <a:gd name="T66" fmla="*/ 3141 w 4717"/>
              <a:gd name="T67" fmla="*/ 0 h 30"/>
              <a:gd name="T68" fmla="*/ 3146 w 4717"/>
              <a:gd name="T69" fmla="*/ 0 h 30"/>
              <a:gd name="T70" fmla="*/ 3669 w 4717"/>
              <a:gd name="T71" fmla="*/ 0 h 30"/>
              <a:gd name="T72" fmla="*/ 3669 w 4717"/>
              <a:gd name="T73" fmla="*/ 30 h 30"/>
              <a:gd name="T74" fmla="*/ 3665 w 4717"/>
              <a:gd name="T75" fmla="*/ 30 h 30"/>
              <a:gd name="T76" fmla="*/ 3665 w 4717"/>
              <a:gd name="T77" fmla="*/ 0 h 30"/>
              <a:gd name="T78" fmla="*/ 3669 w 4717"/>
              <a:gd name="T79" fmla="*/ 0 h 30"/>
              <a:gd name="T80" fmla="*/ 4193 w 4717"/>
              <a:gd name="T81" fmla="*/ 0 h 30"/>
              <a:gd name="T82" fmla="*/ 4193 w 4717"/>
              <a:gd name="T83" fmla="*/ 30 h 30"/>
              <a:gd name="T84" fmla="*/ 4188 w 4717"/>
              <a:gd name="T85" fmla="*/ 30 h 30"/>
              <a:gd name="T86" fmla="*/ 4188 w 4717"/>
              <a:gd name="T87" fmla="*/ 0 h 30"/>
              <a:gd name="T88" fmla="*/ 4193 w 4717"/>
              <a:gd name="T89" fmla="*/ 0 h 30"/>
              <a:gd name="T90" fmla="*/ 4717 w 4717"/>
              <a:gd name="T91" fmla="*/ 0 h 30"/>
              <a:gd name="T92" fmla="*/ 4717 w 4717"/>
              <a:gd name="T93" fmla="*/ 30 h 30"/>
              <a:gd name="T94" fmla="*/ 4712 w 4717"/>
              <a:gd name="T95" fmla="*/ 30 h 30"/>
              <a:gd name="T96" fmla="*/ 4712 w 4717"/>
              <a:gd name="T97" fmla="*/ 0 h 30"/>
              <a:gd name="T98" fmla="*/ 4717 w 4717"/>
              <a:gd name="T9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17" h="30">
                <a:moveTo>
                  <a:pt x="4" y="0"/>
                </a:moveTo>
                <a:lnTo>
                  <a:pt x="4" y="30"/>
                </a:lnTo>
                <a:lnTo>
                  <a:pt x="0" y="30"/>
                </a:lnTo>
                <a:lnTo>
                  <a:pt x="0" y="0"/>
                </a:lnTo>
                <a:lnTo>
                  <a:pt x="4" y="0"/>
                </a:lnTo>
                <a:close/>
                <a:moveTo>
                  <a:pt x="528" y="0"/>
                </a:moveTo>
                <a:lnTo>
                  <a:pt x="528" y="30"/>
                </a:lnTo>
                <a:lnTo>
                  <a:pt x="523" y="30"/>
                </a:lnTo>
                <a:lnTo>
                  <a:pt x="523" y="0"/>
                </a:lnTo>
                <a:lnTo>
                  <a:pt x="528" y="0"/>
                </a:lnTo>
                <a:close/>
                <a:moveTo>
                  <a:pt x="1051" y="0"/>
                </a:moveTo>
                <a:lnTo>
                  <a:pt x="1051" y="30"/>
                </a:lnTo>
                <a:lnTo>
                  <a:pt x="1047" y="30"/>
                </a:lnTo>
                <a:lnTo>
                  <a:pt x="1047" y="0"/>
                </a:lnTo>
                <a:lnTo>
                  <a:pt x="1051" y="0"/>
                </a:lnTo>
                <a:close/>
                <a:moveTo>
                  <a:pt x="1575" y="0"/>
                </a:moveTo>
                <a:lnTo>
                  <a:pt x="1575" y="30"/>
                </a:lnTo>
                <a:lnTo>
                  <a:pt x="1570" y="30"/>
                </a:lnTo>
                <a:lnTo>
                  <a:pt x="1570" y="0"/>
                </a:lnTo>
                <a:lnTo>
                  <a:pt x="1575" y="0"/>
                </a:lnTo>
                <a:close/>
                <a:moveTo>
                  <a:pt x="2099" y="0"/>
                </a:moveTo>
                <a:lnTo>
                  <a:pt x="2099" y="30"/>
                </a:lnTo>
                <a:lnTo>
                  <a:pt x="2094" y="30"/>
                </a:lnTo>
                <a:lnTo>
                  <a:pt x="2094" y="0"/>
                </a:lnTo>
                <a:lnTo>
                  <a:pt x="2099" y="0"/>
                </a:lnTo>
                <a:close/>
                <a:moveTo>
                  <a:pt x="2622" y="0"/>
                </a:moveTo>
                <a:lnTo>
                  <a:pt x="2622" y="30"/>
                </a:lnTo>
                <a:lnTo>
                  <a:pt x="2618" y="30"/>
                </a:lnTo>
                <a:lnTo>
                  <a:pt x="2618" y="0"/>
                </a:lnTo>
                <a:lnTo>
                  <a:pt x="2622" y="0"/>
                </a:lnTo>
                <a:close/>
                <a:moveTo>
                  <a:pt x="3146" y="0"/>
                </a:moveTo>
                <a:lnTo>
                  <a:pt x="3146" y="30"/>
                </a:lnTo>
                <a:lnTo>
                  <a:pt x="3141" y="30"/>
                </a:lnTo>
                <a:lnTo>
                  <a:pt x="3141" y="0"/>
                </a:lnTo>
                <a:lnTo>
                  <a:pt x="3146" y="0"/>
                </a:lnTo>
                <a:close/>
                <a:moveTo>
                  <a:pt x="3669" y="0"/>
                </a:moveTo>
                <a:lnTo>
                  <a:pt x="3669" y="30"/>
                </a:lnTo>
                <a:lnTo>
                  <a:pt x="3665" y="30"/>
                </a:lnTo>
                <a:lnTo>
                  <a:pt x="3665" y="0"/>
                </a:lnTo>
                <a:lnTo>
                  <a:pt x="3669" y="0"/>
                </a:lnTo>
                <a:close/>
                <a:moveTo>
                  <a:pt x="4193" y="0"/>
                </a:moveTo>
                <a:lnTo>
                  <a:pt x="4193" y="30"/>
                </a:lnTo>
                <a:lnTo>
                  <a:pt x="4188" y="30"/>
                </a:lnTo>
                <a:lnTo>
                  <a:pt x="4188" y="0"/>
                </a:lnTo>
                <a:lnTo>
                  <a:pt x="4193" y="0"/>
                </a:lnTo>
                <a:close/>
                <a:moveTo>
                  <a:pt x="4717" y="0"/>
                </a:moveTo>
                <a:lnTo>
                  <a:pt x="4717" y="30"/>
                </a:lnTo>
                <a:lnTo>
                  <a:pt x="4712" y="30"/>
                </a:lnTo>
                <a:lnTo>
                  <a:pt x="4712" y="0"/>
                </a:lnTo>
                <a:lnTo>
                  <a:pt x="4717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53456" name="Group 1853455"/>
          <p:cNvGrpSpPr/>
          <p:nvPr/>
        </p:nvGrpSpPr>
        <p:grpSpPr>
          <a:xfrm>
            <a:off x="762000" y="2403475"/>
            <a:ext cx="7505700" cy="1684338"/>
            <a:chOff x="762000" y="2403475"/>
            <a:chExt cx="7505700" cy="1684338"/>
          </a:xfrm>
          <a:solidFill>
            <a:srgbClr val="295B8E"/>
          </a:solidFill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762000" y="2403475"/>
              <a:ext cx="4640262" cy="1414463"/>
            </a:xfrm>
            <a:custGeom>
              <a:avLst/>
              <a:gdLst>
                <a:gd name="T0" fmla="*/ 1137 w 29790"/>
                <a:gd name="T1" fmla="*/ 130 h 8324"/>
                <a:gd name="T2" fmla="*/ 2015 w 29790"/>
                <a:gd name="T3" fmla="*/ 863 h 8324"/>
                <a:gd name="T4" fmla="*/ 2848 w 29790"/>
                <a:gd name="T5" fmla="*/ 954 h 8324"/>
                <a:gd name="T6" fmla="*/ 3819 w 29790"/>
                <a:gd name="T7" fmla="*/ 1268 h 8324"/>
                <a:gd name="T8" fmla="*/ 4612 w 29790"/>
                <a:gd name="T9" fmla="*/ 1556 h 8324"/>
                <a:gd name="T10" fmla="*/ 5697 w 29790"/>
                <a:gd name="T11" fmla="*/ 1382 h 8324"/>
                <a:gd name="T12" fmla="*/ 6614 w 29790"/>
                <a:gd name="T13" fmla="*/ 2049 h 8324"/>
                <a:gd name="T14" fmla="*/ 7680 w 29790"/>
                <a:gd name="T15" fmla="*/ 2424 h 8324"/>
                <a:gd name="T16" fmla="*/ 8354 w 29790"/>
                <a:gd name="T17" fmla="*/ 2465 h 8324"/>
                <a:gd name="T18" fmla="*/ 9469 w 29790"/>
                <a:gd name="T19" fmla="*/ 3111 h 8324"/>
                <a:gd name="T20" fmla="*/ 10448 w 29790"/>
                <a:gd name="T21" fmla="*/ 3685 h 8324"/>
                <a:gd name="T22" fmla="*/ 11386 w 29790"/>
                <a:gd name="T23" fmla="*/ 4033 h 8324"/>
                <a:gd name="T24" fmla="*/ 12380 w 29790"/>
                <a:gd name="T25" fmla="*/ 4006 h 8324"/>
                <a:gd name="T26" fmla="*/ 13243 w 29790"/>
                <a:gd name="T27" fmla="*/ 4049 h 8324"/>
                <a:gd name="T28" fmla="*/ 14137 w 29790"/>
                <a:gd name="T29" fmla="*/ 4255 h 8324"/>
                <a:gd name="T30" fmla="*/ 14996 w 29790"/>
                <a:gd name="T31" fmla="*/ 4205 h 8324"/>
                <a:gd name="T32" fmla="*/ 15966 w 29790"/>
                <a:gd name="T33" fmla="*/ 4496 h 8324"/>
                <a:gd name="T34" fmla="*/ 16802 w 29790"/>
                <a:gd name="T35" fmla="*/ 4385 h 8324"/>
                <a:gd name="T36" fmla="*/ 17796 w 29790"/>
                <a:gd name="T37" fmla="*/ 4335 h 8324"/>
                <a:gd name="T38" fmla="*/ 18804 w 29790"/>
                <a:gd name="T39" fmla="*/ 4612 h 8324"/>
                <a:gd name="T40" fmla="*/ 19542 w 29790"/>
                <a:gd name="T41" fmla="*/ 4413 h 8324"/>
                <a:gd name="T42" fmla="*/ 20433 w 29790"/>
                <a:gd name="T43" fmla="*/ 4921 h 8324"/>
                <a:gd name="T44" fmla="*/ 21576 w 29790"/>
                <a:gd name="T45" fmla="*/ 6343 h 8324"/>
                <a:gd name="T46" fmla="*/ 22620 w 29790"/>
                <a:gd name="T47" fmla="*/ 6816 h 8324"/>
                <a:gd name="T48" fmla="*/ 23688 w 29790"/>
                <a:gd name="T49" fmla="*/ 7808 h 8324"/>
                <a:gd name="T50" fmla="*/ 24506 w 29790"/>
                <a:gd name="T51" fmla="*/ 8113 h 8324"/>
                <a:gd name="T52" fmla="*/ 25584 w 29790"/>
                <a:gd name="T53" fmla="*/ 7991 h 8324"/>
                <a:gd name="T54" fmla="*/ 26608 w 29790"/>
                <a:gd name="T55" fmla="*/ 7830 h 8324"/>
                <a:gd name="T56" fmla="*/ 27496 w 29790"/>
                <a:gd name="T57" fmla="*/ 7678 h 8324"/>
                <a:gd name="T58" fmla="*/ 28507 w 29790"/>
                <a:gd name="T59" fmla="*/ 7617 h 8324"/>
                <a:gd name="T60" fmla="*/ 29565 w 29790"/>
                <a:gd name="T61" fmla="*/ 7622 h 8324"/>
                <a:gd name="T62" fmla="*/ 28984 w 29790"/>
                <a:gd name="T63" fmla="*/ 7669 h 8324"/>
                <a:gd name="T64" fmla="*/ 28111 w 29790"/>
                <a:gd name="T65" fmla="*/ 7938 h 8324"/>
                <a:gd name="T66" fmla="*/ 27041 w 29790"/>
                <a:gd name="T67" fmla="*/ 7861 h 8324"/>
                <a:gd name="T68" fmla="*/ 25954 w 29790"/>
                <a:gd name="T69" fmla="*/ 7717 h 8324"/>
                <a:gd name="T70" fmla="*/ 25113 w 29790"/>
                <a:gd name="T71" fmla="*/ 8205 h 8324"/>
                <a:gd name="T72" fmla="*/ 24114 w 29790"/>
                <a:gd name="T73" fmla="*/ 8309 h 8324"/>
                <a:gd name="T74" fmla="*/ 23155 w 29790"/>
                <a:gd name="T75" fmla="*/ 7651 h 8324"/>
                <a:gd name="T76" fmla="*/ 22136 w 29790"/>
                <a:gd name="T77" fmla="*/ 6857 h 8324"/>
                <a:gd name="T78" fmla="*/ 20915 w 29790"/>
                <a:gd name="T79" fmla="*/ 5766 h 8324"/>
                <a:gd name="T80" fmla="*/ 19884 w 29790"/>
                <a:gd name="T81" fmla="*/ 4695 h 8324"/>
                <a:gd name="T82" fmla="*/ 19223 w 29790"/>
                <a:gd name="T83" fmla="*/ 4719 h 8324"/>
                <a:gd name="T84" fmla="*/ 18338 w 29790"/>
                <a:gd name="T85" fmla="*/ 4397 h 8324"/>
                <a:gd name="T86" fmla="*/ 17441 w 29790"/>
                <a:gd name="T87" fmla="*/ 4561 h 8324"/>
                <a:gd name="T88" fmla="*/ 16433 w 29790"/>
                <a:gd name="T89" fmla="*/ 4594 h 8324"/>
                <a:gd name="T90" fmla="*/ 15541 w 29790"/>
                <a:gd name="T91" fmla="*/ 4287 h 8324"/>
                <a:gd name="T92" fmla="*/ 14441 w 29790"/>
                <a:gd name="T93" fmla="*/ 4269 h 8324"/>
                <a:gd name="T94" fmla="*/ 13530 w 29790"/>
                <a:gd name="T95" fmla="*/ 4495 h 8324"/>
                <a:gd name="T96" fmla="*/ 12653 w 29790"/>
                <a:gd name="T97" fmla="*/ 4267 h 8324"/>
                <a:gd name="T98" fmla="*/ 11812 w 29790"/>
                <a:gd name="T99" fmla="*/ 4200 h 8324"/>
                <a:gd name="T100" fmla="*/ 10695 w 29790"/>
                <a:gd name="T101" fmla="*/ 3834 h 8324"/>
                <a:gd name="T102" fmla="*/ 9896 w 29790"/>
                <a:gd name="T103" fmla="*/ 3673 h 8324"/>
                <a:gd name="T104" fmla="*/ 8769 w 29790"/>
                <a:gd name="T105" fmla="*/ 2739 h 8324"/>
                <a:gd name="T106" fmla="*/ 7944 w 29790"/>
                <a:gd name="T107" fmla="*/ 2740 h 8324"/>
                <a:gd name="T108" fmla="*/ 7016 w 29790"/>
                <a:gd name="T109" fmla="*/ 2337 h 8324"/>
                <a:gd name="T110" fmla="*/ 5852 w 29790"/>
                <a:gd name="T111" fmla="*/ 1813 h 8324"/>
                <a:gd name="T112" fmla="*/ 4920 w 29790"/>
                <a:gd name="T113" fmla="*/ 1635 h 8324"/>
                <a:gd name="T114" fmla="*/ 4069 w 29790"/>
                <a:gd name="T115" fmla="*/ 1573 h 8324"/>
                <a:gd name="T116" fmla="*/ 3132 w 29790"/>
                <a:gd name="T117" fmla="*/ 1047 h 8324"/>
                <a:gd name="T118" fmla="*/ 2293 w 29790"/>
                <a:gd name="T119" fmla="*/ 901 h 8324"/>
                <a:gd name="T120" fmla="*/ 1360 w 29790"/>
                <a:gd name="T121" fmla="*/ 387 h 8324"/>
                <a:gd name="T122" fmla="*/ 408 w 29790"/>
                <a:gd name="T123" fmla="*/ 377 h 8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90" h="8324">
                  <a:moveTo>
                    <a:pt x="72" y="341"/>
                  </a:moveTo>
                  <a:lnTo>
                    <a:pt x="224" y="341"/>
                  </a:lnTo>
                  <a:lnTo>
                    <a:pt x="185" y="354"/>
                  </a:lnTo>
                  <a:lnTo>
                    <a:pt x="329" y="258"/>
                  </a:lnTo>
                  <a:lnTo>
                    <a:pt x="476" y="141"/>
                  </a:lnTo>
                  <a:cubicBezTo>
                    <a:pt x="492" y="128"/>
                    <a:pt x="512" y="123"/>
                    <a:pt x="532" y="126"/>
                  </a:cubicBezTo>
                  <a:lnTo>
                    <a:pt x="676" y="150"/>
                  </a:lnTo>
                  <a:lnTo>
                    <a:pt x="615" y="169"/>
                  </a:lnTo>
                  <a:lnTo>
                    <a:pt x="767" y="25"/>
                  </a:lnTo>
                  <a:cubicBezTo>
                    <a:pt x="788" y="5"/>
                    <a:pt x="819" y="0"/>
                    <a:pt x="846" y="12"/>
                  </a:cubicBezTo>
                  <a:lnTo>
                    <a:pt x="990" y="76"/>
                  </a:lnTo>
                  <a:lnTo>
                    <a:pt x="1137" y="130"/>
                  </a:lnTo>
                  <a:lnTo>
                    <a:pt x="1112" y="125"/>
                  </a:lnTo>
                  <a:lnTo>
                    <a:pt x="1256" y="125"/>
                  </a:lnTo>
                  <a:cubicBezTo>
                    <a:pt x="1274" y="125"/>
                    <a:pt x="1291" y="132"/>
                    <a:pt x="1304" y="144"/>
                  </a:cubicBezTo>
                  <a:lnTo>
                    <a:pt x="1456" y="280"/>
                  </a:lnTo>
                  <a:lnTo>
                    <a:pt x="1424" y="263"/>
                  </a:lnTo>
                  <a:lnTo>
                    <a:pt x="1568" y="295"/>
                  </a:lnTo>
                  <a:lnTo>
                    <a:pt x="1716" y="318"/>
                  </a:lnTo>
                  <a:cubicBezTo>
                    <a:pt x="1743" y="323"/>
                    <a:pt x="1766" y="342"/>
                    <a:pt x="1774" y="369"/>
                  </a:cubicBezTo>
                  <a:lnTo>
                    <a:pt x="1918" y="857"/>
                  </a:lnTo>
                  <a:lnTo>
                    <a:pt x="1873" y="810"/>
                  </a:lnTo>
                  <a:lnTo>
                    <a:pt x="2025" y="866"/>
                  </a:lnTo>
                  <a:lnTo>
                    <a:pt x="2015" y="863"/>
                  </a:lnTo>
                  <a:lnTo>
                    <a:pt x="2167" y="895"/>
                  </a:lnTo>
                  <a:lnTo>
                    <a:pt x="2103" y="913"/>
                  </a:lnTo>
                  <a:lnTo>
                    <a:pt x="2247" y="777"/>
                  </a:lnTo>
                  <a:cubicBezTo>
                    <a:pt x="2261" y="764"/>
                    <a:pt x="2281" y="757"/>
                    <a:pt x="2300" y="758"/>
                  </a:cubicBezTo>
                  <a:lnTo>
                    <a:pt x="2452" y="766"/>
                  </a:lnTo>
                  <a:cubicBezTo>
                    <a:pt x="2462" y="766"/>
                    <a:pt x="2472" y="769"/>
                    <a:pt x="2481" y="773"/>
                  </a:cubicBezTo>
                  <a:lnTo>
                    <a:pt x="2625" y="845"/>
                  </a:lnTo>
                  <a:lnTo>
                    <a:pt x="2611" y="840"/>
                  </a:lnTo>
                  <a:lnTo>
                    <a:pt x="2763" y="880"/>
                  </a:lnTo>
                  <a:cubicBezTo>
                    <a:pt x="2767" y="881"/>
                    <a:pt x="2770" y="882"/>
                    <a:pt x="2774" y="884"/>
                  </a:cubicBezTo>
                  <a:lnTo>
                    <a:pt x="2918" y="948"/>
                  </a:lnTo>
                  <a:lnTo>
                    <a:pt x="2848" y="954"/>
                  </a:lnTo>
                  <a:lnTo>
                    <a:pt x="3000" y="850"/>
                  </a:lnTo>
                  <a:cubicBezTo>
                    <a:pt x="3023" y="834"/>
                    <a:pt x="3054" y="833"/>
                    <a:pt x="3078" y="848"/>
                  </a:cubicBezTo>
                  <a:lnTo>
                    <a:pt x="3222" y="936"/>
                  </a:lnTo>
                  <a:cubicBezTo>
                    <a:pt x="3227" y="939"/>
                    <a:pt x="3232" y="943"/>
                    <a:pt x="3237" y="948"/>
                  </a:cubicBezTo>
                  <a:lnTo>
                    <a:pt x="3389" y="1108"/>
                  </a:lnTo>
                  <a:lnTo>
                    <a:pt x="3340" y="1086"/>
                  </a:lnTo>
                  <a:lnTo>
                    <a:pt x="3484" y="1094"/>
                  </a:lnTo>
                  <a:cubicBezTo>
                    <a:pt x="3498" y="1094"/>
                    <a:pt x="3510" y="1099"/>
                    <a:pt x="3521" y="1106"/>
                  </a:cubicBezTo>
                  <a:lnTo>
                    <a:pt x="3673" y="1210"/>
                  </a:lnTo>
                  <a:lnTo>
                    <a:pt x="3659" y="1202"/>
                  </a:lnTo>
                  <a:lnTo>
                    <a:pt x="3803" y="1258"/>
                  </a:lnTo>
                  <a:cubicBezTo>
                    <a:pt x="3808" y="1261"/>
                    <a:pt x="3814" y="1264"/>
                    <a:pt x="3819" y="1268"/>
                  </a:cubicBezTo>
                  <a:lnTo>
                    <a:pt x="3971" y="1380"/>
                  </a:lnTo>
                  <a:lnTo>
                    <a:pt x="3958" y="1372"/>
                  </a:lnTo>
                  <a:lnTo>
                    <a:pt x="4102" y="1436"/>
                  </a:lnTo>
                  <a:lnTo>
                    <a:pt x="4076" y="1430"/>
                  </a:lnTo>
                  <a:lnTo>
                    <a:pt x="4228" y="1438"/>
                  </a:lnTo>
                  <a:cubicBezTo>
                    <a:pt x="4232" y="1438"/>
                    <a:pt x="4236" y="1438"/>
                    <a:pt x="4240" y="1439"/>
                  </a:cubicBezTo>
                  <a:lnTo>
                    <a:pt x="4384" y="1471"/>
                  </a:lnTo>
                  <a:lnTo>
                    <a:pt x="4328" y="1482"/>
                  </a:lnTo>
                  <a:lnTo>
                    <a:pt x="4480" y="1378"/>
                  </a:lnTo>
                  <a:cubicBezTo>
                    <a:pt x="4510" y="1357"/>
                    <a:pt x="4551" y="1363"/>
                    <a:pt x="4575" y="1391"/>
                  </a:cubicBezTo>
                  <a:lnTo>
                    <a:pt x="4719" y="1559"/>
                  </a:lnTo>
                  <a:lnTo>
                    <a:pt x="4612" y="1556"/>
                  </a:lnTo>
                  <a:lnTo>
                    <a:pt x="4764" y="1396"/>
                  </a:lnTo>
                  <a:cubicBezTo>
                    <a:pt x="4791" y="1368"/>
                    <a:pt x="4835" y="1366"/>
                    <a:pt x="4864" y="1392"/>
                  </a:cubicBezTo>
                  <a:lnTo>
                    <a:pt x="5016" y="1528"/>
                  </a:lnTo>
                  <a:lnTo>
                    <a:pt x="4961" y="1510"/>
                  </a:lnTo>
                  <a:lnTo>
                    <a:pt x="5105" y="1494"/>
                  </a:lnTo>
                  <a:lnTo>
                    <a:pt x="5070" y="1508"/>
                  </a:lnTo>
                  <a:lnTo>
                    <a:pt x="5222" y="1396"/>
                  </a:lnTo>
                  <a:cubicBezTo>
                    <a:pt x="5234" y="1386"/>
                    <a:pt x="5249" y="1381"/>
                    <a:pt x="5264" y="1381"/>
                  </a:cubicBezTo>
                  <a:lnTo>
                    <a:pt x="5408" y="1381"/>
                  </a:lnTo>
                  <a:lnTo>
                    <a:pt x="5568" y="1398"/>
                  </a:lnTo>
                  <a:lnTo>
                    <a:pt x="5553" y="1398"/>
                  </a:lnTo>
                  <a:lnTo>
                    <a:pt x="5697" y="1382"/>
                  </a:lnTo>
                  <a:cubicBezTo>
                    <a:pt x="5726" y="1379"/>
                    <a:pt x="5754" y="1394"/>
                    <a:pt x="5768" y="1420"/>
                  </a:cubicBezTo>
                  <a:lnTo>
                    <a:pt x="5920" y="1708"/>
                  </a:lnTo>
                  <a:lnTo>
                    <a:pt x="5860" y="1670"/>
                  </a:lnTo>
                  <a:lnTo>
                    <a:pt x="6004" y="1678"/>
                  </a:lnTo>
                  <a:lnTo>
                    <a:pt x="6149" y="1670"/>
                  </a:lnTo>
                  <a:cubicBezTo>
                    <a:pt x="6173" y="1668"/>
                    <a:pt x="6196" y="1679"/>
                    <a:pt x="6210" y="1698"/>
                  </a:cubicBezTo>
                  <a:lnTo>
                    <a:pt x="6354" y="1890"/>
                  </a:lnTo>
                  <a:lnTo>
                    <a:pt x="6278" y="1864"/>
                  </a:lnTo>
                  <a:lnTo>
                    <a:pt x="6430" y="1824"/>
                  </a:lnTo>
                  <a:cubicBezTo>
                    <a:pt x="6460" y="1816"/>
                    <a:pt x="6492" y="1828"/>
                    <a:pt x="6509" y="1855"/>
                  </a:cubicBezTo>
                  <a:lnTo>
                    <a:pt x="6653" y="2079"/>
                  </a:lnTo>
                  <a:lnTo>
                    <a:pt x="6614" y="2049"/>
                  </a:lnTo>
                  <a:lnTo>
                    <a:pt x="6766" y="2097"/>
                  </a:lnTo>
                  <a:lnTo>
                    <a:pt x="6911" y="2145"/>
                  </a:lnTo>
                  <a:lnTo>
                    <a:pt x="7065" y="2202"/>
                  </a:lnTo>
                  <a:lnTo>
                    <a:pt x="6978" y="2234"/>
                  </a:lnTo>
                  <a:lnTo>
                    <a:pt x="7122" y="1978"/>
                  </a:lnTo>
                  <a:cubicBezTo>
                    <a:pt x="7134" y="1955"/>
                    <a:pt x="7159" y="1941"/>
                    <a:pt x="7185" y="1941"/>
                  </a:cubicBezTo>
                  <a:cubicBezTo>
                    <a:pt x="7211" y="1942"/>
                    <a:pt x="7235" y="1956"/>
                    <a:pt x="7247" y="1978"/>
                  </a:cubicBezTo>
                  <a:lnTo>
                    <a:pt x="7399" y="2250"/>
                  </a:lnTo>
                  <a:lnTo>
                    <a:pt x="7363" y="2218"/>
                  </a:lnTo>
                  <a:lnTo>
                    <a:pt x="7507" y="2274"/>
                  </a:lnTo>
                  <a:cubicBezTo>
                    <a:pt x="7515" y="2277"/>
                    <a:pt x="7522" y="2282"/>
                    <a:pt x="7528" y="2288"/>
                  </a:cubicBezTo>
                  <a:lnTo>
                    <a:pt x="7680" y="2424"/>
                  </a:lnTo>
                  <a:cubicBezTo>
                    <a:pt x="7685" y="2428"/>
                    <a:pt x="7689" y="2432"/>
                    <a:pt x="7692" y="2437"/>
                  </a:cubicBezTo>
                  <a:lnTo>
                    <a:pt x="7844" y="2661"/>
                  </a:lnTo>
                  <a:lnTo>
                    <a:pt x="7769" y="2631"/>
                  </a:lnTo>
                  <a:lnTo>
                    <a:pt x="7913" y="2599"/>
                  </a:lnTo>
                  <a:lnTo>
                    <a:pt x="7898" y="2604"/>
                  </a:lnTo>
                  <a:lnTo>
                    <a:pt x="8050" y="2532"/>
                  </a:lnTo>
                  <a:lnTo>
                    <a:pt x="8022" y="2555"/>
                  </a:lnTo>
                  <a:lnTo>
                    <a:pt x="8166" y="2355"/>
                  </a:lnTo>
                  <a:cubicBezTo>
                    <a:pt x="8178" y="2339"/>
                    <a:pt x="8196" y="2328"/>
                    <a:pt x="8217" y="2326"/>
                  </a:cubicBezTo>
                  <a:cubicBezTo>
                    <a:pt x="8237" y="2324"/>
                    <a:pt x="8257" y="2330"/>
                    <a:pt x="8272" y="2344"/>
                  </a:cubicBezTo>
                  <a:lnTo>
                    <a:pt x="8424" y="2480"/>
                  </a:lnTo>
                  <a:lnTo>
                    <a:pt x="8354" y="2465"/>
                  </a:lnTo>
                  <a:lnTo>
                    <a:pt x="8498" y="2417"/>
                  </a:lnTo>
                  <a:cubicBezTo>
                    <a:pt x="8515" y="2411"/>
                    <a:pt x="8535" y="2412"/>
                    <a:pt x="8551" y="2420"/>
                  </a:cubicBezTo>
                  <a:lnTo>
                    <a:pt x="8703" y="2492"/>
                  </a:lnTo>
                  <a:cubicBezTo>
                    <a:pt x="8709" y="2495"/>
                    <a:pt x="8715" y="2499"/>
                    <a:pt x="8720" y="2504"/>
                  </a:cubicBezTo>
                  <a:lnTo>
                    <a:pt x="8864" y="2632"/>
                  </a:lnTo>
                  <a:lnTo>
                    <a:pt x="9021" y="2796"/>
                  </a:lnTo>
                  <a:lnTo>
                    <a:pt x="8934" y="2783"/>
                  </a:lnTo>
                  <a:lnTo>
                    <a:pt x="9078" y="2703"/>
                  </a:lnTo>
                  <a:cubicBezTo>
                    <a:pt x="9106" y="2687"/>
                    <a:pt x="9142" y="2692"/>
                    <a:pt x="9165" y="2716"/>
                  </a:cubicBezTo>
                  <a:lnTo>
                    <a:pt x="9317" y="2876"/>
                  </a:lnTo>
                  <a:cubicBezTo>
                    <a:pt x="9320" y="2879"/>
                    <a:pt x="9323" y="2883"/>
                    <a:pt x="9325" y="2887"/>
                  </a:cubicBezTo>
                  <a:lnTo>
                    <a:pt x="9469" y="3111"/>
                  </a:lnTo>
                  <a:lnTo>
                    <a:pt x="9462" y="3101"/>
                  </a:lnTo>
                  <a:lnTo>
                    <a:pt x="9614" y="3269"/>
                  </a:lnTo>
                  <a:lnTo>
                    <a:pt x="9754" y="3401"/>
                  </a:lnTo>
                  <a:lnTo>
                    <a:pt x="9909" y="3564"/>
                  </a:lnTo>
                  <a:lnTo>
                    <a:pt x="9817" y="3554"/>
                  </a:lnTo>
                  <a:lnTo>
                    <a:pt x="9961" y="3458"/>
                  </a:lnTo>
                  <a:cubicBezTo>
                    <a:pt x="9980" y="3445"/>
                    <a:pt x="10004" y="3442"/>
                    <a:pt x="10025" y="3450"/>
                  </a:cubicBezTo>
                  <a:lnTo>
                    <a:pt x="10177" y="3506"/>
                  </a:lnTo>
                  <a:cubicBezTo>
                    <a:pt x="10190" y="3511"/>
                    <a:pt x="10201" y="3519"/>
                    <a:pt x="10209" y="3529"/>
                  </a:cubicBezTo>
                  <a:lnTo>
                    <a:pt x="10353" y="3713"/>
                  </a:lnTo>
                  <a:lnTo>
                    <a:pt x="10296" y="3685"/>
                  </a:lnTo>
                  <a:lnTo>
                    <a:pt x="10448" y="3685"/>
                  </a:lnTo>
                  <a:lnTo>
                    <a:pt x="10434" y="3687"/>
                  </a:lnTo>
                  <a:lnTo>
                    <a:pt x="10586" y="3655"/>
                  </a:lnTo>
                  <a:cubicBezTo>
                    <a:pt x="10599" y="3652"/>
                    <a:pt x="10614" y="3653"/>
                    <a:pt x="10627" y="3658"/>
                  </a:cubicBezTo>
                  <a:lnTo>
                    <a:pt x="10771" y="3714"/>
                  </a:lnTo>
                  <a:cubicBezTo>
                    <a:pt x="10779" y="3718"/>
                    <a:pt x="10787" y="3723"/>
                    <a:pt x="10794" y="3729"/>
                  </a:cubicBezTo>
                  <a:lnTo>
                    <a:pt x="10946" y="3873"/>
                  </a:lnTo>
                  <a:lnTo>
                    <a:pt x="10908" y="3854"/>
                  </a:lnTo>
                  <a:lnTo>
                    <a:pt x="11052" y="3878"/>
                  </a:lnTo>
                  <a:lnTo>
                    <a:pt x="11040" y="3877"/>
                  </a:lnTo>
                  <a:lnTo>
                    <a:pt x="11192" y="3877"/>
                  </a:lnTo>
                  <a:cubicBezTo>
                    <a:pt x="11211" y="3877"/>
                    <a:pt x="11229" y="3885"/>
                    <a:pt x="11242" y="3897"/>
                  </a:cubicBezTo>
                  <a:lnTo>
                    <a:pt x="11386" y="4033"/>
                  </a:lnTo>
                  <a:lnTo>
                    <a:pt x="11538" y="4177"/>
                  </a:lnTo>
                  <a:lnTo>
                    <a:pt x="11473" y="4159"/>
                  </a:lnTo>
                  <a:lnTo>
                    <a:pt x="11617" y="4127"/>
                  </a:lnTo>
                  <a:lnTo>
                    <a:pt x="11605" y="4131"/>
                  </a:lnTo>
                  <a:lnTo>
                    <a:pt x="11757" y="4067"/>
                  </a:lnTo>
                  <a:lnTo>
                    <a:pt x="11909" y="4024"/>
                  </a:lnTo>
                  <a:cubicBezTo>
                    <a:pt x="11926" y="4019"/>
                    <a:pt x="11944" y="4021"/>
                    <a:pt x="11959" y="4028"/>
                  </a:cubicBezTo>
                  <a:lnTo>
                    <a:pt x="12111" y="4100"/>
                  </a:lnTo>
                  <a:lnTo>
                    <a:pt x="12041" y="4106"/>
                  </a:lnTo>
                  <a:lnTo>
                    <a:pt x="12185" y="4010"/>
                  </a:lnTo>
                  <a:cubicBezTo>
                    <a:pt x="12197" y="4001"/>
                    <a:pt x="12213" y="3997"/>
                    <a:pt x="12228" y="3998"/>
                  </a:cubicBezTo>
                  <a:lnTo>
                    <a:pt x="12380" y="4006"/>
                  </a:lnTo>
                  <a:cubicBezTo>
                    <a:pt x="12396" y="4006"/>
                    <a:pt x="12411" y="4012"/>
                    <a:pt x="12423" y="4022"/>
                  </a:cubicBezTo>
                  <a:lnTo>
                    <a:pt x="12567" y="4142"/>
                  </a:lnTo>
                  <a:lnTo>
                    <a:pt x="12520" y="4125"/>
                  </a:lnTo>
                  <a:lnTo>
                    <a:pt x="12672" y="4125"/>
                  </a:lnTo>
                  <a:cubicBezTo>
                    <a:pt x="12679" y="4125"/>
                    <a:pt x="12685" y="4126"/>
                    <a:pt x="12692" y="4128"/>
                  </a:cubicBezTo>
                  <a:lnTo>
                    <a:pt x="12836" y="4168"/>
                  </a:lnTo>
                  <a:lnTo>
                    <a:pt x="12770" y="4182"/>
                  </a:lnTo>
                  <a:lnTo>
                    <a:pt x="12922" y="4054"/>
                  </a:lnTo>
                  <a:cubicBezTo>
                    <a:pt x="12942" y="4037"/>
                    <a:pt x="12970" y="4033"/>
                    <a:pt x="12995" y="4042"/>
                  </a:cubicBezTo>
                  <a:lnTo>
                    <a:pt x="13139" y="4098"/>
                  </a:lnTo>
                  <a:lnTo>
                    <a:pt x="13091" y="4097"/>
                  </a:lnTo>
                  <a:lnTo>
                    <a:pt x="13243" y="4049"/>
                  </a:lnTo>
                  <a:cubicBezTo>
                    <a:pt x="13277" y="4038"/>
                    <a:pt x="13315" y="4054"/>
                    <a:pt x="13330" y="4087"/>
                  </a:cubicBezTo>
                  <a:lnTo>
                    <a:pt x="13474" y="4399"/>
                  </a:lnTo>
                  <a:lnTo>
                    <a:pt x="13408" y="4357"/>
                  </a:lnTo>
                  <a:lnTo>
                    <a:pt x="13560" y="4357"/>
                  </a:lnTo>
                  <a:cubicBezTo>
                    <a:pt x="13571" y="4357"/>
                    <a:pt x="13582" y="4360"/>
                    <a:pt x="13591" y="4364"/>
                  </a:cubicBezTo>
                  <a:lnTo>
                    <a:pt x="13743" y="4436"/>
                  </a:lnTo>
                  <a:lnTo>
                    <a:pt x="13656" y="4457"/>
                  </a:lnTo>
                  <a:lnTo>
                    <a:pt x="13800" y="4273"/>
                  </a:lnTo>
                  <a:cubicBezTo>
                    <a:pt x="13817" y="4250"/>
                    <a:pt x="13847" y="4241"/>
                    <a:pt x="13875" y="4248"/>
                  </a:cubicBezTo>
                  <a:lnTo>
                    <a:pt x="14027" y="4288"/>
                  </a:lnTo>
                  <a:lnTo>
                    <a:pt x="13993" y="4287"/>
                  </a:lnTo>
                  <a:lnTo>
                    <a:pt x="14137" y="4255"/>
                  </a:lnTo>
                  <a:lnTo>
                    <a:pt x="14110" y="4268"/>
                  </a:lnTo>
                  <a:lnTo>
                    <a:pt x="14262" y="4156"/>
                  </a:lnTo>
                  <a:cubicBezTo>
                    <a:pt x="14272" y="4148"/>
                    <a:pt x="14284" y="4143"/>
                    <a:pt x="14297" y="4142"/>
                  </a:cubicBezTo>
                  <a:lnTo>
                    <a:pt x="14441" y="4126"/>
                  </a:lnTo>
                  <a:cubicBezTo>
                    <a:pt x="14446" y="4125"/>
                    <a:pt x="14451" y="4125"/>
                    <a:pt x="14456" y="4126"/>
                  </a:cubicBezTo>
                  <a:lnTo>
                    <a:pt x="14608" y="4142"/>
                  </a:lnTo>
                  <a:cubicBezTo>
                    <a:pt x="14628" y="4144"/>
                    <a:pt x="14646" y="4154"/>
                    <a:pt x="14658" y="4170"/>
                  </a:cubicBezTo>
                  <a:lnTo>
                    <a:pt x="14802" y="4362"/>
                  </a:lnTo>
                  <a:lnTo>
                    <a:pt x="14730" y="4335"/>
                  </a:lnTo>
                  <a:lnTo>
                    <a:pt x="14882" y="4303"/>
                  </a:lnTo>
                  <a:lnTo>
                    <a:pt x="14852" y="4317"/>
                  </a:lnTo>
                  <a:lnTo>
                    <a:pt x="14996" y="4205"/>
                  </a:lnTo>
                  <a:cubicBezTo>
                    <a:pt x="15019" y="4187"/>
                    <a:pt x="15049" y="4185"/>
                    <a:pt x="15074" y="4198"/>
                  </a:cubicBezTo>
                  <a:lnTo>
                    <a:pt x="15226" y="4278"/>
                  </a:lnTo>
                  <a:lnTo>
                    <a:pt x="15363" y="4330"/>
                  </a:lnTo>
                  <a:lnTo>
                    <a:pt x="15284" y="4348"/>
                  </a:lnTo>
                  <a:lnTo>
                    <a:pt x="15436" y="4188"/>
                  </a:lnTo>
                  <a:cubicBezTo>
                    <a:pt x="15451" y="4172"/>
                    <a:pt x="15473" y="4164"/>
                    <a:pt x="15495" y="4166"/>
                  </a:cubicBezTo>
                  <a:cubicBezTo>
                    <a:pt x="15516" y="4168"/>
                    <a:pt x="15536" y="4179"/>
                    <a:pt x="15548" y="4198"/>
                  </a:cubicBezTo>
                  <a:lnTo>
                    <a:pt x="15692" y="4414"/>
                  </a:lnTo>
                  <a:lnTo>
                    <a:pt x="15640" y="4382"/>
                  </a:lnTo>
                  <a:lnTo>
                    <a:pt x="15792" y="4398"/>
                  </a:lnTo>
                  <a:cubicBezTo>
                    <a:pt x="15803" y="4399"/>
                    <a:pt x="15813" y="4402"/>
                    <a:pt x="15822" y="4408"/>
                  </a:cubicBezTo>
                  <a:lnTo>
                    <a:pt x="15966" y="4496"/>
                  </a:lnTo>
                  <a:lnTo>
                    <a:pt x="16125" y="4621"/>
                  </a:lnTo>
                  <a:lnTo>
                    <a:pt x="16033" y="4624"/>
                  </a:lnTo>
                  <a:lnTo>
                    <a:pt x="16177" y="4496"/>
                  </a:lnTo>
                  <a:cubicBezTo>
                    <a:pt x="16190" y="4484"/>
                    <a:pt x="16207" y="4477"/>
                    <a:pt x="16224" y="4477"/>
                  </a:cubicBezTo>
                  <a:lnTo>
                    <a:pt x="16376" y="4477"/>
                  </a:lnTo>
                  <a:lnTo>
                    <a:pt x="16320" y="4505"/>
                  </a:lnTo>
                  <a:lnTo>
                    <a:pt x="16472" y="4313"/>
                  </a:lnTo>
                  <a:cubicBezTo>
                    <a:pt x="16487" y="4294"/>
                    <a:pt x="16509" y="4284"/>
                    <a:pt x="16532" y="4286"/>
                  </a:cubicBezTo>
                  <a:lnTo>
                    <a:pt x="16676" y="4294"/>
                  </a:lnTo>
                  <a:cubicBezTo>
                    <a:pt x="16688" y="4294"/>
                    <a:pt x="16699" y="4297"/>
                    <a:pt x="16709" y="4303"/>
                  </a:cubicBezTo>
                  <a:lnTo>
                    <a:pt x="16861" y="4391"/>
                  </a:lnTo>
                  <a:lnTo>
                    <a:pt x="16802" y="4385"/>
                  </a:lnTo>
                  <a:lnTo>
                    <a:pt x="16946" y="4337"/>
                  </a:lnTo>
                  <a:lnTo>
                    <a:pt x="17096" y="4282"/>
                  </a:lnTo>
                  <a:cubicBezTo>
                    <a:pt x="17126" y="4271"/>
                    <a:pt x="17160" y="4281"/>
                    <a:pt x="17179" y="4307"/>
                  </a:cubicBezTo>
                  <a:lnTo>
                    <a:pt x="17323" y="4507"/>
                  </a:lnTo>
                  <a:lnTo>
                    <a:pt x="17240" y="4482"/>
                  </a:lnTo>
                  <a:lnTo>
                    <a:pt x="17392" y="4426"/>
                  </a:lnTo>
                  <a:cubicBezTo>
                    <a:pt x="17411" y="4419"/>
                    <a:pt x="17433" y="4420"/>
                    <a:pt x="17451" y="4431"/>
                  </a:cubicBezTo>
                  <a:lnTo>
                    <a:pt x="17595" y="4511"/>
                  </a:lnTo>
                  <a:lnTo>
                    <a:pt x="17572" y="4502"/>
                  </a:lnTo>
                  <a:lnTo>
                    <a:pt x="17724" y="4526"/>
                  </a:lnTo>
                  <a:lnTo>
                    <a:pt x="17652" y="4559"/>
                  </a:lnTo>
                  <a:lnTo>
                    <a:pt x="17796" y="4335"/>
                  </a:lnTo>
                  <a:cubicBezTo>
                    <a:pt x="17817" y="4302"/>
                    <a:pt x="17859" y="4292"/>
                    <a:pt x="17893" y="4311"/>
                  </a:cubicBezTo>
                  <a:lnTo>
                    <a:pt x="18045" y="4399"/>
                  </a:lnTo>
                  <a:lnTo>
                    <a:pt x="17986" y="4393"/>
                  </a:lnTo>
                  <a:lnTo>
                    <a:pt x="18130" y="4345"/>
                  </a:lnTo>
                  <a:lnTo>
                    <a:pt x="18119" y="4350"/>
                  </a:lnTo>
                  <a:lnTo>
                    <a:pt x="18271" y="4270"/>
                  </a:lnTo>
                  <a:cubicBezTo>
                    <a:pt x="18280" y="4265"/>
                    <a:pt x="18290" y="4262"/>
                    <a:pt x="18300" y="4262"/>
                  </a:cubicBezTo>
                  <a:lnTo>
                    <a:pt x="18444" y="4254"/>
                  </a:lnTo>
                  <a:cubicBezTo>
                    <a:pt x="18462" y="4253"/>
                    <a:pt x="18479" y="4258"/>
                    <a:pt x="18493" y="4269"/>
                  </a:cubicBezTo>
                  <a:lnTo>
                    <a:pt x="18645" y="4389"/>
                  </a:lnTo>
                  <a:cubicBezTo>
                    <a:pt x="18651" y="4393"/>
                    <a:pt x="18656" y="4399"/>
                    <a:pt x="18660" y="4404"/>
                  </a:cubicBezTo>
                  <a:lnTo>
                    <a:pt x="18804" y="4612"/>
                  </a:lnTo>
                  <a:lnTo>
                    <a:pt x="18730" y="4583"/>
                  </a:lnTo>
                  <a:lnTo>
                    <a:pt x="18882" y="4551"/>
                  </a:lnTo>
                  <a:cubicBezTo>
                    <a:pt x="18901" y="4547"/>
                    <a:pt x="18922" y="4551"/>
                    <a:pt x="18939" y="4563"/>
                  </a:cubicBezTo>
                  <a:lnTo>
                    <a:pt x="19083" y="4667"/>
                  </a:lnTo>
                  <a:lnTo>
                    <a:pt x="19010" y="4660"/>
                  </a:lnTo>
                  <a:lnTo>
                    <a:pt x="19162" y="4588"/>
                  </a:lnTo>
                  <a:cubicBezTo>
                    <a:pt x="19185" y="4577"/>
                    <a:pt x="19212" y="4580"/>
                    <a:pt x="19233" y="4594"/>
                  </a:cubicBezTo>
                  <a:lnTo>
                    <a:pt x="19385" y="4698"/>
                  </a:lnTo>
                  <a:lnTo>
                    <a:pt x="19280" y="4726"/>
                  </a:lnTo>
                  <a:lnTo>
                    <a:pt x="19424" y="4430"/>
                  </a:lnTo>
                  <a:cubicBezTo>
                    <a:pt x="19434" y="4408"/>
                    <a:pt x="19455" y="4394"/>
                    <a:pt x="19478" y="4390"/>
                  </a:cubicBezTo>
                  <a:cubicBezTo>
                    <a:pt x="19502" y="4387"/>
                    <a:pt x="19526" y="4395"/>
                    <a:pt x="19542" y="4413"/>
                  </a:cubicBezTo>
                  <a:lnTo>
                    <a:pt x="19694" y="4581"/>
                  </a:lnTo>
                  <a:lnTo>
                    <a:pt x="19606" y="4567"/>
                  </a:lnTo>
                  <a:lnTo>
                    <a:pt x="19750" y="4487"/>
                  </a:lnTo>
                  <a:cubicBezTo>
                    <a:pt x="19773" y="4474"/>
                    <a:pt x="19801" y="4475"/>
                    <a:pt x="19823" y="4489"/>
                  </a:cubicBezTo>
                  <a:lnTo>
                    <a:pt x="19975" y="4585"/>
                  </a:lnTo>
                  <a:cubicBezTo>
                    <a:pt x="19980" y="4588"/>
                    <a:pt x="19985" y="4592"/>
                    <a:pt x="19989" y="4596"/>
                  </a:cubicBezTo>
                  <a:lnTo>
                    <a:pt x="20133" y="4748"/>
                  </a:lnTo>
                  <a:lnTo>
                    <a:pt x="20121" y="4738"/>
                  </a:lnTo>
                  <a:lnTo>
                    <a:pt x="20273" y="4842"/>
                  </a:lnTo>
                  <a:lnTo>
                    <a:pt x="20262" y="4836"/>
                  </a:lnTo>
                  <a:lnTo>
                    <a:pt x="20406" y="4900"/>
                  </a:lnTo>
                  <a:cubicBezTo>
                    <a:pt x="20416" y="4904"/>
                    <a:pt x="20426" y="4912"/>
                    <a:pt x="20433" y="4921"/>
                  </a:cubicBezTo>
                  <a:lnTo>
                    <a:pt x="20585" y="5113"/>
                  </a:lnTo>
                  <a:lnTo>
                    <a:pt x="20728" y="5288"/>
                  </a:lnTo>
                  <a:lnTo>
                    <a:pt x="20878" y="5453"/>
                  </a:lnTo>
                  <a:cubicBezTo>
                    <a:pt x="20880" y="5456"/>
                    <a:pt x="20882" y="5459"/>
                    <a:pt x="20884" y="5462"/>
                  </a:cubicBezTo>
                  <a:lnTo>
                    <a:pt x="21028" y="5678"/>
                  </a:lnTo>
                  <a:lnTo>
                    <a:pt x="21022" y="5669"/>
                  </a:lnTo>
                  <a:lnTo>
                    <a:pt x="21174" y="5837"/>
                  </a:lnTo>
                  <a:lnTo>
                    <a:pt x="21321" y="6025"/>
                  </a:lnTo>
                  <a:cubicBezTo>
                    <a:pt x="21324" y="6029"/>
                    <a:pt x="21327" y="6033"/>
                    <a:pt x="21329" y="6038"/>
                  </a:cubicBezTo>
                  <a:lnTo>
                    <a:pt x="21481" y="6350"/>
                  </a:lnTo>
                  <a:lnTo>
                    <a:pt x="21432" y="6311"/>
                  </a:lnTo>
                  <a:lnTo>
                    <a:pt x="21576" y="6343"/>
                  </a:lnTo>
                  <a:lnTo>
                    <a:pt x="21734" y="6393"/>
                  </a:lnTo>
                  <a:cubicBezTo>
                    <a:pt x="21749" y="6397"/>
                    <a:pt x="21762" y="6407"/>
                    <a:pt x="21771" y="6419"/>
                  </a:cubicBezTo>
                  <a:lnTo>
                    <a:pt x="21915" y="6619"/>
                  </a:lnTo>
                  <a:lnTo>
                    <a:pt x="21887" y="6596"/>
                  </a:lnTo>
                  <a:lnTo>
                    <a:pt x="22039" y="6668"/>
                  </a:lnTo>
                  <a:lnTo>
                    <a:pt x="22185" y="6722"/>
                  </a:lnTo>
                  <a:lnTo>
                    <a:pt x="22134" y="6722"/>
                  </a:lnTo>
                  <a:lnTo>
                    <a:pt x="22278" y="6666"/>
                  </a:lnTo>
                  <a:cubicBezTo>
                    <a:pt x="22301" y="6657"/>
                    <a:pt x="22327" y="6661"/>
                    <a:pt x="22347" y="6676"/>
                  </a:cubicBezTo>
                  <a:lnTo>
                    <a:pt x="22499" y="6788"/>
                  </a:lnTo>
                  <a:lnTo>
                    <a:pt x="22476" y="6776"/>
                  </a:lnTo>
                  <a:lnTo>
                    <a:pt x="22620" y="6816"/>
                  </a:lnTo>
                  <a:cubicBezTo>
                    <a:pt x="22635" y="6820"/>
                    <a:pt x="22649" y="6830"/>
                    <a:pt x="22659" y="6843"/>
                  </a:cubicBezTo>
                  <a:lnTo>
                    <a:pt x="22811" y="7051"/>
                  </a:lnTo>
                  <a:lnTo>
                    <a:pt x="22957" y="7279"/>
                  </a:lnTo>
                  <a:lnTo>
                    <a:pt x="23104" y="7456"/>
                  </a:lnTo>
                  <a:lnTo>
                    <a:pt x="23086" y="7440"/>
                  </a:lnTo>
                  <a:lnTo>
                    <a:pt x="23230" y="7528"/>
                  </a:lnTo>
                  <a:lnTo>
                    <a:pt x="23217" y="7522"/>
                  </a:lnTo>
                  <a:lnTo>
                    <a:pt x="23369" y="7578"/>
                  </a:lnTo>
                  <a:cubicBezTo>
                    <a:pt x="23373" y="7579"/>
                    <a:pt x="23376" y="7581"/>
                    <a:pt x="23379" y="7583"/>
                  </a:cubicBezTo>
                  <a:lnTo>
                    <a:pt x="23523" y="7663"/>
                  </a:lnTo>
                  <a:cubicBezTo>
                    <a:pt x="23528" y="7665"/>
                    <a:pt x="23532" y="7668"/>
                    <a:pt x="23536" y="7672"/>
                  </a:cubicBezTo>
                  <a:lnTo>
                    <a:pt x="23688" y="7808"/>
                  </a:lnTo>
                  <a:lnTo>
                    <a:pt x="23673" y="7797"/>
                  </a:lnTo>
                  <a:lnTo>
                    <a:pt x="23817" y="7869"/>
                  </a:lnTo>
                  <a:cubicBezTo>
                    <a:pt x="23824" y="7873"/>
                    <a:pt x="23831" y="7878"/>
                    <a:pt x="23837" y="7884"/>
                  </a:cubicBezTo>
                  <a:lnTo>
                    <a:pt x="23989" y="8044"/>
                  </a:lnTo>
                  <a:lnTo>
                    <a:pt x="24133" y="8196"/>
                  </a:lnTo>
                  <a:lnTo>
                    <a:pt x="24047" y="8182"/>
                  </a:lnTo>
                  <a:lnTo>
                    <a:pt x="24199" y="8102"/>
                  </a:lnTo>
                  <a:cubicBezTo>
                    <a:pt x="24206" y="8098"/>
                    <a:pt x="24213" y="8096"/>
                    <a:pt x="24221" y="8094"/>
                  </a:cubicBezTo>
                  <a:lnTo>
                    <a:pt x="24365" y="8070"/>
                  </a:lnTo>
                  <a:cubicBezTo>
                    <a:pt x="24375" y="8069"/>
                    <a:pt x="24385" y="8069"/>
                    <a:pt x="24395" y="8072"/>
                  </a:cubicBezTo>
                  <a:lnTo>
                    <a:pt x="24547" y="8112"/>
                  </a:lnTo>
                  <a:lnTo>
                    <a:pt x="24506" y="8113"/>
                  </a:lnTo>
                  <a:lnTo>
                    <a:pt x="24650" y="8065"/>
                  </a:lnTo>
                  <a:cubicBezTo>
                    <a:pt x="24658" y="8062"/>
                    <a:pt x="24667" y="8061"/>
                    <a:pt x="24676" y="8062"/>
                  </a:cubicBezTo>
                  <a:lnTo>
                    <a:pt x="24828" y="8070"/>
                  </a:lnTo>
                  <a:lnTo>
                    <a:pt x="24976" y="8069"/>
                  </a:lnTo>
                  <a:lnTo>
                    <a:pt x="25116" y="8062"/>
                  </a:lnTo>
                  <a:cubicBezTo>
                    <a:pt x="25120" y="8061"/>
                    <a:pt x="25124" y="8061"/>
                    <a:pt x="25128" y="8062"/>
                  </a:cubicBezTo>
                  <a:lnTo>
                    <a:pt x="25280" y="8078"/>
                  </a:lnTo>
                  <a:lnTo>
                    <a:pt x="25240" y="8085"/>
                  </a:lnTo>
                  <a:lnTo>
                    <a:pt x="25384" y="8013"/>
                  </a:lnTo>
                  <a:cubicBezTo>
                    <a:pt x="25392" y="8009"/>
                    <a:pt x="25400" y="8007"/>
                    <a:pt x="25409" y="8006"/>
                  </a:cubicBezTo>
                  <a:lnTo>
                    <a:pt x="25561" y="7990"/>
                  </a:lnTo>
                  <a:cubicBezTo>
                    <a:pt x="25569" y="7989"/>
                    <a:pt x="25576" y="7989"/>
                    <a:pt x="25584" y="7991"/>
                  </a:cubicBezTo>
                  <a:lnTo>
                    <a:pt x="25728" y="8023"/>
                  </a:lnTo>
                  <a:lnTo>
                    <a:pt x="25647" y="8063"/>
                  </a:lnTo>
                  <a:lnTo>
                    <a:pt x="25799" y="7743"/>
                  </a:lnTo>
                  <a:cubicBezTo>
                    <a:pt x="25805" y="7732"/>
                    <a:pt x="25812" y="7722"/>
                    <a:pt x="25822" y="7715"/>
                  </a:cubicBezTo>
                  <a:lnTo>
                    <a:pt x="25966" y="7611"/>
                  </a:lnTo>
                  <a:cubicBezTo>
                    <a:pt x="25997" y="7589"/>
                    <a:pt x="26039" y="7594"/>
                    <a:pt x="26063" y="7622"/>
                  </a:cubicBezTo>
                  <a:lnTo>
                    <a:pt x="26215" y="7798"/>
                  </a:lnTo>
                  <a:lnTo>
                    <a:pt x="26354" y="7929"/>
                  </a:lnTo>
                  <a:lnTo>
                    <a:pt x="26266" y="7921"/>
                  </a:lnTo>
                  <a:lnTo>
                    <a:pt x="26418" y="7825"/>
                  </a:lnTo>
                  <a:cubicBezTo>
                    <a:pt x="26432" y="7816"/>
                    <a:pt x="26448" y="7812"/>
                    <a:pt x="26464" y="7814"/>
                  </a:cubicBezTo>
                  <a:lnTo>
                    <a:pt x="26608" y="7830"/>
                  </a:lnTo>
                  <a:lnTo>
                    <a:pt x="26562" y="7841"/>
                  </a:lnTo>
                  <a:lnTo>
                    <a:pt x="26714" y="7745"/>
                  </a:lnTo>
                  <a:cubicBezTo>
                    <a:pt x="26721" y="7740"/>
                    <a:pt x="26729" y="7737"/>
                    <a:pt x="26737" y="7735"/>
                  </a:cubicBezTo>
                  <a:lnTo>
                    <a:pt x="26881" y="7703"/>
                  </a:lnTo>
                  <a:cubicBezTo>
                    <a:pt x="26888" y="7701"/>
                    <a:pt x="26896" y="7701"/>
                    <a:pt x="26904" y="7702"/>
                  </a:cubicBezTo>
                  <a:lnTo>
                    <a:pt x="27056" y="7718"/>
                  </a:lnTo>
                  <a:lnTo>
                    <a:pt x="27026" y="7721"/>
                  </a:lnTo>
                  <a:lnTo>
                    <a:pt x="27170" y="7673"/>
                  </a:lnTo>
                  <a:lnTo>
                    <a:pt x="27326" y="7632"/>
                  </a:lnTo>
                  <a:cubicBezTo>
                    <a:pt x="27340" y="7628"/>
                    <a:pt x="27354" y="7629"/>
                    <a:pt x="27367" y="7633"/>
                  </a:cubicBezTo>
                  <a:lnTo>
                    <a:pt x="27511" y="7681"/>
                  </a:lnTo>
                  <a:lnTo>
                    <a:pt x="27496" y="7678"/>
                  </a:lnTo>
                  <a:lnTo>
                    <a:pt x="27648" y="7694"/>
                  </a:lnTo>
                  <a:lnTo>
                    <a:pt x="27788" y="7702"/>
                  </a:lnTo>
                  <a:lnTo>
                    <a:pt x="27940" y="7710"/>
                  </a:lnTo>
                  <a:cubicBezTo>
                    <a:pt x="27952" y="7710"/>
                    <a:pt x="27963" y="7713"/>
                    <a:pt x="27973" y="7719"/>
                  </a:cubicBezTo>
                  <a:lnTo>
                    <a:pt x="28125" y="7807"/>
                  </a:lnTo>
                  <a:lnTo>
                    <a:pt x="28066" y="7801"/>
                  </a:lnTo>
                  <a:lnTo>
                    <a:pt x="28210" y="7753"/>
                  </a:lnTo>
                  <a:cubicBezTo>
                    <a:pt x="28225" y="7748"/>
                    <a:pt x="28242" y="7748"/>
                    <a:pt x="28257" y="7754"/>
                  </a:cubicBezTo>
                  <a:lnTo>
                    <a:pt x="28409" y="7810"/>
                  </a:lnTo>
                  <a:lnTo>
                    <a:pt x="28327" y="7834"/>
                  </a:lnTo>
                  <a:lnTo>
                    <a:pt x="28471" y="7642"/>
                  </a:lnTo>
                  <a:cubicBezTo>
                    <a:pt x="28480" y="7630"/>
                    <a:pt x="28492" y="7621"/>
                    <a:pt x="28507" y="7617"/>
                  </a:cubicBezTo>
                  <a:lnTo>
                    <a:pt x="28659" y="7569"/>
                  </a:lnTo>
                  <a:cubicBezTo>
                    <a:pt x="28671" y="7565"/>
                    <a:pt x="28684" y="7564"/>
                    <a:pt x="28696" y="7567"/>
                  </a:cubicBezTo>
                  <a:lnTo>
                    <a:pt x="28840" y="7599"/>
                  </a:lnTo>
                  <a:lnTo>
                    <a:pt x="28794" y="7604"/>
                  </a:lnTo>
                  <a:lnTo>
                    <a:pt x="28946" y="7532"/>
                  </a:lnTo>
                  <a:cubicBezTo>
                    <a:pt x="28953" y="7529"/>
                    <a:pt x="28961" y="7527"/>
                    <a:pt x="28969" y="7526"/>
                  </a:cubicBezTo>
                  <a:lnTo>
                    <a:pt x="29113" y="7510"/>
                  </a:lnTo>
                  <a:cubicBezTo>
                    <a:pt x="29126" y="7508"/>
                    <a:pt x="29139" y="7511"/>
                    <a:pt x="29151" y="7516"/>
                  </a:cubicBezTo>
                  <a:lnTo>
                    <a:pt x="29303" y="7588"/>
                  </a:lnTo>
                  <a:lnTo>
                    <a:pt x="29439" y="7633"/>
                  </a:lnTo>
                  <a:lnTo>
                    <a:pt x="29413" y="7630"/>
                  </a:lnTo>
                  <a:lnTo>
                    <a:pt x="29565" y="7622"/>
                  </a:lnTo>
                  <a:cubicBezTo>
                    <a:pt x="29570" y="7621"/>
                    <a:pt x="29575" y="7622"/>
                    <a:pt x="29580" y="7622"/>
                  </a:cubicBezTo>
                  <a:lnTo>
                    <a:pt x="29724" y="7646"/>
                  </a:lnTo>
                  <a:cubicBezTo>
                    <a:pt x="29764" y="7653"/>
                    <a:pt x="29790" y="7690"/>
                    <a:pt x="29783" y="7729"/>
                  </a:cubicBezTo>
                  <a:cubicBezTo>
                    <a:pt x="29777" y="7769"/>
                    <a:pt x="29740" y="7795"/>
                    <a:pt x="29701" y="7788"/>
                  </a:cubicBezTo>
                  <a:lnTo>
                    <a:pt x="29557" y="7764"/>
                  </a:lnTo>
                  <a:lnTo>
                    <a:pt x="29572" y="7765"/>
                  </a:lnTo>
                  <a:lnTo>
                    <a:pt x="29420" y="7773"/>
                  </a:lnTo>
                  <a:cubicBezTo>
                    <a:pt x="29411" y="7774"/>
                    <a:pt x="29402" y="7773"/>
                    <a:pt x="29394" y="7770"/>
                  </a:cubicBezTo>
                  <a:lnTo>
                    <a:pt x="29242" y="7719"/>
                  </a:lnTo>
                  <a:lnTo>
                    <a:pt x="29090" y="7647"/>
                  </a:lnTo>
                  <a:lnTo>
                    <a:pt x="29128" y="7653"/>
                  </a:lnTo>
                  <a:lnTo>
                    <a:pt x="28984" y="7669"/>
                  </a:lnTo>
                  <a:lnTo>
                    <a:pt x="29007" y="7663"/>
                  </a:lnTo>
                  <a:lnTo>
                    <a:pt x="28855" y="7735"/>
                  </a:lnTo>
                  <a:cubicBezTo>
                    <a:pt x="28841" y="7741"/>
                    <a:pt x="28824" y="7743"/>
                    <a:pt x="28809" y="7740"/>
                  </a:cubicBezTo>
                  <a:lnTo>
                    <a:pt x="28665" y="7708"/>
                  </a:lnTo>
                  <a:lnTo>
                    <a:pt x="28702" y="7706"/>
                  </a:lnTo>
                  <a:lnTo>
                    <a:pt x="28550" y="7754"/>
                  </a:lnTo>
                  <a:lnTo>
                    <a:pt x="28586" y="7729"/>
                  </a:lnTo>
                  <a:lnTo>
                    <a:pt x="28442" y="7921"/>
                  </a:lnTo>
                  <a:cubicBezTo>
                    <a:pt x="28423" y="7946"/>
                    <a:pt x="28389" y="7956"/>
                    <a:pt x="28360" y="7945"/>
                  </a:cubicBezTo>
                  <a:lnTo>
                    <a:pt x="28208" y="7889"/>
                  </a:lnTo>
                  <a:lnTo>
                    <a:pt x="28255" y="7890"/>
                  </a:lnTo>
                  <a:lnTo>
                    <a:pt x="28111" y="7938"/>
                  </a:lnTo>
                  <a:cubicBezTo>
                    <a:pt x="28092" y="7944"/>
                    <a:pt x="28070" y="7942"/>
                    <a:pt x="28052" y="7932"/>
                  </a:cubicBezTo>
                  <a:lnTo>
                    <a:pt x="27900" y="7844"/>
                  </a:lnTo>
                  <a:lnTo>
                    <a:pt x="27933" y="7853"/>
                  </a:lnTo>
                  <a:lnTo>
                    <a:pt x="27780" y="7845"/>
                  </a:lnTo>
                  <a:lnTo>
                    <a:pt x="27633" y="7837"/>
                  </a:lnTo>
                  <a:lnTo>
                    <a:pt x="27481" y="7821"/>
                  </a:lnTo>
                  <a:cubicBezTo>
                    <a:pt x="27476" y="7821"/>
                    <a:pt x="27471" y="7819"/>
                    <a:pt x="27466" y="7818"/>
                  </a:cubicBezTo>
                  <a:lnTo>
                    <a:pt x="27322" y="7770"/>
                  </a:lnTo>
                  <a:lnTo>
                    <a:pt x="27363" y="7771"/>
                  </a:lnTo>
                  <a:lnTo>
                    <a:pt x="27215" y="7810"/>
                  </a:lnTo>
                  <a:lnTo>
                    <a:pt x="27071" y="7858"/>
                  </a:lnTo>
                  <a:cubicBezTo>
                    <a:pt x="27061" y="7861"/>
                    <a:pt x="27051" y="7862"/>
                    <a:pt x="27041" y="7861"/>
                  </a:cubicBezTo>
                  <a:lnTo>
                    <a:pt x="26889" y="7845"/>
                  </a:lnTo>
                  <a:lnTo>
                    <a:pt x="26912" y="7844"/>
                  </a:lnTo>
                  <a:lnTo>
                    <a:pt x="26768" y="7876"/>
                  </a:lnTo>
                  <a:lnTo>
                    <a:pt x="26791" y="7866"/>
                  </a:lnTo>
                  <a:lnTo>
                    <a:pt x="26639" y="7962"/>
                  </a:lnTo>
                  <a:cubicBezTo>
                    <a:pt x="26625" y="7971"/>
                    <a:pt x="26609" y="7975"/>
                    <a:pt x="26593" y="7973"/>
                  </a:cubicBezTo>
                  <a:lnTo>
                    <a:pt x="26449" y="7957"/>
                  </a:lnTo>
                  <a:lnTo>
                    <a:pt x="26495" y="7946"/>
                  </a:lnTo>
                  <a:lnTo>
                    <a:pt x="26343" y="8042"/>
                  </a:lnTo>
                  <a:cubicBezTo>
                    <a:pt x="26315" y="8060"/>
                    <a:pt x="26279" y="8056"/>
                    <a:pt x="26255" y="8034"/>
                  </a:cubicBezTo>
                  <a:lnTo>
                    <a:pt x="26106" y="7893"/>
                  </a:lnTo>
                  <a:lnTo>
                    <a:pt x="25954" y="7717"/>
                  </a:lnTo>
                  <a:lnTo>
                    <a:pt x="26051" y="7728"/>
                  </a:lnTo>
                  <a:lnTo>
                    <a:pt x="25907" y="7832"/>
                  </a:lnTo>
                  <a:lnTo>
                    <a:pt x="25930" y="7804"/>
                  </a:lnTo>
                  <a:lnTo>
                    <a:pt x="25778" y="8124"/>
                  </a:lnTo>
                  <a:cubicBezTo>
                    <a:pt x="25763" y="8155"/>
                    <a:pt x="25730" y="8171"/>
                    <a:pt x="25697" y="8164"/>
                  </a:cubicBezTo>
                  <a:lnTo>
                    <a:pt x="25553" y="8132"/>
                  </a:lnTo>
                  <a:lnTo>
                    <a:pt x="25576" y="8133"/>
                  </a:lnTo>
                  <a:lnTo>
                    <a:pt x="25424" y="8149"/>
                  </a:lnTo>
                  <a:lnTo>
                    <a:pt x="25449" y="8142"/>
                  </a:lnTo>
                  <a:lnTo>
                    <a:pt x="25305" y="8214"/>
                  </a:lnTo>
                  <a:cubicBezTo>
                    <a:pt x="25292" y="8220"/>
                    <a:pt x="25279" y="8223"/>
                    <a:pt x="25265" y="8221"/>
                  </a:cubicBezTo>
                  <a:lnTo>
                    <a:pt x="25113" y="8205"/>
                  </a:lnTo>
                  <a:lnTo>
                    <a:pt x="25124" y="8205"/>
                  </a:lnTo>
                  <a:lnTo>
                    <a:pt x="24976" y="8213"/>
                  </a:lnTo>
                  <a:lnTo>
                    <a:pt x="24821" y="8213"/>
                  </a:lnTo>
                  <a:lnTo>
                    <a:pt x="24669" y="8205"/>
                  </a:lnTo>
                  <a:lnTo>
                    <a:pt x="24695" y="8202"/>
                  </a:lnTo>
                  <a:lnTo>
                    <a:pt x="24551" y="8250"/>
                  </a:lnTo>
                  <a:cubicBezTo>
                    <a:pt x="24538" y="8254"/>
                    <a:pt x="24524" y="8255"/>
                    <a:pt x="24510" y="8251"/>
                  </a:cubicBezTo>
                  <a:lnTo>
                    <a:pt x="24358" y="8211"/>
                  </a:lnTo>
                  <a:lnTo>
                    <a:pt x="24388" y="8212"/>
                  </a:lnTo>
                  <a:lnTo>
                    <a:pt x="24244" y="8236"/>
                  </a:lnTo>
                  <a:lnTo>
                    <a:pt x="24266" y="8229"/>
                  </a:lnTo>
                  <a:lnTo>
                    <a:pt x="24114" y="8309"/>
                  </a:lnTo>
                  <a:cubicBezTo>
                    <a:pt x="24085" y="8324"/>
                    <a:pt x="24050" y="8318"/>
                    <a:pt x="24028" y="8295"/>
                  </a:cubicBezTo>
                  <a:lnTo>
                    <a:pt x="23884" y="8143"/>
                  </a:lnTo>
                  <a:lnTo>
                    <a:pt x="23732" y="7983"/>
                  </a:lnTo>
                  <a:lnTo>
                    <a:pt x="23752" y="7998"/>
                  </a:lnTo>
                  <a:lnTo>
                    <a:pt x="23608" y="7926"/>
                  </a:lnTo>
                  <a:cubicBezTo>
                    <a:pt x="23603" y="7923"/>
                    <a:pt x="23597" y="7919"/>
                    <a:pt x="23592" y="7915"/>
                  </a:cubicBezTo>
                  <a:lnTo>
                    <a:pt x="23440" y="7779"/>
                  </a:lnTo>
                  <a:lnTo>
                    <a:pt x="23454" y="7788"/>
                  </a:lnTo>
                  <a:lnTo>
                    <a:pt x="23310" y="7708"/>
                  </a:lnTo>
                  <a:lnTo>
                    <a:pt x="23320" y="7713"/>
                  </a:lnTo>
                  <a:lnTo>
                    <a:pt x="23168" y="7657"/>
                  </a:lnTo>
                  <a:cubicBezTo>
                    <a:pt x="23163" y="7655"/>
                    <a:pt x="23159" y="7653"/>
                    <a:pt x="23155" y="7651"/>
                  </a:cubicBezTo>
                  <a:lnTo>
                    <a:pt x="23011" y="7563"/>
                  </a:lnTo>
                  <a:cubicBezTo>
                    <a:pt x="23004" y="7559"/>
                    <a:pt x="22998" y="7553"/>
                    <a:pt x="22993" y="7547"/>
                  </a:cubicBezTo>
                  <a:lnTo>
                    <a:pt x="22836" y="7356"/>
                  </a:lnTo>
                  <a:lnTo>
                    <a:pt x="22694" y="7136"/>
                  </a:lnTo>
                  <a:lnTo>
                    <a:pt x="22542" y="6928"/>
                  </a:lnTo>
                  <a:lnTo>
                    <a:pt x="22581" y="6955"/>
                  </a:lnTo>
                  <a:lnTo>
                    <a:pt x="22437" y="6915"/>
                  </a:lnTo>
                  <a:cubicBezTo>
                    <a:pt x="22429" y="6912"/>
                    <a:pt x="22421" y="6909"/>
                    <a:pt x="22414" y="6903"/>
                  </a:cubicBezTo>
                  <a:lnTo>
                    <a:pt x="22262" y="6791"/>
                  </a:lnTo>
                  <a:lnTo>
                    <a:pt x="22331" y="6801"/>
                  </a:lnTo>
                  <a:lnTo>
                    <a:pt x="22187" y="6857"/>
                  </a:lnTo>
                  <a:cubicBezTo>
                    <a:pt x="22170" y="6863"/>
                    <a:pt x="22152" y="6863"/>
                    <a:pt x="22136" y="6857"/>
                  </a:cubicBezTo>
                  <a:lnTo>
                    <a:pt x="21978" y="6799"/>
                  </a:lnTo>
                  <a:lnTo>
                    <a:pt x="21826" y="6727"/>
                  </a:lnTo>
                  <a:cubicBezTo>
                    <a:pt x="21815" y="6721"/>
                    <a:pt x="21805" y="6713"/>
                    <a:pt x="21798" y="6704"/>
                  </a:cubicBezTo>
                  <a:lnTo>
                    <a:pt x="21654" y="6504"/>
                  </a:lnTo>
                  <a:lnTo>
                    <a:pt x="21691" y="6530"/>
                  </a:lnTo>
                  <a:lnTo>
                    <a:pt x="21545" y="6484"/>
                  </a:lnTo>
                  <a:lnTo>
                    <a:pt x="21401" y="6452"/>
                  </a:lnTo>
                  <a:cubicBezTo>
                    <a:pt x="21379" y="6447"/>
                    <a:pt x="21361" y="6433"/>
                    <a:pt x="21352" y="6413"/>
                  </a:cubicBezTo>
                  <a:lnTo>
                    <a:pt x="21200" y="6101"/>
                  </a:lnTo>
                  <a:lnTo>
                    <a:pt x="21208" y="6114"/>
                  </a:lnTo>
                  <a:lnTo>
                    <a:pt x="21067" y="5934"/>
                  </a:lnTo>
                  <a:lnTo>
                    <a:pt x="20915" y="5766"/>
                  </a:lnTo>
                  <a:cubicBezTo>
                    <a:pt x="20913" y="5763"/>
                    <a:pt x="20911" y="5760"/>
                    <a:pt x="20909" y="5757"/>
                  </a:cubicBezTo>
                  <a:lnTo>
                    <a:pt x="20765" y="5541"/>
                  </a:lnTo>
                  <a:lnTo>
                    <a:pt x="20771" y="5550"/>
                  </a:lnTo>
                  <a:lnTo>
                    <a:pt x="20617" y="5379"/>
                  </a:lnTo>
                  <a:lnTo>
                    <a:pt x="20472" y="5202"/>
                  </a:lnTo>
                  <a:lnTo>
                    <a:pt x="20320" y="5010"/>
                  </a:lnTo>
                  <a:lnTo>
                    <a:pt x="20347" y="5031"/>
                  </a:lnTo>
                  <a:lnTo>
                    <a:pt x="20203" y="4967"/>
                  </a:lnTo>
                  <a:cubicBezTo>
                    <a:pt x="20199" y="4965"/>
                    <a:pt x="20195" y="4963"/>
                    <a:pt x="20192" y="4961"/>
                  </a:cubicBezTo>
                  <a:lnTo>
                    <a:pt x="20040" y="4857"/>
                  </a:lnTo>
                  <a:cubicBezTo>
                    <a:pt x="20036" y="4854"/>
                    <a:pt x="20032" y="4851"/>
                    <a:pt x="20028" y="4847"/>
                  </a:cubicBezTo>
                  <a:lnTo>
                    <a:pt x="19884" y="4695"/>
                  </a:lnTo>
                  <a:lnTo>
                    <a:pt x="19898" y="4706"/>
                  </a:lnTo>
                  <a:lnTo>
                    <a:pt x="19746" y="4610"/>
                  </a:lnTo>
                  <a:lnTo>
                    <a:pt x="19819" y="4612"/>
                  </a:lnTo>
                  <a:lnTo>
                    <a:pt x="19675" y="4692"/>
                  </a:lnTo>
                  <a:cubicBezTo>
                    <a:pt x="19646" y="4709"/>
                    <a:pt x="19610" y="4703"/>
                    <a:pt x="19587" y="4678"/>
                  </a:cubicBezTo>
                  <a:lnTo>
                    <a:pt x="19435" y="4510"/>
                  </a:lnTo>
                  <a:lnTo>
                    <a:pt x="19553" y="4493"/>
                  </a:lnTo>
                  <a:lnTo>
                    <a:pt x="19409" y="4789"/>
                  </a:lnTo>
                  <a:cubicBezTo>
                    <a:pt x="19400" y="4808"/>
                    <a:pt x="19383" y="4822"/>
                    <a:pt x="19363" y="4827"/>
                  </a:cubicBezTo>
                  <a:cubicBezTo>
                    <a:pt x="19343" y="4832"/>
                    <a:pt x="19321" y="4829"/>
                    <a:pt x="19304" y="4817"/>
                  </a:cubicBezTo>
                  <a:lnTo>
                    <a:pt x="19152" y="4713"/>
                  </a:lnTo>
                  <a:lnTo>
                    <a:pt x="19223" y="4719"/>
                  </a:lnTo>
                  <a:lnTo>
                    <a:pt x="19071" y="4791"/>
                  </a:lnTo>
                  <a:cubicBezTo>
                    <a:pt x="19048" y="4802"/>
                    <a:pt x="19020" y="4799"/>
                    <a:pt x="18998" y="4784"/>
                  </a:cubicBezTo>
                  <a:lnTo>
                    <a:pt x="18854" y="4680"/>
                  </a:lnTo>
                  <a:lnTo>
                    <a:pt x="18911" y="4692"/>
                  </a:lnTo>
                  <a:lnTo>
                    <a:pt x="18759" y="4724"/>
                  </a:lnTo>
                  <a:cubicBezTo>
                    <a:pt x="18731" y="4730"/>
                    <a:pt x="18702" y="4718"/>
                    <a:pt x="18685" y="4694"/>
                  </a:cubicBezTo>
                  <a:lnTo>
                    <a:pt x="18541" y="4486"/>
                  </a:lnTo>
                  <a:lnTo>
                    <a:pt x="18556" y="4502"/>
                  </a:lnTo>
                  <a:lnTo>
                    <a:pt x="18404" y="4382"/>
                  </a:lnTo>
                  <a:lnTo>
                    <a:pt x="18452" y="4397"/>
                  </a:lnTo>
                  <a:lnTo>
                    <a:pt x="18308" y="4405"/>
                  </a:lnTo>
                  <a:lnTo>
                    <a:pt x="18338" y="4397"/>
                  </a:lnTo>
                  <a:lnTo>
                    <a:pt x="18186" y="4477"/>
                  </a:lnTo>
                  <a:cubicBezTo>
                    <a:pt x="18183" y="4479"/>
                    <a:pt x="18179" y="4481"/>
                    <a:pt x="18175" y="4482"/>
                  </a:cubicBezTo>
                  <a:lnTo>
                    <a:pt x="18031" y="4530"/>
                  </a:lnTo>
                  <a:cubicBezTo>
                    <a:pt x="18012" y="4536"/>
                    <a:pt x="17990" y="4534"/>
                    <a:pt x="17972" y="4524"/>
                  </a:cubicBezTo>
                  <a:lnTo>
                    <a:pt x="17820" y="4436"/>
                  </a:lnTo>
                  <a:lnTo>
                    <a:pt x="17917" y="4412"/>
                  </a:lnTo>
                  <a:lnTo>
                    <a:pt x="17773" y="4636"/>
                  </a:lnTo>
                  <a:cubicBezTo>
                    <a:pt x="17758" y="4660"/>
                    <a:pt x="17729" y="4673"/>
                    <a:pt x="17701" y="4669"/>
                  </a:cubicBezTo>
                  <a:lnTo>
                    <a:pt x="17549" y="4645"/>
                  </a:lnTo>
                  <a:cubicBezTo>
                    <a:pt x="17541" y="4643"/>
                    <a:pt x="17533" y="4641"/>
                    <a:pt x="17526" y="4636"/>
                  </a:cubicBezTo>
                  <a:lnTo>
                    <a:pt x="17382" y="4556"/>
                  </a:lnTo>
                  <a:lnTo>
                    <a:pt x="17441" y="4561"/>
                  </a:lnTo>
                  <a:lnTo>
                    <a:pt x="17289" y="4617"/>
                  </a:lnTo>
                  <a:cubicBezTo>
                    <a:pt x="17259" y="4628"/>
                    <a:pt x="17225" y="4618"/>
                    <a:pt x="17206" y="4592"/>
                  </a:cubicBezTo>
                  <a:lnTo>
                    <a:pt x="17062" y="4392"/>
                  </a:lnTo>
                  <a:lnTo>
                    <a:pt x="17145" y="4417"/>
                  </a:lnTo>
                  <a:lnTo>
                    <a:pt x="16991" y="4474"/>
                  </a:lnTo>
                  <a:lnTo>
                    <a:pt x="16847" y="4522"/>
                  </a:lnTo>
                  <a:cubicBezTo>
                    <a:pt x="16828" y="4528"/>
                    <a:pt x="16806" y="4526"/>
                    <a:pt x="16788" y="4516"/>
                  </a:cubicBezTo>
                  <a:lnTo>
                    <a:pt x="16636" y="4428"/>
                  </a:lnTo>
                  <a:lnTo>
                    <a:pt x="16668" y="4437"/>
                  </a:lnTo>
                  <a:lnTo>
                    <a:pt x="16524" y="4429"/>
                  </a:lnTo>
                  <a:lnTo>
                    <a:pt x="16585" y="4402"/>
                  </a:lnTo>
                  <a:lnTo>
                    <a:pt x="16433" y="4594"/>
                  </a:lnTo>
                  <a:cubicBezTo>
                    <a:pt x="16419" y="4611"/>
                    <a:pt x="16398" y="4621"/>
                    <a:pt x="16376" y="4621"/>
                  </a:cubicBezTo>
                  <a:lnTo>
                    <a:pt x="16224" y="4621"/>
                  </a:lnTo>
                  <a:lnTo>
                    <a:pt x="16272" y="4603"/>
                  </a:lnTo>
                  <a:lnTo>
                    <a:pt x="16128" y="4731"/>
                  </a:lnTo>
                  <a:cubicBezTo>
                    <a:pt x="16102" y="4754"/>
                    <a:pt x="16063" y="4756"/>
                    <a:pt x="16036" y="4734"/>
                  </a:cubicBezTo>
                  <a:lnTo>
                    <a:pt x="15891" y="4619"/>
                  </a:lnTo>
                  <a:lnTo>
                    <a:pt x="15747" y="4531"/>
                  </a:lnTo>
                  <a:lnTo>
                    <a:pt x="15777" y="4541"/>
                  </a:lnTo>
                  <a:lnTo>
                    <a:pt x="15625" y="4525"/>
                  </a:lnTo>
                  <a:cubicBezTo>
                    <a:pt x="15604" y="4523"/>
                    <a:pt x="15584" y="4511"/>
                    <a:pt x="15573" y="4493"/>
                  </a:cubicBezTo>
                  <a:lnTo>
                    <a:pt x="15429" y="4277"/>
                  </a:lnTo>
                  <a:lnTo>
                    <a:pt x="15541" y="4287"/>
                  </a:lnTo>
                  <a:lnTo>
                    <a:pt x="15389" y="4447"/>
                  </a:lnTo>
                  <a:cubicBezTo>
                    <a:pt x="15369" y="4468"/>
                    <a:pt x="15338" y="4475"/>
                    <a:pt x="15310" y="4465"/>
                  </a:cubicBezTo>
                  <a:lnTo>
                    <a:pt x="15159" y="4405"/>
                  </a:lnTo>
                  <a:lnTo>
                    <a:pt x="15007" y="4325"/>
                  </a:lnTo>
                  <a:lnTo>
                    <a:pt x="15085" y="4318"/>
                  </a:lnTo>
                  <a:lnTo>
                    <a:pt x="14941" y="4430"/>
                  </a:lnTo>
                  <a:cubicBezTo>
                    <a:pt x="14932" y="4437"/>
                    <a:pt x="14922" y="4442"/>
                    <a:pt x="14911" y="4444"/>
                  </a:cubicBezTo>
                  <a:lnTo>
                    <a:pt x="14759" y="4476"/>
                  </a:lnTo>
                  <a:cubicBezTo>
                    <a:pt x="14732" y="4482"/>
                    <a:pt x="14704" y="4471"/>
                    <a:pt x="14687" y="4449"/>
                  </a:cubicBezTo>
                  <a:lnTo>
                    <a:pt x="14543" y="4257"/>
                  </a:lnTo>
                  <a:lnTo>
                    <a:pt x="14593" y="4285"/>
                  </a:lnTo>
                  <a:lnTo>
                    <a:pt x="14441" y="4269"/>
                  </a:lnTo>
                  <a:lnTo>
                    <a:pt x="14456" y="4269"/>
                  </a:lnTo>
                  <a:lnTo>
                    <a:pt x="14312" y="4285"/>
                  </a:lnTo>
                  <a:lnTo>
                    <a:pt x="14347" y="4271"/>
                  </a:lnTo>
                  <a:lnTo>
                    <a:pt x="14195" y="4383"/>
                  </a:lnTo>
                  <a:cubicBezTo>
                    <a:pt x="14187" y="4389"/>
                    <a:pt x="14178" y="4394"/>
                    <a:pt x="14168" y="4396"/>
                  </a:cubicBezTo>
                  <a:lnTo>
                    <a:pt x="14024" y="4428"/>
                  </a:lnTo>
                  <a:cubicBezTo>
                    <a:pt x="14013" y="4430"/>
                    <a:pt x="14001" y="4430"/>
                    <a:pt x="13990" y="4427"/>
                  </a:cubicBezTo>
                  <a:lnTo>
                    <a:pt x="13838" y="4387"/>
                  </a:lnTo>
                  <a:lnTo>
                    <a:pt x="13913" y="4362"/>
                  </a:lnTo>
                  <a:lnTo>
                    <a:pt x="13769" y="4546"/>
                  </a:lnTo>
                  <a:cubicBezTo>
                    <a:pt x="13748" y="4572"/>
                    <a:pt x="13712" y="4581"/>
                    <a:pt x="13682" y="4567"/>
                  </a:cubicBezTo>
                  <a:lnTo>
                    <a:pt x="13530" y="4495"/>
                  </a:lnTo>
                  <a:lnTo>
                    <a:pt x="13560" y="4501"/>
                  </a:lnTo>
                  <a:lnTo>
                    <a:pt x="13408" y="4501"/>
                  </a:lnTo>
                  <a:cubicBezTo>
                    <a:pt x="13380" y="4501"/>
                    <a:pt x="13355" y="4485"/>
                    <a:pt x="13343" y="4460"/>
                  </a:cubicBezTo>
                  <a:lnTo>
                    <a:pt x="13199" y="4148"/>
                  </a:lnTo>
                  <a:lnTo>
                    <a:pt x="13286" y="4186"/>
                  </a:lnTo>
                  <a:lnTo>
                    <a:pt x="13134" y="4234"/>
                  </a:lnTo>
                  <a:cubicBezTo>
                    <a:pt x="13119" y="4239"/>
                    <a:pt x="13102" y="4239"/>
                    <a:pt x="13086" y="4233"/>
                  </a:cubicBezTo>
                  <a:lnTo>
                    <a:pt x="12942" y="4177"/>
                  </a:lnTo>
                  <a:lnTo>
                    <a:pt x="13015" y="4165"/>
                  </a:lnTo>
                  <a:lnTo>
                    <a:pt x="12863" y="4293"/>
                  </a:lnTo>
                  <a:cubicBezTo>
                    <a:pt x="12845" y="4308"/>
                    <a:pt x="12820" y="4313"/>
                    <a:pt x="12797" y="4307"/>
                  </a:cubicBezTo>
                  <a:lnTo>
                    <a:pt x="12653" y="4267"/>
                  </a:lnTo>
                  <a:lnTo>
                    <a:pt x="12672" y="4269"/>
                  </a:lnTo>
                  <a:lnTo>
                    <a:pt x="12520" y="4269"/>
                  </a:lnTo>
                  <a:cubicBezTo>
                    <a:pt x="12504" y="4269"/>
                    <a:pt x="12487" y="4264"/>
                    <a:pt x="12474" y="4253"/>
                  </a:cubicBezTo>
                  <a:lnTo>
                    <a:pt x="12330" y="4133"/>
                  </a:lnTo>
                  <a:lnTo>
                    <a:pt x="12373" y="4149"/>
                  </a:lnTo>
                  <a:lnTo>
                    <a:pt x="12221" y="4141"/>
                  </a:lnTo>
                  <a:lnTo>
                    <a:pt x="12264" y="4129"/>
                  </a:lnTo>
                  <a:lnTo>
                    <a:pt x="12120" y="4225"/>
                  </a:lnTo>
                  <a:cubicBezTo>
                    <a:pt x="12099" y="4239"/>
                    <a:pt x="12073" y="4241"/>
                    <a:pt x="12050" y="4231"/>
                  </a:cubicBezTo>
                  <a:lnTo>
                    <a:pt x="11898" y="4159"/>
                  </a:lnTo>
                  <a:lnTo>
                    <a:pt x="11948" y="4163"/>
                  </a:lnTo>
                  <a:lnTo>
                    <a:pt x="11812" y="4200"/>
                  </a:lnTo>
                  <a:lnTo>
                    <a:pt x="11660" y="4264"/>
                  </a:lnTo>
                  <a:cubicBezTo>
                    <a:pt x="11656" y="4266"/>
                    <a:pt x="11652" y="4267"/>
                    <a:pt x="11648" y="4268"/>
                  </a:cubicBezTo>
                  <a:lnTo>
                    <a:pt x="11504" y="4300"/>
                  </a:lnTo>
                  <a:cubicBezTo>
                    <a:pt x="11481" y="4305"/>
                    <a:pt x="11456" y="4298"/>
                    <a:pt x="11439" y="4282"/>
                  </a:cubicBezTo>
                  <a:lnTo>
                    <a:pt x="11287" y="4138"/>
                  </a:lnTo>
                  <a:lnTo>
                    <a:pt x="11143" y="4002"/>
                  </a:lnTo>
                  <a:lnTo>
                    <a:pt x="11192" y="4021"/>
                  </a:lnTo>
                  <a:lnTo>
                    <a:pt x="11040" y="4021"/>
                  </a:lnTo>
                  <a:cubicBezTo>
                    <a:pt x="11037" y="4021"/>
                    <a:pt x="11033" y="4021"/>
                    <a:pt x="11029" y="4020"/>
                  </a:cubicBezTo>
                  <a:lnTo>
                    <a:pt x="10885" y="3996"/>
                  </a:lnTo>
                  <a:cubicBezTo>
                    <a:pt x="10870" y="3994"/>
                    <a:pt x="10857" y="3988"/>
                    <a:pt x="10847" y="3978"/>
                  </a:cubicBezTo>
                  <a:lnTo>
                    <a:pt x="10695" y="3834"/>
                  </a:lnTo>
                  <a:lnTo>
                    <a:pt x="10718" y="3849"/>
                  </a:lnTo>
                  <a:lnTo>
                    <a:pt x="10574" y="3793"/>
                  </a:lnTo>
                  <a:lnTo>
                    <a:pt x="10615" y="3796"/>
                  </a:lnTo>
                  <a:lnTo>
                    <a:pt x="10463" y="3828"/>
                  </a:lnTo>
                  <a:cubicBezTo>
                    <a:pt x="10458" y="3829"/>
                    <a:pt x="10453" y="3829"/>
                    <a:pt x="10448" y="3829"/>
                  </a:cubicBezTo>
                  <a:lnTo>
                    <a:pt x="10296" y="3829"/>
                  </a:lnTo>
                  <a:cubicBezTo>
                    <a:pt x="10274" y="3829"/>
                    <a:pt x="10253" y="3819"/>
                    <a:pt x="10240" y="3802"/>
                  </a:cubicBezTo>
                  <a:lnTo>
                    <a:pt x="10096" y="3618"/>
                  </a:lnTo>
                  <a:lnTo>
                    <a:pt x="10128" y="3641"/>
                  </a:lnTo>
                  <a:lnTo>
                    <a:pt x="9976" y="3585"/>
                  </a:lnTo>
                  <a:lnTo>
                    <a:pt x="10040" y="3577"/>
                  </a:lnTo>
                  <a:lnTo>
                    <a:pt x="9896" y="3673"/>
                  </a:lnTo>
                  <a:cubicBezTo>
                    <a:pt x="9867" y="3693"/>
                    <a:pt x="9828" y="3688"/>
                    <a:pt x="9804" y="3663"/>
                  </a:cubicBezTo>
                  <a:lnTo>
                    <a:pt x="9655" y="3506"/>
                  </a:lnTo>
                  <a:lnTo>
                    <a:pt x="9507" y="3366"/>
                  </a:lnTo>
                  <a:lnTo>
                    <a:pt x="9355" y="3198"/>
                  </a:lnTo>
                  <a:cubicBezTo>
                    <a:pt x="9352" y="3195"/>
                    <a:pt x="9350" y="3192"/>
                    <a:pt x="9348" y="3188"/>
                  </a:cubicBezTo>
                  <a:lnTo>
                    <a:pt x="9204" y="2964"/>
                  </a:lnTo>
                  <a:lnTo>
                    <a:pt x="9212" y="2975"/>
                  </a:lnTo>
                  <a:lnTo>
                    <a:pt x="9060" y="2815"/>
                  </a:lnTo>
                  <a:lnTo>
                    <a:pt x="9147" y="2828"/>
                  </a:lnTo>
                  <a:lnTo>
                    <a:pt x="9003" y="2908"/>
                  </a:lnTo>
                  <a:cubicBezTo>
                    <a:pt x="8975" y="2924"/>
                    <a:pt x="8939" y="2919"/>
                    <a:pt x="8916" y="2895"/>
                  </a:cubicBezTo>
                  <a:lnTo>
                    <a:pt x="8769" y="2739"/>
                  </a:lnTo>
                  <a:lnTo>
                    <a:pt x="8625" y="2611"/>
                  </a:lnTo>
                  <a:lnTo>
                    <a:pt x="8642" y="2623"/>
                  </a:lnTo>
                  <a:lnTo>
                    <a:pt x="8490" y="2551"/>
                  </a:lnTo>
                  <a:lnTo>
                    <a:pt x="8543" y="2554"/>
                  </a:lnTo>
                  <a:lnTo>
                    <a:pt x="8399" y="2602"/>
                  </a:lnTo>
                  <a:cubicBezTo>
                    <a:pt x="8375" y="2610"/>
                    <a:pt x="8348" y="2604"/>
                    <a:pt x="8328" y="2587"/>
                  </a:cubicBezTo>
                  <a:lnTo>
                    <a:pt x="8176" y="2451"/>
                  </a:lnTo>
                  <a:lnTo>
                    <a:pt x="8283" y="2440"/>
                  </a:lnTo>
                  <a:lnTo>
                    <a:pt x="8139" y="2640"/>
                  </a:lnTo>
                  <a:cubicBezTo>
                    <a:pt x="8132" y="2649"/>
                    <a:pt x="8122" y="2657"/>
                    <a:pt x="8111" y="2663"/>
                  </a:cubicBezTo>
                  <a:lnTo>
                    <a:pt x="7959" y="2735"/>
                  </a:lnTo>
                  <a:cubicBezTo>
                    <a:pt x="7954" y="2737"/>
                    <a:pt x="7949" y="2739"/>
                    <a:pt x="7944" y="2740"/>
                  </a:cubicBezTo>
                  <a:lnTo>
                    <a:pt x="7800" y="2772"/>
                  </a:lnTo>
                  <a:cubicBezTo>
                    <a:pt x="7771" y="2778"/>
                    <a:pt x="7741" y="2766"/>
                    <a:pt x="7725" y="2742"/>
                  </a:cubicBezTo>
                  <a:lnTo>
                    <a:pt x="7573" y="2518"/>
                  </a:lnTo>
                  <a:lnTo>
                    <a:pt x="7584" y="2531"/>
                  </a:lnTo>
                  <a:lnTo>
                    <a:pt x="7432" y="2395"/>
                  </a:lnTo>
                  <a:lnTo>
                    <a:pt x="7454" y="2409"/>
                  </a:lnTo>
                  <a:lnTo>
                    <a:pt x="7310" y="2353"/>
                  </a:lnTo>
                  <a:cubicBezTo>
                    <a:pt x="7295" y="2347"/>
                    <a:pt x="7282" y="2335"/>
                    <a:pt x="7274" y="2321"/>
                  </a:cubicBezTo>
                  <a:lnTo>
                    <a:pt x="7122" y="2049"/>
                  </a:lnTo>
                  <a:lnTo>
                    <a:pt x="7247" y="2049"/>
                  </a:lnTo>
                  <a:lnTo>
                    <a:pt x="7103" y="2305"/>
                  </a:lnTo>
                  <a:cubicBezTo>
                    <a:pt x="7086" y="2336"/>
                    <a:pt x="7049" y="2349"/>
                    <a:pt x="7016" y="2337"/>
                  </a:cubicBezTo>
                  <a:lnTo>
                    <a:pt x="6866" y="2282"/>
                  </a:lnTo>
                  <a:lnTo>
                    <a:pt x="6723" y="2234"/>
                  </a:lnTo>
                  <a:lnTo>
                    <a:pt x="6571" y="2186"/>
                  </a:lnTo>
                  <a:cubicBezTo>
                    <a:pt x="6555" y="2181"/>
                    <a:pt x="6541" y="2171"/>
                    <a:pt x="6532" y="2156"/>
                  </a:cubicBezTo>
                  <a:lnTo>
                    <a:pt x="6388" y="1932"/>
                  </a:lnTo>
                  <a:lnTo>
                    <a:pt x="6467" y="1963"/>
                  </a:lnTo>
                  <a:lnTo>
                    <a:pt x="6315" y="2003"/>
                  </a:lnTo>
                  <a:cubicBezTo>
                    <a:pt x="6286" y="2011"/>
                    <a:pt x="6256" y="2000"/>
                    <a:pt x="6239" y="1977"/>
                  </a:cubicBezTo>
                  <a:lnTo>
                    <a:pt x="6095" y="1785"/>
                  </a:lnTo>
                  <a:lnTo>
                    <a:pt x="6156" y="1813"/>
                  </a:lnTo>
                  <a:lnTo>
                    <a:pt x="5996" y="1821"/>
                  </a:lnTo>
                  <a:lnTo>
                    <a:pt x="5852" y="1813"/>
                  </a:lnTo>
                  <a:cubicBezTo>
                    <a:pt x="5827" y="1812"/>
                    <a:pt x="5805" y="1797"/>
                    <a:pt x="5793" y="1775"/>
                  </a:cubicBezTo>
                  <a:lnTo>
                    <a:pt x="5641" y="1487"/>
                  </a:lnTo>
                  <a:lnTo>
                    <a:pt x="5712" y="1525"/>
                  </a:lnTo>
                  <a:lnTo>
                    <a:pt x="5568" y="1541"/>
                  </a:lnTo>
                  <a:cubicBezTo>
                    <a:pt x="5563" y="1542"/>
                    <a:pt x="5558" y="1542"/>
                    <a:pt x="5553" y="1541"/>
                  </a:cubicBezTo>
                  <a:lnTo>
                    <a:pt x="5408" y="1525"/>
                  </a:lnTo>
                  <a:lnTo>
                    <a:pt x="5264" y="1525"/>
                  </a:lnTo>
                  <a:lnTo>
                    <a:pt x="5307" y="1511"/>
                  </a:lnTo>
                  <a:lnTo>
                    <a:pt x="5155" y="1623"/>
                  </a:lnTo>
                  <a:cubicBezTo>
                    <a:pt x="5145" y="1631"/>
                    <a:pt x="5133" y="1636"/>
                    <a:pt x="5120" y="1637"/>
                  </a:cubicBezTo>
                  <a:lnTo>
                    <a:pt x="4976" y="1653"/>
                  </a:lnTo>
                  <a:cubicBezTo>
                    <a:pt x="4956" y="1655"/>
                    <a:pt x="4936" y="1649"/>
                    <a:pt x="4920" y="1635"/>
                  </a:cubicBezTo>
                  <a:lnTo>
                    <a:pt x="4768" y="1499"/>
                  </a:lnTo>
                  <a:lnTo>
                    <a:pt x="4869" y="1495"/>
                  </a:lnTo>
                  <a:lnTo>
                    <a:pt x="4717" y="1655"/>
                  </a:lnTo>
                  <a:cubicBezTo>
                    <a:pt x="4703" y="1670"/>
                    <a:pt x="4683" y="1678"/>
                    <a:pt x="4663" y="1677"/>
                  </a:cubicBezTo>
                  <a:cubicBezTo>
                    <a:pt x="4642" y="1677"/>
                    <a:pt x="4623" y="1668"/>
                    <a:pt x="4610" y="1652"/>
                  </a:cubicBezTo>
                  <a:lnTo>
                    <a:pt x="4466" y="1484"/>
                  </a:lnTo>
                  <a:lnTo>
                    <a:pt x="4561" y="1497"/>
                  </a:lnTo>
                  <a:lnTo>
                    <a:pt x="4409" y="1601"/>
                  </a:lnTo>
                  <a:cubicBezTo>
                    <a:pt x="4393" y="1612"/>
                    <a:pt x="4372" y="1616"/>
                    <a:pt x="4353" y="1612"/>
                  </a:cubicBezTo>
                  <a:lnTo>
                    <a:pt x="4209" y="1580"/>
                  </a:lnTo>
                  <a:lnTo>
                    <a:pt x="4221" y="1581"/>
                  </a:lnTo>
                  <a:lnTo>
                    <a:pt x="4069" y="1573"/>
                  </a:lnTo>
                  <a:cubicBezTo>
                    <a:pt x="4060" y="1573"/>
                    <a:pt x="4051" y="1571"/>
                    <a:pt x="4043" y="1567"/>
                  </a:cubicBezTo>
                  <a:lnTo>
                    <a:pt x="3899" y="1503"/>
                  </a:lnTo>
                  <a:cubicBezTo>
                    <a:pt x="3894" y="1501"/>
                    <a:pt x="3890" y="1499"/>
                    <a:pt x="3886" y="1495"/>
                  </a:cubicBezTo>
                  <a:lnTo>
                    <a:pt x="3734" y="1383"/>
                  </a:lnTo>
                  <a:lnTo>
                    <a:pt x="3750" y="1393"/>
                  </a:lnTo>
                  <a:lnTo>
                    <a:pt x="3606" y="1337"/>
                  </a:lnTo>
                  <a:cubicBezTo>
                    <a:pt x="3601" y="1335"/>
                    <a:pt x="3596" y="1332"/>
                    <a:pt x="3592" y="1329"/>
                  </a:cubicBezTo>
                  <a:lnTo>
                    <a:pt x="3440" y="1225"/>
                  </a:lnTo>
                  <a:lnTo>
                    <a:pt x="3476" y="1237"/>
                  </a:lnTo>
                  <a:lnTo>
                    <a:pt x="3332" y="1229"/>
                  </a:lnTo>
                  <a:cubicBezTo>
                    <a:pt x="3314" y="1228"/>
                    <a:pt x="3297" y="1220"/>
                    <a:pt x="3284" y="1207"/>
                  </a:cubicBezTo>
                  <a:lnTo>
                    <a:pt x="3132" y="1047"/>
                  </a:lnTo>
                  <a:lnTo>
                    <a:pt x="3147" y="1059"/>
                  </a:lnTo>
                  <a:lnTo>
                    <a:pt x="3003" y="971"/>
                  </a:lnTo>
                  <a:lnTo>
                    <a:pt x="3081" y="969"/>
                  </a:lnTo>
                  <a:lnTo>
                    <a:pt x="2929" y="1073"/>
                  </a:lnTo>
                  <a:cubicBezTo>
                    <a:pt x="2909" y="1087"/>
                    <a:pt x="2882" y="1089"/>
                    <a:pt x="2859" y="1079"/>
                  </a:cubicBezTo>
                  <a:lnTo>
                    <a:pt x="2715" y="1015"/>
                  </a:lnTo>
                  <a:lnTo>
                    <a:pt x="2726" y="1019"/>
                  </a:lnTo>
                  <a:lnTo>
                    <a:pt x="2574" y="979"/>
                  </a:lnTo>
                  <a:cubicBezTo>
                    <a:pt x="2569" y="978"/>
                    <a:pt x="2565" y="976"/>
                    <a:pt x="2560" y="974"/>
                  </a:cubicBezTo>
                  <a:lnTo>
                    <a:pt x="2416" y="902"/>
                  </a:lnTo>
                  <a:lnTo>
                    <a:pt x="2445" y="909"/>
                  </a:lnTo>
                  <a:lnTo>
                    <a:pt x="2293" y="901"/>
                  </a:lnTo>
                  <a:lnTo>
                    <a:pt x="2346" y="882"/>
                  </a:lnTo>
                  <a:lnTo>
                    <a:pt x="2202" y="1018"/>
                  </a:lnTo>
                  <a:cubicBezTo>
                    <a:pt x="2185" y="1034"/>
                    <a:pt x="2161" y="1041"/>
                    <a:pt x="2138" y="1036"/>
                  </a:cubicBezTo>
                  <a:lnTo>
                    <a:pt x="1986" y="1004"/>
                  </a:lnTo>
                  <a:cubicBezTo>
                    <a:pt x="1982" y="1003"/>
                    <a:pt x="1979" y="1002"/>
                    <a:pt x="1976" y="1001"/>
                  </a:cubicBezTo>
                  <a:lnTo>
                    <a:pt x="1824" y="945"/>
                  </a:lnTo>
                  <a:cubicBezTo>
                    <a:pt x="1802" y="937"/>
                    <a:pt x="1786" y="920"/>
                    <a:pt x="1779" y="898"/>
                  </a:cubicBezTo>
                  <a:lnTo>
                    <a:pt x="1635" y="410"/>
                  </a:lnTo>
                  <a:lnTo>
                    <a:pt x="1693" y="461"/>
                  </a:lnTo>
                  <a:lnTo>
                    <a:pt x="1537" y="436"/>
                  </a:lnTo>
                  <a:lnTo>
                    <a:pt x="1393" y="404"/>
                  </a:lnTo>
                  <a:cubicBezTo>
                    <a:pt x="1381" y="401"/>
                    <a:pt x="1370" y="395"/>
                    <a:pt x="1360" y="387"/>
                  </a:cubicBezTo>
                  <a:lnTo>
                    <a:pt x="1208" y="251"/>
                  </a:lnTo>
                  <a:lnTo>
                    <a:pt x="1256" y="269"/>
                  </a:lnTo>
                  <a:lnTo>
                    <a:pt x="1112" y="269"/>
                  </a:lnTo>
                  <a:cubicBezTo>
                    <a:pt x="1104" y="269"/>
                    <a:pt x="1096" y="268"/>
                    <a:pt x="1088" y="265"/>
                  </a:cubicBezTo>
                  <a:lnTo>
                    <a:pt x="931" y="207"/>
                  </a:lnTo>
                  <a:lnTo>
                    <a:pt x="787" y="143"/>
                  </a:lnTo>
                  <a:lnTo>
                    <a:pt x="866" y="130"/>
                  </a:lnTo>
                  <a:lnTo>
                    <a:pt x="714" y="274"/>
                  </a:lnTo>
                  <a:cubicBezTo>
                    <a:pt x="698" y="289"/>
                    <a:pt x="675" y="296"/>
                    <a:pt x="653" y="292"/>
                  </a:cubicBezTo>
                  <a:lnTo>
                    <a:pt x="509" y="268"/>
                  </a:lnTo>
                  <a:lnTo>
                    <a:pt x="565" y="254"/>
                  </a:lnTo>
                  <a:lnTo>
                    <a:pt x="408" y="377"/>
                  </a:lnTo>
                  <a:lnTo>
                    <a:pt x="264" y="473"/>
                  </a:lnTo>
                  <a:cubicBezTo>
                    <a:pt x="253" y="481"/>
                    <a:pt x="239" y="485"/>
                    <a:pt x="224" y="485"/>
                  </a:cubicBezTo>
                  <a:lnTo>
                    <a:pt x="72" y="485"/>
                  </a:lnTo>
                  <a:cubicBezTo>
                    <a:pt x="33" y="485"/>
                    <a:pt x="0" y="453"/>
                    <a:pt x="0" y="413"/>
                  </a:cubicBezTo>
                  <a:cubicBezTo>
                    <a:pt x="0" y="374"/>
                    <a:pt x="33" y="341"/>
                    <a:pt x="72" y="341"/>
                  </a:cubicBezTo>
                  <a:close/>
                </a:path>
              </a:pathLst>
            </a:custGeom>
            <a:grpFill/>
            <a:ln w="25400" cap="flat">
              <a:solidFill>
                <a:srgbClr val="295B8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378450" y="3349625"/>
              <a:ext cx="2889250" cy="738188"/>
            </a:xfrm>
            <a:custGeom>
              <a:avLst/>
              <a:gdLst>
                <a:gd name="T0" fmla="*/ 327 w 9272"/>
                <a:gd name="T1" fmla="*/ 1081 h 2171"/>
                <a:gd name="T2" fmla="*/ 775 w 9272"/>
                <a:gd name="T3" fmla="*/ 1029 h 2171"/>
                <a:gd name="T4" fmla="*/ 1074 w 9272"/>
                <a:gd name="T5" fmla="*/ 1133 h 2171"/>
                <a:gd name="T6" fmla="*/ 1401 w 9272"/>
                <a:gd name="T7" fmla="*/ 1204 h 2171"/>
                <a:gd name="T8" fmla="*/ 1754 w 9272"/>
                <a:gd name="T9" fmla="*/ 1266 h 2171"/>
                <a:gd name="T10" fmla="*/ 2061 w 9272"/>
                <a:gd name="T11" fmla="*/ 1393 h 2171"/>
                <a:gd name="T12" fmla="*/ 2366 w 9272"/>
                <a:gd name="T13" fmla="*/ 1773 h 2171"/>
                <a:gd name="T14" fmla="*/ 2640 w 9272"/>
                <a:gd name="T15" fmla="*/ 1881 h 2171"/>
                <a:gd name="T16" fmla="*/ 2936 w 9272"/>
                <a:gd name="T17" fmla="*/ 1865 h 2171"/>
                <a:gd name="T18" fmla="*/ 3310 w 9272"/>
                <a:gd name="T19" fmla="*/ 1922 h 2171"/>
                <a:gd name="T20" fmla="*/ 3564 w 9272"/>
                <a:gd name="T21" fmla="*/ 1901 h 2171"/>
                <a:gd name="T22" fmla="*/ 3878 w 9272"/>
                <a:gd name="T23" fmla="*/ 1777 h 2171"/>
                <a:gd name="T24" fmla="*/ 4185 w 9272"/>
                <a:gd name="T25" fmla="*/ 1609 h 2171"/>
                <a:gd name="T26" fmla="*/ 4461 w 9272"/>
                <a:gd name="T27" fmla="*/ 1487 h 2171"/>
                <a:gd name="T28" fmla="*/ 4840 w 9272"/>
                <a:gd name="T29" fmla="*/ 1349 h 2171"/>
                <a:gd name="T30" fmla="*/ 5153 w 9272"/>
                <a:gd name="T31" fmla="*/ 1237 h 2171"/>
                <a:gd name="T32" fmla="*/ 5435 w 9272"/>
                <a:gd name="T33" fmla="*/ 1064 h 2171"/>
                <a:gd name="T34" fmla="*/ 5727 w 9272"/>
                <a:gd name="T35" fmla="*/ 834 h 2171"/>
                <a:gd name="T36" fmla="*/ 6141 w 9272"/>
                <a:gd name="T37" fmla="*/ 848 h 2171"/>
                <a:gd name="T38" fmla="*/ 6409 w 9272"/>
                <a:gd name="T39" fmla="*/ 809 h 2171"/>
                <a:gd name="T40" fmla="*/ 6764 w 9272"/>
                <a:gd name="T41" fmla="*/ 834 h 2171"/>
                <a:gd name="T42" fmla="*/ 7060 w 9272"/>
                <a:gd name="T43" fmla="*/ 714 h 2171"/>
                <a:gd name="T44" fmla="*/ 7371 w 9272"/>
                <a:gd name="T45" fmla="*/ 597 h 2171"/>
                <a:gd name="T46" fmla="*/ 7737 w 9272"/>
                <a:gd name="T47" fmla="*/ 462 h 2171"/>
                <a:gd name="T48" fmla="*/ 8038 w 9272"/>
                <a:gd name="T49" fmla="*/ 273 h 2171"/>
                <a:gd name="T50" fmla="*/ 8320 w 9272"/>
                <a:gd name="T51" fmla="*/ 170 h 2171"/>
                <a:gd name="T52" fmla="*/ 8636 w 9272"/>
                <a:gd name="T53" fmla="*/ 125 h 2171"/>
                <a:gd name="T54" fmla="*/ 8926 w 9272"/>
                <a:gd name="T55" fmla="*/ 41 h 2171"/>
                <a:gd name="T56" fmla="*/ 9246 w 9272"/>
                <a:gd name="T57" fmla="*/ 252 h 2171"/>
                <a:gd name="T58" fmla="*/ 9022 w 9272"/>
                <a:gd name="T59" fmla="*/ 73 h 2171"/>
                <a:gd name="T60" fmla="*/ 8718 w 9272"/>
                <a:gd name="T61" fmla="*/ 180 h 2171"/>
                <a:gd name="T62" fmla="*/ 8424 w 9272"/>
                <a:gd name="T63" fmla="*/ 215 h 2171"/>
                <a:gd name="T64" fmla="*/ 8134 w 9272"/>
                <a:gd name="T65" fmla="*/ 305 h 2171"/>
                <a:gd name="T66" fmla="*/ 7843 w 9272"/>
                <a:gd name="T67" fmla="*/ 474 h 2171"/>
                <a:gd name="T68" fmla="*/ 7470 w 9272"/>
                <a:gd name="T69" fmla="*/ 654 h 2171"/>
                <a:gd name="T70" fmla="*/ 7162 w 9272"/>
                <a:gd name="T71" fmla="*/ 764 h 2171"/>
                <a:gd name="T72" fmla="*/ 6864 w 9272"/>
                <a:gd name="T73" fmla="*/ 888 h 2171"/>
                <a:gd name="T74" fmla="*/ 6467 w 9272"/>
                <a:gd name="T75" fmla="*/ 871 h 2171"/>
                <a:gd name="T76" fmla="*/ 6183 w 9272"/>
                <a:gd name="T77" fmla="*/ 924 h 2171"/>
                <a:gd name="T78" fmla="*/ 5826 w 9272"/>
                <a:gd name="T79" fmla="*/ 884 h 2171"/>
                <a:gd name="T80" fmla="*/ 5528 w 9272"/>
                <a:gd name="T81" fmla="*/ 1120 h 2171"/>
                <a:gd name="T82" fmla="*/ 5246 w 9272"/>
                <a:gd name="T83" fmla="*/ 1254 h 2171"/>
                <a:gd name="T84" fmla="*/ 4957 w 9272"/>
                <a:gd name="T85" fmla="*/ 1325 h 2171"/>
                <a:gd name="T86" fmla="*/ 4568 w 9272"/>
                <a:gd name="T87" fmla="*/ 1475 h 2171"/>
                <a:gd name="T88" fmla="*/ 4283 w 9272"/>
                <a:gd name="T89" fmla="*/ 1662 h 2171"/>
                <a:gd name="T90" fmla="*/ 3974 w 9272"/>
                <a:gd name="T91" fmla="*/ 1804 h 2171"/>
                <a:gd name="T92" fmla="*/ 3678 w 9272"/>
                <a:gd name="T93" fmla="*/ 1932 h 2171"/>
                <a:gd name="T94" fmla="*/ 3373 w 9272"/>
                <a:gd name="T95" fmla="*/ 1996 h 2171"/>
                <a:gd name="T96" fmla="*/ 2988 w 9272"/>
                <a:gd name="T97" fmla="*/ 1950 h 2171"/>
                <a:gd name="T98" fmla="*/ 2723 w 9272"/>
                <a:gd name="T99" fmla="*/ 1913 h 2171"/>
                <a:gd name="T100" fmla="*/ 2389 w 9272"/>
                <a:gd name="T101" fmla="*/ 1878 h 2171"/>
                <a:gd name="T102" fmla="*/ 2085 w 9272"/>
                <a:gd name="T103" fmla="*/ 1549 h 2171"/>
                <a:gd name="T104" fmla="*/ 1813 w 9272"/>
                <a:gd name="T105" fmla="*/ 1348 h 2171"/>
                <a:gd name="T106" fmla="*/ 1470 w 9272"/>
                <a:gd name="T107" fmla="*/ 1335 h 2171"/>
                <a:gd name="T108" fmla="*/ 1143 w 9272"/>
                <a:gd name="T109" fmla="*/ 1196 h 2171"/>
                <a:gd name="T110" fmla="*/ 831 w 9272"/>
                <a:gd name="T111" fmla="*/ 1155 h 2171"/>
                <a:gd name="T112" fmla="*/ 492 w 9272"/>
                <a:gd name="T113" fmla="*/ 1115 h 2171"/>
                <a:gd name="T114" fmla="*/ 120 w 9272"/>
                <a:gd name="T115" fmla="*/ 1100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72" h="2171">
                  <a:moveTo>
                    <a:pt x="33" y="1041"/>
                  </a:moveTo>
                  <a:lnTo>
                    <a:pt x="109" y="1029"/>
                  </a:lnTo>
                  <a:lnTo>
                    <a:pt x="179" y="1013"/>
                  </a:lnTo>
                  <a:cubicBezTo>
                    <a:pt x="188" y="1011"/>
                    <a:pt x="199" y="1013"/>
                    <a:pt x="207" y="1019"/>
                  </a:cubicBezTo>
                  <a:lnTo>
                    <a:pt x="283" y="1071"/>
                  </a:lnTo>
                  <a:lnTo>
                    <a:pt x="270" y="1065"/>
                  </a:lnTo>
                  <a:lnTo>
                    <a:pt x="342" y="1081"/>
                  </a:lnTo>
                  <a:lnTo>
                    <a:pt x="327" y="1081"/>
                  </a:lnTo>
                  <a:lnTo>
                    <a:pt x="403" y="1065"/>
                  </a:lnTo>
                  <a:lnTo>
                    <a:pt x="473" y="1046"/>
                  </a:lnTo>
                  <a:lnTo>
                    <a:pt x="553" y="1033"/>
                  </a:lnTo>
                  <a:cubicBezTo>
                    <a:pt x="559" y="1032"/>
                    <a:pt x="565" y="1033"/>
                    <a:pt x="571" y="1035"/>
                  </a:cubicBezTo>
                  <a:lnTo>
                    <a:pt x="647" y="1063"/>
                  </a:lnTo>
                  <a:lnTo>
                    <a:pt x="627" y="1061"/>
                  </a:lnTo>
                  <a:lnTo>
                    <a:pt x="699" y="1045"/>
                  </a:lnTo>
                  <a:lnTo>
                    <a:pt x="775" y="1029"/>
                  </a:lnTo>
                  <a:cubicBezTo>
                    <a:pt x="786" y="1027"/>
                    <a:pt x="798" y="1030"/>
                    <a:pt x="806" y="1038"/>
                  </a:cubicBezTo>
                  <a:lnTo>
                    <a:pt x="878" y="1102"/>
                  </a:lnTo>
                  <a:lnTo>
                    <a:pt x="856" y="1093"/>
                  </a:lnTo>
                  <a:lnTo>
                    <a:pt x="932" y="1097"/>
                  </a:lnTo>
                  <a:lnTo>
                    <a:pt x="1000" y="1093"/>
                  </a:lnTo>
                  <a:cubicBezTo>
                    <a:pt x="1007" y="1092"/>
                    <a:pt x="1013" y="1094"/>
                    <a:pt x="1019" y="1097"/>
                  </a:cubicBezTo>
                  <a:lnTo>
                    <a:pt x="1095" y="1137"/>
                  </a:lnTo>
                  <a:lnTo>
                    <a:pt x="1074" y="1133"/>
                  </a:lnTo>
                  <a:lnTo>
                    <a:pt x="1146" y="1125"/>
                  </a:lnTo>
                  <a:cubicBezTo>
                    <a:pt x="1150" y="1124"/>
                    <a:pt x="1154" y="1124"/>
                    <a:pt x="1158" y="1125"/>
                  </a:cubicBezTo>
                  <a:lnTo>
                    <a:pt x="1234" y="1141"/>
                  </a:lnTo>
                  <a:cubicBezTo>
                    <a:pt x="1238" y="1142"/>
                    <a:pt x="1243" y="1144"/>
                    <a:pt x="1246" y="1147"/>
                  </a:cubicBezTo>
                  <a:lnTo>
                    <a:pt x="1318" y="1195"/>
                  </a:lnTo>
                  <a:lnTo>
                    <a:pt x="1300" y="1189"/>
                  </a:lnTo>
                  <a:lnTo>
                    <a:pt x="1376" y="1193"/>
                  </a:lnTo>
                  <a:cubicBezTo>
                    <a:pt x="1386" y="1193"/>
                    <a:pt x="1395" y="1197"/>
                    <a:pt x="1401" y="1204"/>
                  </a:cubicBezTo>
                  <a:lnTo>
                    <a:pt x="1473" y="1284"/>
                  </a:lnTo>
                  <a:lnTo>
                    <a:pt x="1422" y="1282"/>
                  </a:lnTo>
                  <a:lnTo>
                    <a:pt x="1498" y="1214"/>
                  </a:lnTo>
                  <a:cubicBezTo>
                    <a:pt x="1505" y="1208"/>
                    <a:pt x="1514" y="1204"/>
                    <a:pt x="1522" y="1204"/>
                  </a:cubicBezTo>
                  <a:lnTo>
                    <a:pt x="1594" y="1204"/>
                  </a:lnTo>
                  <a:cubicBezTo>
                    <a:pt x="1600" y="1204"/>
                    <a:pt x="1605" y="1206"/>
                    <a:pt x="1610" y="1208"/>
                  </a:cubicBezTo>
                  <a:lnTo>
                    <a:pt x="1686" y="1244"/>
                  </a:lnTo>
                  <a:lnTo>
                    <a:pt x="1754" y="1266"/>
                  </a:lnTo>
                  <a:lnTo>
                    <a:pt x="1748" y="1265"/>
                  </a:lnTo>
                  <a:lnTo>
                    <a:pt x="1824" y="1277"/>
                  </a:lnTo>
                  <a:cubicBezTo>
                    <a:pt x="1828" y="1278"/>
                    <a:pt x="1832" y="1279"/>
                    <a:pt x="1836" y="1281"/>
                  </a:cubicBezTo>
                  <a:lnTo>
                    <a:pt x="1908" y="1321"/>
                  </a:lnTo>
                  <a:lnTo>
                    <a:pt x="1903" y="1319"/>
                  </a:lnTo>
                  <a:lnTo>
                    <a:pt x="1979" y="1347"/>
                  </a:lnTo>
                  <a:cubicBezTo>
                    <a:pt x="1981" y="1347"/>
                    <a:pt x="1983" y="1348"/>
                    <a:pt x="1985" y="1349"/>
                  </a:cubicBezTo>
                  <a:lnTo>
                    <a:pt x="2061" y="1393"/>
                  </a:lnTo>
                  <a:cubicBezTo>
                    <a:pt x="2065" y="1396"/>
                    <a:pt x="2069" y="1400"/>
                    <a:pt x="2072" y="1404"/>
                  </a:cubicBezTo>
                  <a:lnTo>
                    <a:pt x="2144" y="1508"/>
                  </a:lnTo>
                  <a:lnTo>
                    <a:pt x="2138" y="1501"/>
                  </a:lnTo>
                  <a:lnTo>
                    <a:pt x="2214" y="1565"/>
                  </a:lnTo>
                  <a:cubicBezTo>
                    <a:pt x="2217" y="1567"/>
                    <a:pt x="2219" y="1570"/>
                    <a:pt x="2221" y="1573"/>
                  </a:cubicBezTo>
                  <a:lnTo>
                    <a:pt x="2293" y="1689"/>
                  </a:lnTo>
                  <a:lnTo>
                    <a:pt x="2290" y="1685"/>
                  </a:lnTo>
                  <a:lnTo>
                    <a:pt x="2366" y="1773"/>
                  </a:lnTo>
                  <a:lnTo>
                    <a:pt x="2360" y="1767"/>
                  </a:lnTo>
                  <a:lnTo>
                    <a:pt x="2432" y="1819"/>
                  </a:lnTo>
                  <a:lnTo>
                    <a:pt x="2420" y="1814"/>
                  </a:lnTo>
                  <a:lnTo>
                    <a:pt x="2496" y="1834"/>
                  </a:lnTo>
                  <a:cubicBezTo>
                    <a:pt x="2498" y="1834"/>
                    <a:pt x="2500" y="1835"/>
                    <a:pt x="2503" y="1836"/>
                  </a:cubicBezTo>
                  <a:lnTo>
                    <a:pt x="2575" y="1872"/>
                  </a:lnTo>
                  <a:lnTo>
                    <a:pt x="2564" y="1869"/>
                  </a:lnTo>
                  <a:lnTo>
                    <a:pt x="2640" y="1881"/>
                  </a:lnTo>
                  <a:lnTo>
                    <a:pt x="2618" y="1884"/>
                  </a:lnTo>
                  <a:lnTo>
                    <a:pt x="2690" y="1848"/>
                  </a:lnTo>
                  <a:cubicBezTo>
                    <a:pt x="2697" y="1845"/>
                    <a:pt x="2705" y="1844"/>
                    <a:pt x="2712" y="1845"/>
                  </a:cubicBezTo>
                  <a:lnTo>
                    <a:pt x="2788" y="1857"/>
                  </a:lnTo>
                  <a:lnTo>
                    <a:pt x="2780" y="1857"/>
                  </a:lnTo>
                  <a:lnTo>
                    <a:pt x="2852" y="1853"/>
                  </a:lnTo>
                  <a:cubicBezTo>
                    <a:pt x="2855" y="1852"/>
                    <a:pt x="2858" y="1853"/>
                    <a:pt x="2860" y="1853"/>
                  </a:cubicBezTo>
                  <a:lnTo>
                    <a:pt x="2936" y="1865"/>
                  </a:lnTo>
                  <a:lnTo>
                    <a:pt x="3010" y="1881"/>
                  </a:lnTo>
                  <a:cubicBezTo>
                    <a:pt x="3012" y="1882"/>
                    <a:pt x="3014" y="1882"/>
                    <a:pt x="3016" y="1883"/>
                  </a:cubicBezTo>
                  <a:lnTo>
                    <a:pt x="3092" y="1915"/>
                  </a:lnTo>
                  <a:lnTo>
                    <a:pt x="3076" y="1913"/>
                  </a:lnTo>
                  <a:lnTo>
                    <a:pt x="3148" y="1909"/>
                  </a:lnTo>
                  <a:lnTo>
                    <a:pt x="3221" y="1897"/>
                  </a:lnTo>
                  <a:cubicBezTo>
                    <a:pt x="3227" y="1896"/>
                    <a:pt x="3232" y="1896"/>
                    <a:pt x="3238" y="1898"/>
                  </a:cubicBezTo>
                  <a:lnTo>
                    <a:pt x="3310" y="1922"/>
                  </a:lnTo>
                  <a:lnTo>
                    <a:pt x="3300" y="1921"/>
                  </a:lnTo>
                  <a:lnTo>
                    <a:pt x="3376" y="1925"/>
                  </a:lnTo>
                  <a:cubicBezTo>
                    <a:pt x="3390" y="1925"/>
                    <a:pt x="3401" y="1933"/>
                    <a:pt x="3407" y="1945"/>
                  </a:cubicBezTo>
                  <a:lnTo>
                    <a:pt x="3483" y="2105"/>
                  </a:lnTo>
                  <a:lnTo>
                    <a:pt x="3456" y="2085"/>
                  </a:lnTo>
                  <a:lnTo>
                    <a:pt x="3528" y="2097"/>
                  </a:lnTo>
                  <a:lnTo>
                    <a:pt x="3488" y="2121"/>
                  </a:lnTo>
                  <a:lnTo>
                    <a:pt x="3564" y="1901"/>
                  </a:lnTo>
                  <a:cubicBezTo>
                    <a:pt x="3569" y="1889"/>
                    <a:pt x="3578" y="1880"/>
                    <a:pt x="3591" y="1877"/>
                  </a:cubicBezTo>
                  <a:lnTo>
                    <a:pt x="3663" y="1861"/>
                  </a:lnTo>
                  <a:lnTo>
                    <a:pt x="3652" y="1865"/>
                  </a:lnTo>
                  <a:lnTo>
                    <a:pt x="3728" y="1821"/>
                  </a:lnTo>
                  <a:cubicBezTo>
                    <a:pt x="3733" y="1818"/>
                    <a:pt x="3739" y="1817"/>
                    <a:pt x="3744" y="1817"/>
                  </a:cubicBezTo>
                  <a:lnTo>
                    <a:pt x="3816" y="1813"/>
                  </a:lnTo>
                  <a:lnTo>
                    <a:pt x="3802" y="1817"/>
                  </a:lnTo>
                  <a:lnTo>
                    <a:pt x="3878" y="1777"/>
                  </a:lnTo>
                  <a:lnTo>
                    <a:pt x="3949" y="1737"/>
                  </a:lnTo>
                  <a:cubicBezTo>
                    <a:pt x="3952" y="1735"/>
                    <a:pt x="3956" y="1734"/>
                    <a:pt x="3959" y="1733"/>
                  </a:cubicBezTo>
                  <a:lnTo>
                    <a:pt x="4035" y="1717"/>
                  </a:lnTo>
                  <a:lnTo>
                    <a:pt x="4012" y="1733"/>
                  </a:lnTo>
                  <a:lnTo>
                    <a:pt x="4084" y="1621"/>
                  </a:lnTo>
                  <a:cubicBezTo>
                    <a:pt x="4091" y="1610"/>
                    <a:pt x="4103" y="1604"/>
                    <a:pt x="4116" y="1605"/>
                  </a:cubicBezTo>
                  <a:lnTo>
                    <a:pt x="4192" y="1609"/>
                  </a:lnTo>
                  <a:lnTo>
                    <a:pt x="4185" y="1609"/>
                  </a:lnTo>
                  <a:lnTo>
                    <a:pt x="4257" y="1597"/>
                  </a:lnTo>
                  <a:lnTo>
                    <a:pt x="4242" y="1603"/>
                  </a:lnTo>
                  <a:lnTo>
                    <a:pt x="4318" y="1551"/>
                  </a:lnTo>
                  <a:cubicBezTo>
                    <a:pt x="4321" y="1549"/>
                    <a:pt x="4325" y="1547"/>
                    <a:pt x="4329" y="1546"/>
                  </a:cubicBezTo>
                  <a:lnTo>
                    <a:pt x="4401" y="1526"/>
                  </a:lnTo>
                  <a:lnTo>
                    <a:pt x="4391" y="1530"/>
                  </a:lnTo>
                  <a:lnTo>
                    <a:pt x="4467" y="1482"/>
                  </a:lnTo>
                  <a:lnTo>
                    <a:pt x="4461" y="1487"/>
                  </a:lnTo>
                  <a:lnTo>
                    <a:pt x="4533" y="1415"/>
                  </a:lnTo>
                  <a:cubicBezTo>
                    <a:pt x="4538" y="1411"/>
                    <a:pt x="4543" y="1407"/>
                    <a:pt x="4549" y="1406"/>
                  </a:cubicBezTo>
                  <a:lnTo>
                    <a:pt x="4625" y="1386"/>
                  </a:lnTo>
                  <a:cubicBezTo>
                    <a:pt x="4629" y="1385"/>
                    <a:pt x="4633" y="1384"/>
                    <a:pt x="4636" y="1385"/>
                  </a:cubicBezTo>
                  <a:lnTo>
                    <a:pt x="4708" y="1389"/>
                  </a:lnTo>
                  <a:lnTo>
                    <a:pt x="4782" y="1388"/>
                  </a:lnTo>
                  <a:lnTo>
                    <a:pt x="4764" y="1393"/>
                  </a:lnTo>
                  <a:lnTo>
                    <a:pt x="4840" y="1349"/>
                  </a:lnTo>
                  <a:lnTo>
                    <a:pt x="4832" y="1356"/>
                  </a:lnTo>
                  <a:lnTo>
                    <a:pt x="4904" y="1276"/>
                  </a:lnTo>
                  <a:cubicBezTo>
                    <a:pt x="4911" y="1269"/>
                    <a:pt x="4920" y="1264"/>
                    <a:pt x="4930" y="1264"/>
                  </a:cubicBezTo>
                  <a:lnTo>
                    <a:pt x="5006" y="1264"/>
                  </a:lnTo>
                  <a:lnTo>
                    <a:pt x="4995" y="1266"/>
                  </a:lnTo>
                  <a:lnTo>
                    <a:pt x="5067" y="1242"/>
                  </a:lnTo>
                  <a:cubicBezTo>
                    <a:pt x="5070" y="1241"/>
                    <a:pt x="5073" y="1241"/>
                    <a:pt x="5077" y="1241"/>
                  </a:cubicBezTo>
                  <a:lnTo>
                    <a:pt x="5153" y="1237"/>
                  </a:lnTo>
                  <a:lnTo>
                    <a:pt x="5134" y="1243"/>
                  </a:lnTo>
                  <a:lnTo>
                    <a:pt x="5206" y="1195"/>
                  </a:lnTo>
                  <a:cubicBezTo>
                    <a:pt x="5208" y="1194"/>
                    <a:pt x="5209" y="1193"/>
                    <a:pt x="5211" y="1192"/>
                  </a:cubicBezTo>
                  <a:lnTo>
                    <a:pt x="5287" y="1156"/>
                  </a:lnTo>
                  <a:lnTo>
                    <a:pt x="5280" y="1160"/>
                  </a:lnTo>
                  <a:lnTo>
                    <a:pt x="5352" y="1104"/>
                  </a:lnTo>
                  <a:cubicBezTo>
                    <a:pt x="5354" y="1102"/>
                    <a:pt x="5357" y="1101"/>
                    <a:pt x="5359" y="1100"/>
                  </a:cubicBezTo>
                  <a:lnTo>
                    <a:pt x="5435" y="1064"/>
                  </a:lnTo>
                  <a:cubicBezTo>
                    <a:pt x="5438" y="1063"/>
                    <a:pt x="5441" y="1062"/>
                    <a:pt x="5445" y="1061"/>
                  </a:cubicBezTo>
                  <a:lnTo>
                    <a:pt x="5517" y="1049"/>
                  </a:lnTo>
                  <a:lnTo>
                    <a:pt x="5508" y="1051"/>
                  </a:lnTo>
                  <a:lnTo>
                    <a:pt x="5584" y="1019"/>
                  </a:lnTo>
                  <a:lnTo>
                    <a:pt x="5566" y="1036"/>
                  </a:lnTo>
                  <a:lnTo>
                    <a:pt x="5638" y="896"/>
                  </a:lnTo>
                  <a:cubicBezTo>
                    <a:pt x="5641" y="890"/>
                    <a:pt x="5646" y="885"/>
                    <a:pt x="5651" y="882"/>
                  </a:cubicBezTo>
                  <a:lnTo>
                    <a:pt x="5727" y="834"/>
                  </a:lnTo>
                  <a:cubicBezTo>
                    <a:pt x="5731" y="832"/>
                    <a:pt x="5735" y="830"/>
                    <a:pt x="5739" y="829"/>
                  </a:cubicBezTo>
                  <a:lnTo>
                    <a:pt x="5811" y="813"/>
                  </a:lnTo>
                  <a:lnTo>
                    <a:pt x="5891" y="805"/>
                  </a:lnTo>
                  <a:lnTo>
                    <a:pt x="5885" y="806"/>
                  </a:lnTo>
                  <a:lnTo>
                    <a:pt x="5957" y="786"/>
                  </a:lnTo>
                  <a:lnTo>
                    <a:pt x="6032" y="762"/>
                  </a:lnTo>
                  <a:cubicBezTo>
                    <a:pt x="6045" y="758"/>
                    <a:pt x="6059" y="762"/>
                    <a:pt x="6069" y="772"/>
                  </a:cubicBezTo>
                  <a:lnTo>
                    <a:pt x="6141" y="848"/>
                  </a:lnTo>
                  <a:lnTo>
                    <a:pt x="6122" y="837"/>
                  </a:lnTo>
                  <a:lnTo>
                    <a:pt x="6198" y="853"/>
                  </a:lnTo>
                  <a:lnTo>
                    <a:pt x="6189" y="853"/>
                  </a:lnTo>
                  <a:lnTo>
                    <a:pt x="6265" y="849"/>
                  </a:lnTo>
                  <a:lnTo>
                    <a:pt x="6253" y="851"/>
                  </a:lnTo>
                  <a:lnTo>
                    <a:pt x="6325" y="823"/>
                  </a:lnTo>
                  <a:cubicBezTo>
                    <a:pt x="6328" y="822"/>
                    <a:pt x="6330" y="821"/>
                    <a:pt x="6333" y="821"/>
                  </a:cubicBezTo>
                  <a:lnTo>
                    <a:pt x="6409" y="809"/>
                  </a:lnTo>
                  <a:lnTo>
                    <a:pt x="6484" y="805"/>
                  </a:lnTo>
                  <a:cubicBezTo>
                    <a:pt x="6492" y="804"/>
                    <a:pt x="6499" y="806"/>
                    <a:pt x="6506" y="810"/>
                  </a:cubicBezTo>
                  <a:lnTo>
                    <a:pt x="6582" y="858"/>
                  </a:lnTo>
                  <a:lnTo>
                    <a:pt x="6653" y="902"/>
                  </a:lnTo>
                  <a:lnTo>
                    <a:pt x="6624" y="898"/>
                  </a:lnTo>
                  <a:lnTo>
                    <a:pt x="6700" y="874"/>
                  </a:lnTo>
                  <a:lnTo>
                    <a:pt x="6692" y="878"/>
                  </a:lnTo>
                  <a:lnTo>
                    <a:pt x="6764" y="834"/>
                  </a:lnTo>
                  <a:cubicBezTo>
                    <a:pt x="6768" y="831"/>
                    <a:pt x="6772" y="830"/>
                    <a:pt x="6777" y="829"/>
                  </a:cubicBezTo>
                  <a:lnTo>
                    <a:pt x="6853" y="817"/>
                  </a:lnTo>
                  <a:lnTo>
                    <a:pt x="6837" y="823"/>
                  </a:lnTo>
                  <a:lnTo>
                    <a:pt x="6909" y="771"/>
                  </a:lnTo>
                  <a:cubicBezTo>
                    <a:pt x="6914" y="768"/>
                    <a:pt x="6919" y="766"/>
                    <a:pt x="6925" y="765"/>
                  </a:cubicBezTo>
                  <a:lnTo>
                    <a:pt x="7001" y="753"/>
                  </a:lnTo>
                  <a:lnTo>
                    <a:pt x="6988" y="758"/>
                  </a:lnTo>
                  <a:lnTo>
                    <a:pt x="7060" y="714"/>
                  </a:lnTo>
                  <a:cubicBezTo>
                    <a:pt x="7063" y="712"/>
                    <a:pt x="7067" y="710"/>
                    <a:pt x="7071" y="709"/>
                  </a:cubicBezTo>
                  <a:lnTo>
                    <a:pt x="7147" y="693"/>
                  </a:lnTo>
                  <a:lnTo>
                    <a:pt x="7222" y="685"/>
                  </a:lnTo>
                  <a:lnTo>
                    <a:pt x="7214" y="687"/>
                  </a:lnTo>
                  <a:lnTo>
                    <a:pt x="7290" y="659"/>
                  </a:lnTo>
                  <a:lnTo>
                    <a:pt x="7279" y="665"/>
                  </a:lnTo>
                  <a:lnTo>
                    <a:pt x="7351" y="605"/>
                  </a:lnTo>
                  <a:cubicBezTo>
                    <a:pt x="7357" y="600"/>
                    <a:pt x="7364" y="597"/>
                    <a:pt x="7371" y="597"/>
                  </a:cubicBezTo>
                  <a:lnTo>
                    <a:pt x="7447" y="589"/>
                  </a:lnTo>
                  <a:lnTo>
                    <a:pt x="7430" y="595"/>
                  </a:lnTo>
                  <a:lnTo>
                    <a:pt x="7502" y="547"/>
                  </a:lnTo>
                  <a:cubicBezTo>
                    <a:pt x="7505" y="545"/>
                    <a:pt x="7507" y="544"/>
                    <a:pt x="7510" y="543"/>
                  </a:cubicBezTo>
                  <a:lnTo>
                    <a:pt x="7586" y="515"/>
                  </a:lnTo>
                  <a:lnTo>
                    <a:pt x="7656" y="484"/>
                  </a:lnTo>
                  <a:cubicBezTo>
                    <a:pt x="7658" y="483"/>
                    <a:pt x="7659" y="482"/>
                    <a:pt x="7661" y="482"/>
                  </a:cubicBezTo>
                  <a:lnTo>
                    <a:pt x="7737" y="462"/>
                  </a:lnTo>
                  <a:lnTo>
                    <a:pt x="7726" y="467"/>
                  </a:lnTo>
                  <a:lnTo>
                    <a:pt x="7802" y="415"/>
                  </a:lnTo>
                  <a:lnTo>
                    <a:pt x="7793" y="424"/>
                  </a:lnTo>
                  <a:lnTo>
                    <a:pt x="7865" y="316"/>
                  </a:lnTo>
                  <a:cubicBezTo>
                    <a:pt x="7869" y="309"/>
                    <a:pt x="7877" y="304"/>
                    <a:pt x="7885" y="302"/>
                  </a:cubicBezTo>
                  <a:lnTo>
                    <a:pt x="7961" y="282"/>
                  </a:lnTo>
                  <a:cubicBezTo>
                    <a:pt x="7963" y="281"/>
                    <a:pt x="7965" y="281"/>
                    <a:pt x="7966" y="281"/>
                  </a:cubicBezTo>
                  <a:lnTo>
                    <a:pt x="8038" y="273"/>
                  </a:lnTo>
                  <a:lnTo>
                    <a:pt x="8027" y="276"/>
                  </a:lnTo>
                  <a:lnTo>
                    <a:pt x="8103" y="240"/>
                  </a:lnTo>
                  <a:lnTo>
                    <a:pt x="8095" y="245"/>
                  </a:lnTo>
                  <a:lnTo>
                    <a:pt x="8167" y="185"/>
                  </a:lnTo>
                  <a:cubicBezTo>
                    <a:pt x="8178" y="176"/>
                    <a:pt x="8192" y="174"/>
                    <a:pt x="8204" y="179"/>
                  </a:cubicBezTo>
                  <a:lnTo>
                    <a:pt x="8280" y="211"/>
                  </a:lnTo>
                  <a:lnTo>
                    <a:pt x="8248" y="214"/>
                  </a:lnTo>
                  <a:lnTo>
                    <a:pt x="8320" y="170"/>
                  </a:lnTo>
                  <a:cubicBezTo>
                    <a:pt x="8323" y="168"/>
                    <a:pt x="8326" y="167"/>
                    <a:pt x="8329" y="166"/>
                  </a:cubicBezTo>
                  <a:lnTo>
                    <a:pt x="8405" y="146"/>
                  </a:lnTo>
                  <a:cubicBezTo>
                    <a:pt x="8410" y="145"/>
                    <a:pt x="8414" y="144"/>
                    <a:pt x="8418" y="145"/>
                  </a:cubicBezTo>
                  <a:lnTo>
                    <a:pt x="8490" y="153"/>
                  </a:lnTo>
                  <a:lnTo>
                    <a:pt x="8472" y="155"/>
                  </a:lnTo>
                  <a:lnTo>
                    <a:pt x="8548" y="123"/>
                  </a:lnTo>
                  <a:cubicBezTo>
                    <a:pt x="8554" y="121"/>
                    <a:pt x="8559" y="120"/>
                    <a:pt x="8564" y="121"/>
                  </a:cubicBezTo>
                  <a:lnTo>
                    <a:pt x="8636" y="125"/>
                  </a:lnTo>
                  <a:lnTo>
                    <a:pt x="8627" y="125"/>
                  </a:lnTo>
                  <a:lnTo>
                    <a:pt x="8703" y="109"/>
                  </a:lnTo>
                  <a:lnTo>
                    <a:pt x="8693" y="113"/>
                  </a:lnTo>
                  <a:lnTo>
                    <a:pt x="8765" y="73"/>
                  </a:lnTo>
                  <a:cubicBezTo>
                    <a:pt x="8768" y="72"/>
                    <a:pt x="8770" y="70"/>
                    <a:pt x="8773" y="70"/>
                  </a:cubicBezTo>
                  <a:lnTo>
                    <a:pt x="8849" y="50"/>
                  </a:lnTo>
                  <a:cubicBezTo>
                    <a:pt x="8851" y="49"/>
                    <a:pt x="8853" y="49"/>
                    <a:pt x="8854" y="49"/>
                  </a:cubicBezTo>
                  <a:lnTo>
                    <a:pt x="8926" y="41"/>
                  </a:lnTo>
                  <a:lnTo>
                    <a:pt x="8915" y="44"/>
                  </a:lnTo>
                  <a:lnTo>
                    <a:pt x="8991" y="8"/>
                  </a:lnTo>
                  <a:cubicBezTo>
                    <a:pt x="9009" y="0"/>
                    <a:pt x="9030" y="7"/>
                    <a:pt x="9039" y="24"/>
                  </a:cubicBezTo>
                  <a:lnTo>
                    <a:pt x="9111" y="168"/>
                  </a:lnTo>
                  <a:lnTo>
                    <a:pt x="9102" y="157"/>
                  </a:lnTo>
                  <a:lnTo>
                    <a:pt x="9178" y="221"/>
                  </a:lnTo>
                  <a:lnTo>
                    <a:pt x="9170" y="216"/>
                  </a:lnTo>
                  <a:lnTo>
                    <a:pt x="9246" y="252"/>
                  </a:lnTo>
                  <a:cubicBezTo>
                    <a:pt x="9264" y="260"/>
                    <a:pt x="9272" y="282"/>
                    <a:pt x="9263" y="300"/>
                  </a:cubicBezTo>
                  <a:cubicBezTo>
                    <a:pt x="9254" y="318"/>
                    <a:pt x="9233" y="326"/>
                    <a:pt x="9215" y="317"/>
                  </a:cubicBezTo>
                  <a:lnTo>
                    <a:pt x="9139" y="281"/>
                  </a:lnTo>
                  <a:cubicBezTo>
                    <a:pt x="9136" y="280"/>
                    <a:pt x="9134" y="278"/>
                    <a:pt x="9131" y="276"/>
                  </a:cubicBezTo>
                  <a:lnTo>
                    <a:pt x="9055" y="212"/>
                  </a:lnTo>
                  <a:cubicBezTo>
                    <a:pt x="9052" y="209"/>
                    <a:pt x="9048" y="205"/>
                    <a:pt x="9046" y="201"/>
                  </a:cubicBezTo>
                  <a:lnTo>
                    <a:pt x="8974" y="57"/>
                  </a:lnTo>
                  <a:lnTo>
                    <a:pt x="9022" y="73"/>
                  </a:lnTo>
                  <a:lnTo>
                    <a:pt x="8946" y="109"/>
                  </a:lnTo>
                  <a:cubicBezTo>
                    <a:pt x="8942" y="111"/>
                    <a:pt x="8938" y="112"/>
                    <a:pt x="8934" y="112"/>
                  </a:cubicBezTo>
                  <a:lnTo>
                    <a:pt x="8862" y="120"/>
                  </a:lnTo>
                  <a:lnTo>
                    <a:pt x="8868" y="119"/>
                  </a:lnTo>
                  <a:lnTo>
                    <a:pt x="8792" y="139"/>
                  </a:lnTo>
                  <a:lnTo>
                    <a:pt x="8800" y="136"/>
                  </a:lnTo>
                  <a:lnTo>
                    <a:pt x="8728" y="176"/>
                  </a:lnTo>
                  <a:cubicBezTo>
                    <a:pt x="8725" y="178"/>
                    <a:pt x="8721" y="179"/>
                    <a:pt x="8718" y="180"/>
                  </a:cubicBezTo>
                  <a:lnTo>
                    <a:pt x="8642" y="196"/>
                  </a:lnTo>
                  <a:cubicBezTo>
                    <a:pt x="8639" y="196"/>
                    <a:pt x="8636" y="197"/>
                    <a:pt x="8632" y="196"/>
                  </a:cubicBezTo>
                  <a:lnTo>
                    <a:pt x="8560" y="192"/>
                  </a:lnTo>
                  <a:lnTo>
                    <a:pt x="8576" y="190"/>
                  </a:lnTo>
                  <a:lnTo>
                    <a:pt x="8500" y="222"/>
                  </a:lnTo>
                  <a:cubicBezTo>
                    <a:pt x="8495" y="224"/>
                    <a:pt x="8489" y="225"/>
                    <a:pt x="8482" y="224"/>
                  </a:cubicBezTo>
                  <a:lnTo>
                    <a:pt x="8410" y="216"/>
                  </a:lnTo>
                  <a:lnTo>
                    <a:pt x="8424" y="215"/>
                  </a:lnTo>
                  <a:lnTo>
                    <a:pt x="8348" y="235"/>
                  </a:lnTo>
                  <a:lnTo>
                    <a:pt x="8357" y="231"/>
                  </a:lnTo>
                  <a:lnTo>
                    <a:pt x="8285" y="275"/>
                  </a:lnTo>
                  <a:cubicBezTo>
                    <a:pt x="8275" y="281"/>
                    <a:pt x="8263" y="282"/>
                    <a:pt x="8252" y="278"/>
                  </a:cubicBezTo>
                  <a:lnTo>
                    <a:pt x="8176" y="246"/>
                  </a:lnTo>
                  <a:lnTo>
                    <a:pt x="8214" y="240"/>
                  </a:lnTo>
                  <a:lnTo>
                    <a:pt x="8142" y="300"/>
                  </a:lnTo>
                  <a:cubicBezTo>
                    <a:pt x="8139" y="302"/>
                    <a:pt x="8137" y="304"/>
                    <a:pt x="8134" y="305"/>
                  </a:cubicBezTo>
                  <a:lnTo>
                    <a:pt x="8058" y="341"/>
                  </a:lnTo>
                  <a:cubicBezTo>
                    <a:pt x="8054" y="343"/>
                    <a:pt x="8050" y="344"/>
                    <a:pt x="8046" y="344"/>
                  </a:cubicBezTo>
                  <a:lnTo>
                    <a:pt x="7974" y="352"/>
                  </a:lnTo>
                  <a:lnTo>
                    <a:pt x="7980" y="351"/>
                  </a:lnTo>
                  <a:lnTo>
                    <a:pt x="7904" y="371"/>
                  </a:lnTo>
                  <a:lnTo>
                    <a:pt x="7924" y="356"/>
                  </a:lnTo>
                  <a:lnTo>
                    <a:pt x="7852" y="464"/>
                  </a:lnTo>
                  <a:cubicBezTo>
                    <a:pt x="7850" y="468"/>
                    <a:pt x="7847" y="472"/>
                    <a:pt x="7843" y="474"/>
                  </a:cubicBezTo>
                  <a:lnTo>
                    <a:pt x="7767" y="526"/>
                  </a:lnTo>
                  <a:cubicBezTo>
                    <a:pt x="7763" y="529"/>
                    <a:pt x="7760" y="530"/>
                    <a:pt x="7756" y="531"/>
                  </a:cubicBezTo>
                  <a:lnTo>
                    <a:pt x="7680" y="551"/>
                  </a:lnTo>
                  <a:lnTo>
                    <a:pt x="7685" y="549"/>
                  </a:lnTo>
                  <a:lnTo>
                    <a:pt x="7611" y="582"/>
                  </a:lnTo>
                  <a:lnTo>
                    <a:pt x="7535" y="610"/>
                  </a:lnTo>
                  <a:lnTo>
                    <a:pt x="7542" y="606"/>
                  </a:lnTo>
                  <a:lnTo>
                    <a:pt x="7470" y="654"/>
                  </a:lnTo>
                  <a:cubicBezTo>
                    <a:pt x="7466" y="658"/>
                    <a:pt x="7460" y="660"/>
                    <a:pt x="7454" y="660"/>
                  </a:cubicBezTo>
                  <a:lnTo>
                    <a:pt x="7378" y="668"/>
                  </a:lnTo>
                  <a:lnTo>
                    <a:pt x="7398" y="660"/>
                  </a:lnTo>
                  <a:lnTo>
                    <a:pt x="7326" y="720"/>
                  </a:lnTo>
                  <a:cubicBezTo>
                    <a:pt x="7322" y="723"/>
                    <a:pt x="7319" y="725"/>
                    <a:pt x="7315" y="726"/>
                  </a:cubicBezTo>
                  <a:lnTo>
                    <a:pt x="7239" y="754"/>
                  </a:lnTo>
                  <a:cubicBezTo>
                    <a:pt x="7236" y="755"/>
                    <a:pt x="7233" y="756"/>
                    <a:pt x="7230" y="756"/>
                  </a:cubicBezTo>
                  <a:lnTo>
                    <a:pt x="7162" y="764"/>
                  </a:lnTo>
                  <a:lnTo>
                    <a:pt x="7086" y="780"/>
                  </a:lnTo>
                  <a:lnTo>
                    <a:pt x="7097" y="775"/>
                  </a:lnTo>
                  <a:lnTo>
                    <a:pt x="7025" y="819"/>
                  </a:lnTo>
                  <a:cubicBezTo>
                    <a:pt x="7021" y="822"/>
                    <a:pt x="7017" y="823"/>
                    <a:pt x="7012" y="824"/>
                  </a:cubicBezTo>
                  <a:lnTo>
                    <a:pt x="6936" y="836"/>
                  </a:lnTo>
                  <a:lnTo>
                    <a:pt x="6952" y="830"/>
                  </a:lnTo>
                  <a:lnTo>
                    <a:pt x="6880" y="882"/>
                  </a:lnTo>
                  <a:cubicBezTo>
                    <a:pt x="6875" y="885"/>
                    <a:pt x="6870" y="887"/>
                    <a:pt x="6864" y="888"/>
                  </a:cubicBezTo>
                  <a:lnTo>
                    <a:pt x="6788" y="900"/>
                  </a:lnTo>
                  <a:lnTo>
                    <a:pt x="6801" y="895"/>
                  </a:lnTo>
                  <a:lnTo>
                    <a:pt x="6729" y="939"/>
                  </a:lnTo>
                  <a:cubicBezTo>
                    <a:pt x="6727" y="941"/>
                    <a:pt x="6724" y="942"/>
                    <a:pt x="6721" y="943"/>
                  </a:cubicBezTo>
                  <a:lnTo>
                    <a:pt x="6645" y="967"/>
                  </a:lnTo>
                  <a:cubicBezTo>
                    <a:pt x="6635" y="970"/>
                    <a:pt x="6625" y="969"/>
                    <a:pt x="6616" y="963"/>
                  </a:cubicBezTo>
                  <a:lnTo>
                    <a:pt x="6543" y="919"/>
                  </a:lnTo>
                  <a:lnTo>
                    <a:pt x="6467" y="871"/>
                  </a:lnTo>
                  <a:lnTo>
                    <a:pt x="6488" y="876"/>
                  </a:lnTo>
                  <a:lnTo>
                    <a:pt x="6420" y="880"/>
                  </a:lnTo>
                  <a:lnTo>
                    <a:pt x="6344" y="892"/>
                  </a:lnTo>
                  <a:lnTo>
                    <a:pt x="6352" y="890"/>
                  </a:lnTo>
                  <a:lnTo>
                    <a:pt x="6280" y="918"/>
                  </a:lnTo>
                  <a:cubicBezTo>
                    <a:pt x="6276" y="919"/>
                    <a:pt x="6272" y="920"/>
                    <a:pt x="6268" y="920"/>
                  </a:cubicBezTo>
                  <a:lnTo>
                    <a:pt x="6192" y="924"/>
                  </a:lnTo>
                  <a:cubicBezTo>
                    <a:pt x="6189" y="925"/>
                    <a:pt x="6186" y="924"/>
                    <a:pt x="6183" y="924"/>
                  </a:cubicBezTo>
                  <a:lnTo>
                    <a:pt x="6107" y="908"/>
                  </a:lnTo>
                  <a:cubicBezTo>
                    <a:pt x="6100" y="906"/>
                    <a:pt x="6093" y="903"/>
                    <a:pt x="6088" y="897"/>
                  </a:cubicBezTo>
                  <a:lnTo>
                    <a:pt x="6016" y="821"/>
                  </a:lnTo>
                  <a:lnTo>
                    <a:pt x="6053" y="831"/>
                  </a:lnTo>
                  <a:lnTo>
                    <a:pt x="5976" y="855"/>
                  </a:lnTo>
                  <a:lnTo>
                    <a:pt x="5904" y="875"/>
                  </a:lnTo>
                  <a:cubicBezTo>
                    <a:pt x="5902" y="876"/>
                    <a:pt x="5900" y="876"/>
                    <a:pt x="5898" y="876"/>
                  </a:cubicBezTo>
                  <a:lnTo>
                    <a:pt x="5826" y="884"/>
                  </a:lnTo>
                  <a:lnTo>
                    <a:pt x="5754" y="900"/>
                  </a:lnTo>
                  <a:lnTo>
                    <a:pt x="5766" y="895"/>
                  </a:lnTo>
                  <a:lnTo>
                    <a:pt x="5690" y="943"/>
                  </a:lnTo>
                  <a:lnTo>
                    <a:pt x="5702" y="929"/>
                  </a:lnTo>
                  <a:lnTo>
                    <a:pt x="5630" y="1069"/>
                  </a:lnTo>
                  <a:cubicBezTo>
                    <a:pt x="5627" y="1076"/>
                    <a:pt x="5620" y="1082"/>
                    <a:pt x="5612" y="1086"/>
                  </a:cubicBezTo>
                  <a:lnTo>
                    <a:pt x="5536" y="1118"/>
                  </a:lnTo>
                  <a:cubicBezTo>
                    <a:pt x="5534" y="1119"/>
                    <a:pt x="5531" y="1120"/>
                    <a:pt x="5528" y="1120"/>
                  </a:cubicBezTo>
                  <a:lnTo>
                    <a:pt x="5456" y="1132"/>
                  </a:lnTo>
                  <a:lnTo>
                    <a:pt x="5466" y="1129"/>
                  </a:lnTo>
                  <a:lnTo>
                    <a:pt x="5390" y="1165"/>
                  </a:lnTo>
                  <a:lnTo>
                    <a:pt x="5397" y="1161"/>
                  </a:lnTo>
                  <a:lnTo>
                    <a:pt x="5325" y="1217"/>
                  </a:lnTo>
                  <a:cubicBezTo>
                    <a:pt x="5322" y="1218"/>
                    <a:pt x="5320" y="1220"/>
                    <a:pt x="5318" y="1221"/>
                  </a:cubicBezTo>
                  <a:lnTo>
                    <a:pt x="5242" y="1257"/>
                  </a:lnTo>
                  <a:lnTo>
                    <a:pt x="5246" y="1254"/>
                  </a:lnTo>
                  <a:lnTo>
                    <a:pt x="5174" y="1302"/>
                  </a:lnTo>
                  <a:cubicBezTo>
                    <a:pt x="5169" y="1306"/>
                    <a:pt x="5163" y="1308"/>
                    <a:pt x="5156" y="1308"/>
                  </a:cubicBezTo>
                  <a:lnTo>
                    <a:pt x="5080" y="1312"/>
                  </a:lnTo>
                  <a:lnTo>
                    <a:pt x="5090" y="1311"/>
                  </a:lnTo>
                  <a:lnTo>
                    <a:pt x="5018" y="1335"/>
                  </a:lnTo>
                  <a:cubicBezTo>
                    <a:pt x="5014" y="1336"/>
                    <a:pt x="5010" y="1336"/>
                    <a:pt x="5006" y="1336"/>
                  </a:cubicBezTo>
                  <a:lnTo>
                    <a:pt x="4930" y="1336"/>
                  </a:lnTo>
                  <a:lnTo>
                    <a:pt x="4957" y="1325"/>
                  </a:lnTo>
                  <a:lnTo>
                    <a:pt x="4885" y="1405"/>
                  </a:lnTo>
                  <a:cubicBezTo>
                    <a:pt x="4883" y="1407"/>
                    <a:pt x="4880" y="1410"/>
                    <a:pt x="4877" y="1412"/>
                  </a:cubicBezTo>
                  <a:lnTo>
                    <a:pt x="4801" y="1456"/>
                  </a:lnTo>
                  <a:cubicBezTo>
                    <a:pt x="4795" y="1459"/>
                    <a:pt x="4789" y="1460"/>
                    <a:pt x="4782" y="1460"/>
                  </a:cubicBezTo>
                  <a:lnTo>
                    <a:pt x="4704" y="1460"/>
                  </a:lnTo>
                  <a:lnTo>
                    <a:pt x="4632" y="1456"/>
                  </a:lnTo>
                  <a:lnTo>
                    <a:pt x="4644" y="1455"/>
                  </a:lnTo>
                  <a:lnTo>
                    <a:pt x="4568" y="1475"/>
                  </a:lnTo>
                  <a:lnTo>
                    <a:pt x="4584" y="1466"/>
                  </a:lnTo>
                  <a:lnTo>
                    <a:pt x="4512" y="1538"/>
                  </a:lnTo>
                  <a:cubicBezTo>
                    <a:pt x="4510" y="1540"/>
                    <a:pt x="4508" y="1541"/>
                    <a:pt x="4506" y="1543"/>
                  </a:cubicBezTo>
                  <a:lnTo>
                    <a:pt x="4430" y="1591"/>
                  </a:lnTo>
                  <a:cubicBezTo>
                    <a:pt x="4427" y="1593"/>
                    <a:pt x="4423" y="1594"/>
                    <a:pt x="4420" y="1595"/>
                  </a:cubicBezTo>
                  <a:lnTo>
                    <a:pt x="4348" y="1615"/>
                  </a:lnTo>
                  <a:lnTo>
                    <a:pt x="4359" y="1610"/>
                  </a:lnTo>
                  <a:lnTo>
                    <a:pt x="4283" y="1662"/>
                  </a:lnTo>
                  <a:cubicBezTo>
                    <a:pt x="4278" y="1665"/>
                    <a:pt x="4274" y="1667"/>
                    <a:pt x="4268" y="1668"/>
                  </a:cubicBezTo>
                  <a:lnTo>
                    <a:pt x="4196" y="1680"/>
                  </a:lnTo>
                  <a:cubicBezTo>
                    <a:pt x="4194" y="1680"/>
                    <a:pt x="4191" y="1681"/>
                    <a:pt x="4189" y="1680"/>
                  </a:cubicBezTo>
                  <a:lnTo>
                    <a:pt x="4113" y="1676"/>
                  </a:lnTo>
                  <a:lnTo>
                    <a:pt x="4145" y="1660"/>
                  </a:lnTo>
                  <a:lnTo>
                    <a:pt x="4073" y="1772"/>
                  </a:lnTo>
                  <a:cubicBezTo>
                    <a:pt x="4068" y="1780"/>
                    <a:pt x="4059" y="1786"/>
                    <a:pt x="4050" y="1788"/>
                  </a:cubicBezTo>
                  <a:lnTo>
                    <a:pt x="3974" y="1804"/>
                  </a:lnTo>
                  <a:lnTo>
                    <a:pt x="3984" y="1800"/>
                  </a:lnTo>
                  <a:lnTo>
                    <a:pt x="3911" y="1840"/>
                  </a:lnTo>
                  <a:lnTo>
                    <a:pt x="3835" y="1880"/>
                  </a:lnTo>
                  <a:cubicBezTo>
                    <a:pt x="3831" y="1883"/>
                    <a:pt x="3826" y="1884"/>
                    <a:pt x="3820" y="1884"/>
                  </a:cubicBezTo>
                  <a:lnTo>
                    <a:pt x="3748" y="1888"/>
                  </a:lnTo>
                  <a:lnTo>
                    <a:pt x="3765" y="1884"/>
                  </a:lnTo>
                  <a:lnTo>
                    <a:pt x="3689" y="1928"/>
                  </a:lnTo>
                  <a:cubicBezTo>
                    <a:pt x="3685" y="1929"/>
                    <a:pt x="3682" y="1931"/>
                    <a:pt x="3678" y="1932"/>
                  </a:cubicBezTo>
                  <a:lnTo>
                    <a:pt x="3606" y="1948"/>
                  </a:lnTo>
                  <a:lnTo>
                    <a:pt x="3632" y="1924"/>
                  </a:lnTo>
                  <a:lnTo>
                    <a:pt x="3556" y="2144"/>
                  </a:lnTo>
                  <a:cubicBezTo>
                    <a:pt x="3551" y="2161"/>
                    <a:pt x="3534" y="2171"/>
                    <a:pt x="3517" y="2168"/>
                  </a:cubicBezTo>
                  <a:lnTo>
                    <a:pt x="3445" y="2156"/>
                  </a:lnTo>
                  <a:cubicBezTo>
                    <a:pt x="3433" y="2154"/>
                    <a:pt x="3423" y="2147"/>
                    <a:pt x="3418" y="2136"/>
                  </a:cubicBezTo>
                  <a:lnTo>
                    <a:pt x="3342" y="1976"/>
                  </a:lnTo>
                  <a:lnTo>
                    <a:pt x="3373" y="1996"/>
                  </a:lnTo>
                  <a:lnTo>
                    <a:pt x="3297" y="1992"/>
                  </a:lnTo>
                  <a:cubicBezTo>
                    <a:pt x="3293" y="1992"/>
                    <a:pt x="3290" y="1992"/>
                    <a:pt x="3287" y="1991"/>
                  </a:cubicBezTo>
                  <a:lnTo>
                    <a:pt x="3215" y="1967"/>
                  </a:lnTo>
                  <a:lnTo>
                    <a:pt x="3232" y="1968"/>
                  </a:lnTo>
                  <a:lnTo>
                    <a:pt x="3152" y="1980"/>
                  </a:lnTo>
                  <a:lnTo>
                    <a:pt x="3080" y="1984"/>
                  </a:lnTo>
                  <a:cubicBezTo>
                    <a:pt x="3075" y="1985"/>
                    <a:pt x="3070" y="1984"/>
                    <a:pt x="3064" y="1982"/>
                  </a:cubicBezTo>
                  <a:lnTo>
                    <a:pt x="2988" y="1950"/>
                  </a:lnTo>
                  <a:lnTo>
                    <a:pt x="2995" y="1952"/>
                  </a:lnTo>
                  <a:lnTo>
                    <a:pt x="2925" y="1936"/>
                  </a:lnTo>
                  <a:lnTo>
                    <a:pt x="2849" y="1924"/>
                  </a:lnTo>
                  <a:lnTo>
                    <a:pt x="2856" y="1924"/>
                  </a:lnTo>
                  <a:lnTo>
                    <a:pt x="2784" y="1928"/>
                  </a:lnTo>
                  <a:cubicBezTo>
                    <a:pt x="2782" y="1929"/>
                    <a:pt x="2779" y="1928"/>
                    <a:pt x="2777" y="1928"/>
                  </a:cubicBezTo>
                  <a:lnTo>
                    <a:pt x="2701" y="1916"/>
                  </a:lnTo>
                  <a:lnTo>
                    <a:pt x="2723" y="1913"/>
                  </a:lnTo>
                  <a:lnTo>
                    <a:pt x="2651" y="1949"/>
                  </a:lnTo>
                  <a:cubicBezTo>
                    <a:pt x="2644" y="1952"/>
                    <a:pt x="2636" y="1953"/>
                    <a:pt x="2629" y="1952"/>
                  </a:cubicBezTo>
                  <a:lnTo>
                    <a:pt x="2553" y="1940"/>
                  </a:lnTo>
                  <a:cubicBezTo>
                    <a:pt x="2549" y="1939"/>
                    <a:pt x="2546" y="1938"/>
                    <a:pt x="2542" y="1937"/>
                  </a:cubicBezTo>
                  <a:lnTo>
                    <a:pt x="2470" y="1901"/>
                  </a:lnTo>
                  <a:lnTo>
                    <a:pt x="2477" y="1903"/>
                  </a:lnTo>
                  <a:lnTo>
                    <a:pt x="2401" y="1883"/>
                  </a:lnTo>
                  <a:cubicBezTo>
                    <a:pt x="2397" y="1882"/>
                    <a:pt x="2393" y="1880"/>
                    <a:pt x="2389" y="1878"/>
                  </a:cubicBezTo>
                  <a:lnTo>
                    <a:pt x="2317" y="1826"/>
                  </a:lnTo>
                  <a:cubicBezTo>
                    <a:pt x="2315" y="1824"/>
                    <a:pt x="2313" y="1822"/>
                    <a:pt x="2311" y="1820"/>
                  </a:cubicBezTo>
                  <a:lnTo>
                    <a:pt x="2235" y="1732"/>
                  </a:lnTo>
                  <a:cubicBezTo>
                    <a:pt x="2234" y="1731"/>
                    <a:pt x="2233" y="1729"/>
                    <a:pt x="2232" y="1727"/>
                  </a:cubicBezTo>
                  <a:lnTo>
                    <a:pt x="2160" y="1611"/>
                  </a:lnTo>
                  <a:lnTo>
                    <a:pt x="2167" y="1620"/>
                  </a:lnTo>
                  <a:lnTo>
                    <a:pt x="2091" y="1556"/>
                  </a:lnTo>
                  <a:cubicBezTo>
                    <a:pt x="2089" y="1554"/>
                    <a:pt x="2087" y="1552"/>
                    <a:pt x="2085" y="1549"/>
                  </a:cubicBezTo>
                  <a:lnTo>
                    <a:pt x="2013" y="1445"/>
                  </a:lnTo>
                  <a:lnTo>
                    <a:pt x="2024" y="1456"/>
                  </a:lnTo>
                  <a:lnTo>
                    <a:pt x="1948" y="1412"/>
                  </a:lnTo>
                  <a:lnTo>
                    <a:pt x="1954" y="1414"/>
                  </a:lnTo>
                  <a:lnTo>
                    <a:pt x="1878" y="1386"/>
                  </a:lnTo>
                  <a:cubicBezTo>
                    <a:pt x="1876" y="1386"/>
                    <a:pt x="1875" y="1385"/>
                    <a:pt x="1873" y="1384"/>
                  </a:cubicBezTo>
                  <a:lnTo>
                    <a:pt x="1801" y="1344"/>
                  </a:lnTo>
                  <a:lnTo>
                    <a:pt x="1813" y="1348"/>
                  </a:lnTo>
                  <a:lnTo>
                    <a:pt x="1737" y="1336"/>
                  </a:lnTo>
                  <a:cubicBezTo>
                    <a:pt x="1735" y="1336"/>
                    <a:pt x="1733" y="1335"/>
                    <a:pt x="1731" y="1335"/>
                  </a:cubicBezTo>
                  <a:lnTo>
                    <a:pt x="1655" y="1309"/>
                  </a:lnTo>
                  <a:lnTo>
                    <a:pt x="1579" y="1273"/>
                  </a:lnTo>
                  <a:lnTo>
                    <a:pt x="1594" y="1276"/>
                  </a:lnTo>
                  <a:lnTo>
                    <a:pt x="1522" y="1276"/>
                  </a:lnTo>
                  <a:lnTo>
                    <a:pt x="1546" y="1267"/>
                  </a:lnTo>
                  <a:lnTo>
                    <a:pt x="1470" y="1335"/>
                  </a:lnTo>
                  <a:cubicBezTo>
                    <a:pt x="1456" y="1349"/>
                    <a:pt x="1433" y="1347"/>
                    <a:pt x="1420" y="1333"/>
                  </a:cubicBezTo>
                  <a:lnTo>
                    <a:pt x="1348" y="1253"/>
                  </a:lnTo>
                  <a:lnTo>
                    <a:pt x="1373" y="1264"/>
                  </a:lnTo>
                  <a:lnTo>
                    <a:pt x="1297" y="1260"/>
                  </a:lnTo>
                  <a:cubicBezTo>
                    <a:pt x="1290" y="1260"/>
                    <a:pt x="1284" y="1258"/>
                    <a:pt x="1278" y="1254"/>
                  </a:cubicBezTo>
                  <a:lnTo>
                    <a:pt x="1206" y="1206"/>
                  </a:lnTo>
                  <a:lnTo>
                    <a:pt x="1219" y="1212"/>
                  </a:lnTo>
                  <a:lnTo>
                    <a:pt x="1143" y="1196"/>
                  </a:lnTo>
                  <a:lnTo>
                    <a:pt x="1154" y="1196"/>
                  </a:lnTo>
                  <a:lnTo>
                    <a:pt x="1082" y="1204"/>
                  </a:lnTo>
                  <a:cubicBezTo>
                    <a:pt x="1075" y="1205"/>
                    <a:pt x="1068" y="1204"/>
                    <a:pt x="1062" y="1200"/>
                  </a:cubicBezTo>
                  <a:lnTo>
                    <a:pt x="986" y="1160"/>
                  </a:lnTo>
                  <a:lnTo>
                    <a:pt x="1004" y="1164"/>
                  </a:lnTo>
                  <a:lnTo>
                    <a:pt x="929" y="1168"/>
                  </a:lnTo>
                  <a:lnTo>
                    <a:pt x="853" y="1164"/>
                  </a:lnTo>
                  <a:cubicBezTo>
                    <a:pt x="844" y="1164"/>
                    <a:pt x="837" y="1161"/>
                    <a:pt x="831" y="1155"/>
                  </a:cubicBezTo>
                  <a:lnTo>
                    <a:pt x="759" y="1091"/>
                  </a:lnTo>
                  <a:lnTo>
                    <a:pt x="790" y="1100"/>
                  </a:lnTo>
                  <a:lnTo>
                    <a:pt x="714" y="1116"/>
                  </a:lnTo>
                  <a:lnTo>
                    <a:pt x="642" y="1132"/>
                  </a:lnTo>
                  <a:cubicBezTo>
                    <a:pt x="636" y="1133"/>
                    <a:pt x="629" y="1133"/>
                    <a:pt x="622" y="1130"/>
                  </a:cubicBezTo>
                  <a:lnTo>
                    <a:pt x="546" y="1102"/>
                  </a:lnTo>
                  <a:lnTo>
                    <a:pt x="564" y="1104"/>
                  </a:lnTo>
                  <a:lnTo>
                    <a:pt x="492" y="1115"/>
                  </a:lnTo>
                  <a:lnTo>
                    <a:pt x="418" y="1136"/>
                  </a:lnTo>
                  <a:lnTo>
                    <a:pt x="342" y="1152"/>
                  </a:lnTo>
                  <a:cubicBezTo>
                    <a:pt x="337" y="1153"/>
                    <a:pt x="332" y="1153"/>
                    <a:pt x="327" y="1152"/>
                  </a:cubicBezTo>
                  <a:lnTo>
                    <a:pt x="255" y="1136"/>
                  </a:lnTo>
                  <a:cubicBezTo>
                    <a:pt x="250" y="1135"/>
                    <a:pt x="246" y="1133"/>
                    <a:pt x="242" y="1130"/>
                  </a:cubicBezTo>
                  <a:lnTo>
                    <a:pt x="166" y="1078"/>
                  </a:lnTo>
                  <a:lnTo>
                    <a:pt x="194" y="1084"/>
                  </a:lnTo>
                  <a:lnTo>
                    <a:pt x="120" y="1100"/>
                  </a:lnTo>
                  <a:lnTo>
                    <a:pt x="44" y="1112"/>
                  </a:lnTo>
                  <a:cubicBezTo>
                    <a:pt x="24" y="1115"/>
                    <a:pt x="6" y="1102"/>
                    <a:pt x="3" y="1082"/>
                  </a:cubicBezTo>
                  <a:cubicBezTo>
                    <a:pt x="0" y="1062"/>
                    <a:pt x="13" y="1044"/>
                    <a:pt x="33" y="1041"/>
                  </a:cubicBezTo>
                  <a:close/>
                </a:path>
              </a:pathLst>
            </a:custGeom>
            <a:grpFill/>
            <a:ln w="25400" cap="flat">
              <a:solidFill>
                <a:srgbClr val="295B8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3454" name="Group 1853453"/>
          <p:cNvGrpSpPr/>
          <p:nvPr/>
        </p:nvGrpSpPr>
        <p:grpSpPr>
          <a:xfrm>
            <a:off x="760413" y="2459038"/>
            <a:ext cx="7505699" cy="2535238"/>
            <a:chOff x="760413" y="2459038"/>
            <a:chExt cx="7505699" cy="2535238"/>
          </a:xfrm>
          <a:solidFill>
            <a:srgbClr val="8E5B29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60413" y="2459038"/>
              <a:ext cx="4643437" cy="1879600"/>
            </a:xfrm>
            <a:custGeom>
              <a:avLst/>
              <a:gdLst>
                <a:gd name="T0" fmla="*/ 932 w 29804"/>
                <a:gd name="T1" fmla="*/ 748 h 11054"/>
                <a:gd name="T2" fmla="*/ 1926 w 29804"/>
                <a:gd name="T3" fmla="*/ 1284 h 11054"/>
                <a:gd name="T4" fmla="*/ 2853 w 29804"/>
                <a:gd name="T5" fmla="*/ 1849 h 11054"/>
                <a:gd name="T6" fmla="*/ 3851 w 29804"/>
                <a:gd name="T7" fmla="*/ 2701 h 11054"/>
                <a:gd name="T8" fmla="*/ 4704 w 29804"/>
                <a:gd name="T9" fmla="*/ 3376 h 11054"/>
                <a:gd name="T10" fmla="*/ 5721 w 29804"/>
                <a:gd name="T11" fmla="*/ 4450 h 11054"/>
                <a:gd name="T12" fmla="*/ 6787 w 29804"/>
                <a:gd name="T13" fmla="*/ 5618 h 11054"/>
                <a:gd name="T14" fmla="*/ 7575 w 29804"/>
                <a:gd name="T15" fmla="*/ 5845 h 11054"/>
                <a:gd name="T16" fmla="*/ 8544 w 29804"/>
                <a:gd name="T17" fmla="*/ 6291 h 11054"/>
                <a:gd name="T18" fmla="*/ 9581 w 29804"/>
                <a:gd name="T19" fmla="*/ 6266 h 11054"/>
                <a:gd name="T20" fmla="*/ 10457 w 29804"/>
                <a:gd name="T21" fmla="*/ 6257 h 11054"/>
                <a:gd name="T22" fmla="*/ 11525 w 29804"/>
                <a:gd name="T23" fmla="*/ 6823 h 11054"/>
                <a:gd name="T24" fmla="*/ 12335 w 29804"/>
                <a:gd name="T25" fmla="*/ 6959 h 11054"/>
                <a:gd name="T26" fmla="*/ 13355 w 29804"/>
                <a:gd name="T27" fmla="*/ 6566 h 11054"/>
                <a:gd name="T28" fmla="*/ 14438 w 29804"/>
                <a:gd name="T29" fmla="*/ 6588 h 11054"/>
                <a:gd name="T30" fmla="*/ 15376 w 29804"/>
                <a:gd name="T31" fmla="*/ 6488 h 11054"/>
                <a:gd name="T32" fmla="*/ 16252 w 29804"/>
                <a:gd name="T33" fmla="*/ 6420 h 11054"/>
                <a:gd name="T34" fmla="*/ 17241 w 29804"/>
                <a:gd name="T35" fmla="*/ 6713 h 11054"/>
                <a:gd name="T36" fmla="*/ 18206 w 29804"/>
                <a:gd name="T37" fmla="*/ 7329 h 11054"/>
                <a:gd name="T38" fmla="*/ 18905 w 29804"/>
                <a:gd name="T39" fmla="*/ 7137 h 11054"/>
                <a:gd name="T40" fmla="*/ 19938 w 29804"/>
                <a:gd name="T41" fmla="*/ 7426 h 11054"/>
                <a:gd name="T42" fmla="*/ 21329 w 29804"/>
                <a:gd name="T43" fmla="*/ 9156 h 11054"/>
                <a:gd name="T44" fmla="*/ 22191 w 29804"/>
                <a:gd name="T45" fmla="*/ 9517 h 11054"/>
                <a:gd name="T46" fmla="*/ 23229 w 29804"/>
                <a:gd name="T47" fmla="*/ 10271 h 11054"/>
                <a:gd name="T48" fmla="*/ 24117 w 29804"/>
                <a:gd name="T49" fmla="*/ 10711 h 11054"/>
                <a:gd name="T50" fmla="*/ 24989 w 29804"/>
                <a:gd name="T51" fmla="*/ 10562 h 11054"/>
                <a:gd name="T52" fmla="*/ 25999 w 29804"/>
                <a:gd name="T53" fmla="*/ 10516 h 11054"/>
                <a:gd name="T54" fmla="*/ 27065 w 29804"/>
                <a:gd name="T55" fmla="*/ 10794 h 11054"/>
                <a:gd name="T56" fmla="*/ 27912 w 29804"/>
                <a:gd name="T57" fmla="*/ 10642 h 11054"/>
                <a:gd name="T58" fmla="*/ 28845 w 29804"/>
                <a:gd name="T59" fmla="*/ 10482 h 11054"/>
                <a:gd name="T60" fmla="*/ 29687 w 29804"/>
                <a:gd name="T61" fmla="*/ 10347 h 11054"/>
                <a:gd name="T62" fmla="*/ 29033 w 29804"/>
                <a:gd name="T63" fmla="*/ 10471 h 11054"/>
                <a:gd name="T64" fmla="*/ 28070 w 29804"/>
                <a:gd name="T65" fmla="*/ 10836 h 11054"/>
                <a:gd name="T66" fmla="*/ 27246 w 29804"/>
                <a:gd name="T67" fmla="*/ 10810 h 11054"/>
                <a:gd name="T68" fmla="*/ 26143 w 29804"/>
                <a:gd name="T69" fmla="*/ 10613 h 11054"/>
                <a:gd name="T70" fmla="*/ 25137 w 29804"/>
                <a:gd name="T71" fmla="*/ 10713 h 11054"/>
                <a:gd name="T72" fmla="*/ 24230 w 29804"/>
                <a:gd name="T73" fmla="*/ 10912 h 11054"/>
                <a:gd name="T74" fmla="*/ 23309 w 29804"/>
                <a:gd name="T75" fmla="*/ 10458 h 11054"/>
                <a:gd name="T76" fmla="*/ 22403 w 29804"/>
                <a:gd name="T77" fmla="*/ 9741 h 11054"/>
                <a:gd name="T78" fmla="*/ 21368 w 29804"/>
                <a:gd name="T79" fmla="*/ 9325 h 11054"/>
                <a:gd name="T80" fmla="*/ 20183 w 29804"/>
                <a:gd name="T81" fmla="*/ 7964 h 11054"/>
                <a:gd name="T82" fmla="*/ 19165 w 29804"/>
                <a:gd name="T83" fmla="*/ 7360 h 11054"/>
                <a:gd name="T84" fmla="*/ 18298 w 29804"/>
                <a:gd name="T85" fmla="*/ 7416 h 11054"/>
                <a:gd name="T86" fmla="*/ 17386 w 29804"/>
                <a:gd name="T87" fmla="*/ 6733 h 11054"/>
                <a:gd name="T88" fmla="*/ 16336 w 29804"/>
                <a:gd name="T89" fmla="*/ 6582 h 11054"/>
                <a:gd name="T90" fmla="*/ 15467 w 29804"/>
                <a:gd name="T91" fmla="*/ 6691 h 11054"/>
                <a:gd name="T92" fmla="*/ 14507 w 29804"/>
                <a:gd name="T93" fmla="*/ 6710 h 11054"/>
                <a:gd name="T94" fmla="*/ 13632 w 29804"/>
                <a:gd name="T95" fmla="*/ 6373 h 11054"/>
                <a:gd name="T96" fmla="*/ 12580 w 29804"/>
                <a:gd name="T97" fmla="*/ 6916 h 11054"/>
                <a:gd name="T98" fmla="*/ 11653 w 29804"/>
                <a:gd name="T99" fmla="*/ 6936 h 11054"/>
                <a:gd name="T100" fmla="*/ 10545 w 29804"/>
                <a:gd name="T101" fmla="*/ 6362 h 11054"/>
                <a:gd name="T102" fmla="*/ 9717 w 29804"/>
                <a:gd name="T103" fmla="*/ 6401 h 11054"/>
                <a:gd name="T104" fmla="*/ 8642 w 29804"/>
                <a:gd name="T105" fmla="*/ 6453 h 11054"/>
                <a:gd name="T106" fmla="*/ 7593 w 29804"/>
                <a:gd name="T107" fmla="*/ 5927 h 11054"/>
                <a:gd name="T108" fmla="*/ 6890 w 29804"/>
                <a:gd name="T109" fmla="*/ 5769 h 11054"/>
                <a:gd name="T110" fmla="*/ 5801 w 29804"/>
                <a:gd name="T111" fmla="*/ 4865 h 11054"/>
                <a:gd name="T112" fmla="*/ 4756 w 29804"/>
                <a:gd name="T113" fmla="*/ 3534 h 11054"/>
                <a:gd name="T114" fmla="*/ 3882 w 29804"/>
                <a:gd name="T115" fmla="*/ 3055 h 11054"/>
                <a:gd name="T116" fmla="*/ 2982 w 29804"/>
                <a:gd name="T117" fmla="*/ 2026 h 11054"/>
                <a:gd name="T118" fmla="*/ 2128 w 29804"/>
                <a:gd name="T119" fmla="*/ 1553 h 11054"/>
                <a:gd name="T120" fmla="*/ 1084 w 29804"/>
                <a:gd name="T121" fmla="*/ 823 h 11054"/>
                <a:gd name="T122" fmla="*/ 237 w 29804"/>
                <a:gd name="T123" fmla="*/ 273 h 1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4" h="11054">
                  <a:moveTo>
                    <a:pt x="126" y="25"/>
                  </a:moveTo>
                  <a:lnTo>
                    <a:pt x="278" y="145"/>
                  </a:lnTo>
                  <a:lnTo>
                    <a:pt x="229" y="130"/>
                  </a:lnTo>
                  <a:lnTo>
                    <a:pt x="373" y="122"/>
                  </a:lnTo>
                  <a:cubicBezTo>
                    <a:pt x="405" y="120"/>
                    <a:pt x="435" y="139"/>
                    <a:pt x="445" y="170"/>
                  </a:cubicBezTo>
                  <a:lnTo>
                    <a:pt x="597" y="602"/>
                  </a:lnTo>
                  <a:lnTo>
                    <a:pt x="593" y="592"/>
                  </a:lnTo>
                  <a:lnTo>
                    <a:pt x="737" y="864"/>
                  </a:lnTo>
                  <a:lnTo>
                    <a:pt x="673" y="825"/>
                  </a:lnTo>
                  <a:lnTo>
                    <a:pt x="825" y="825"/>
                  </a:lnTo>
                  <a:lnTo>
                    <a:pt x="788" y="836"/>
                  </a:lnTo>
                  <a:lnTo>
                    <a:pt x="932" y="748"/>
                  </a:lnTo>
                  <a:cubicBezTo>
                    <a:pt x="937" y="745"/>
                    <a:pt x="942" y="743"/>
                    <a:pt x="948" y="741"/>
                  </a:cubicBezTo>
                  <a:lnTo>
                    <a:pt x="1100" y="693"/>
                  </a:lnTo>
                  <a:cubicBezTo>
                    <a:pt x="1120" y="687"/>
                    <a:pt x="1141" y="689"/>
                    <a:pt x="1159" y="700"/>
                  </a:cubicBezTo>
                  <a:lnTo>
                    <a:pt x="1303" y="788"/>
                  </a:lnTo>
                  <a:lnTo>
                    <a:pt x="1217" y="796"/>
                  </a:lnTo>
                  <a:lnTo>
                    <a:pt x="1369" y="660"/>
                  </a:lnTo>
                  <a:cubicBezTo>
                    <a:pt x="1398" y="634"/>
                    <a:pt x="1443" y="636"/>
                    <a:pt x="1470" y="664"/>
                  </a:cubicBezTo>
                  <a:lnTo>
                    <a:pt x="1614" y="816"/>
                  </a:lnTo>
                  <a:lnTo>
                    <a:pt x="1547" y="795"/>
                  </a:lnTo>
                  <a:lnTo>
                    <a:pt x="1699" y="763"/>
                  </a:lnTo>
                  <a:cubicBezTo>
                    <a:pt x="1735" y="755"/>
                    <a:pt x="1771" y="777"/>
                    <a:pt x="1782" y="812"/>
                  </a:cubicBezTo>
                  <a:lnTo>
                    <a:pt x="1926" y="1284"/>
                  </a:lnTo>
                  <a:lnTo>
                    <a:pt x="1898" y="1246"/>
                  </a:lnTo>
                  <a:lnTo>
                    <a:pt x="2050" y="1350"/>
                  </a:lnTo>
                  <a:lnTo>
                    <a:pt x="2195" y="1426"/>
                  </a:lnTo>
                  <a:lnTo>
                    <a:pt x="2132" y="1424"/>
                  </a:lnTo>
                  <a:lnTo>
                    <a:pt x="2276" y="1360"/>
                  </a:lnTo>
                  <a:cubicBezTo>
                    <a:pt x="2312" y="1344"/>
                    <a:pt x="2354" y="1359"/>
                    <a:pt x="2371" y="1395"/>
                  </a:cubicBezTo>
                  <a:lnTo>
                    <a:pt x="2523" y="1715"/>
                  </a:lnTo>
                  <a:lnTo>
                    <a:pt x="2507" y="1693"/>
                  </a:lnTo>
                  <a:lnTo>
                    <a:pt x="2651" y="1829"/>
                  </a:lnTo>
                  <a:lnTo>
                    <a:pt x="2801" y="1964"/>
                  </a:lnTo>
                  <a:lnTo>
                    <a:pt x="2709" y="1961"/>
                  </a:lnTo>
                  <a:lnTo>
                    <a:pt x="2853" y="1849"/>
                  </a:lnTo>
                  <a:cubicBezTo>
                    <a:pt x="2877" y="1830"/>
                    <a:pt x="2910" y="1828"/>
                    <a:pt x="2936" y="1845"/>
                  </a:cubicBezTo>
                  <a:lnTo>
                    <a:pt x="3088" y="1941"/>
                  </a:lnTo>
                  <a:cubicBezTo>
                    <a:pt x="3101" y="1949"/>
                    <a:pt x="3112" y="1962"/>
                    <a:pt x="3117" y="1977"/>
                  </a:cubicBezTo>
                  <a:lnTo>
                    <a:pt x="3261" y="2377"/>
                  </a:lnTo>
                  <a:lnTo>
                    <a:pt x="3160" y="2338"/>
                  </a:lnTo>
                  <a:lnTo>
                    <a:pt x="3312" y="2258"/>
                  </a:lnTo>
                  <a:cubicBezTo>
                    <a:pt x="3338" y="2244"/>
                    <a:pt x="3371" y="2248"/>
                    <a:pt x="3393" y="2268"/>
                  </a:cubicBezTo>
                  <a:lnTo>
                    <a:pt x="3537" y="2396"/>
                  </a:lnTo>
                  <a:lnTo>
                    <a:pt x="3468" y="2381"/>
                  </a:lnTo>
                  <a:lnTo>
                    <a:pt x="3620" y="2333"/>
                  </a:lnTo>
                  <a:cubicBezTo>
                    <a:pt x="3655" y="2322"/>
                    <a:pt x="3693" y="2339"/>
                    <a:pt x="3707" y="2373"/>
                  </a:cubicBezTo>
                  <a:lnTo>
                    <a:pt x="3851" y="2701"/>
                  </a:lnTo>
                  <a:lnTo>
                    <a:pt x="4001" y="2975"/>
                  </a:lnTo>
                  <a:lnTo>
                    <a:pt x="3993" y="2964"/>
                  </a:lnTo>
                  <a:lnTo>
                    <a:pt x="4137" y="3140"/>
                  </a:lnTo>
                  <a:lnTo>
                    <a:pt x="4085" y="3114"/>
                  </a:lnTo>
                  <a:lnTo>
                    <a:pt x="4237" y="3122"/>
                  </a:lnTo>
                  <a:cubicBezTo>
                    <a:pt x="4258" y="3123"/>
                    <a:pt x="4277" y="3133"/>
                    <a:pt x="4290" y="3149"/>
                  </a:cubicBezTo>
                  <a:lnTo>
                    <a:pt x="4434" y="3333"/>
                  </a:lnTo>
                  <a:lnTo>
                    <a:pt x="4363" y="3307"/>
                  </a:lnTo>
                  <a:lnTo>
                    <a:pt x="4515" y="3275"/>
                  </a:lnTo>
                  <a:cubicBezTo>
                    <a:pt x="4534" y="3271"/>
                    <a:pt x="4553" y="3275"/>
                    <a:pt x="4569" y="3286"/>
                  </a:cubicBezTo>
                  <a:lnTo>
                    <a:pt x="4713" y="3382"/>
                  </a:lnTo>
                  <a:lnTo>
                    <a:pt x="4704" y="3376"/>
                  </a:lnTo>
                  <a:lnTo>
                    <a:pt x="4856" y="3448"/>
                  </a:lnTo>
                  <a:cubicBezTo>
                    <a:pt x="4875" y="3457"/>
                    <a:pt x="4889" y="3473"/>
                    <a:pt x="4894" y="3493"/>
                  </a:cubicBezTo>
                  <a:lnTo>
                    <a:pt x="5046" y="4005"/>
                  </a:lnTo>
                  <a:lnTo>
                    <a:pt x="5041" y="3991"/>
                  </a:lnTo>
                  <a:lnTo>
                    <a:pt x="5185" y="4255"/>
                  </a:lnTo>
                  <a:lnTo>
                    <a:pt x="5162" y="4230"/>
                  </a:lnTo>
                  <a:lnTo>
                    <a:pt x="5314" y="4334"/>
                  </a:lnTo>
                  <a:lnTo>
                    <a:pt x="5296" y="4325"/>
                  </a:lnTo>
                  <a:lnTo>
                    <a:pt x="5440" y="4373"/>
                  </a:lnTo>
                  <a:lnTo>
                    <a:pt x="5597" y="4439"/>
                  </a:lnTo>
                  <a:lnTo>
                    <a:pt x="5577" y="4434"/>
                  </a:lnTo>
                  <a:lnTo>
                    <a:pt x="5721" y="4450"/>
                  </a:lnTo>
                  <a:cubicBezTo>
                    <a:pt x="5746" y="4453"/>
                    <a:pt x="5767" y="4468"/>
                    <a:pt x="5778" y="4490"/>
                  </a:cubicBezTo>
                  <a:lnTo>
                    <a:pt x="5930" y="4802"/>
                  </a:lnTo>
                  <a:lnTo>
                    <a:pt x="5898" y="4769"/>
                  </a:lnTo>
                  <a:lnTo>
                    <a:pt x="6042" y="4841"/>
                  </a:lnTo>
                  <a:lnTo>
                    <a:pt x="6017" y="4834"/>
                  </a:lnTo>
                  <a:lnTo>
                    <a:pt x="6169" y="4850"/>
                  </a:lnTo>
                  <a:cubicBezTo>
                    <a:pt x="6192" y="4852"/>
                    <a:pt x="6213" y="4866"/>
                    <a:pt x="6224" y="4886"/>
                  </a:cubicBezTo>
                  <a:lnTo>
                    <a:pt x="6368" y="5142"/>
                  </a:lnTo>
                  <a:lnTo>
                    <a:pt x="6523" y="5492"/>
                  </a:lnTo>
                  <a:lnTo>
                    <a:pt x="6492" y="5459"/>
                  </a:lnTo>
                  <a:lnTo>
                    <a:pt x="6636" y="5539"/>
                  </a:lnTo>
                  <a:lnTo>
                    <a:pt x="6787" y="5618"/>
                  </a:lnTo>
                  <a:lnTo>
                    <a:pt x="6761" y="5610"/>
                  </a:lnTo>
                  <a:lnTo>
                    <a:pt x="6905" y="5626"/>
                  </a:lnTo>
                  <a:cubicBezTo>
                    <a:pt x="6919" y="5627"/>
                    <a:pt x="6932" y="5633"/>
                    <a:pt x="6942" y="5641"/>
                  </a:cubicBezTo>
                  <a:lnTo>
                    <a:pt x="7094" y="5761"/>
                  </a:lnTo>
                  <a:cubicBezTo>
                    <a:pt x="7100" y="5766"/>
                    <a:pt x="7105" y="5771"/>
                    <a:pt x="7109" y="5778"/>
                  </a:cubicBezTo>
                  <a:lnTo>
                    <a:pt x="7253" y="5994"/>
                  </a:lnTo>
                  <a:lnTo>
                    <a:pt x="7175" y="5964"/>
                  </a:lnTo>
                  <a:lnTo>
                    <a:pt x="7327" y="5924"/>
                  </a:lnTo>
                  <a:cubicBezTo>
                    <a:pt x="7358" y="5916"/>
                    <a:pt x="7391" y="5929"/>
                    <a:pt x="7407" y="5956"/>
                  </a:cubicBezTo>
                  <a:lnTo>
                    <a:pt x="7551" y="6196"/>
                  </a:lnTo>
                  <a:lnTo>
                    <a:pt x="7423" y="6205"/>
                  </a:lnTo>
                  <a:lnTo>
                    <a:pt x="7575" y="5845"/>
                  </a:lnTo>
                  <a:cubicBezTo>
                    <a:pt x="7584" y="5824"/>
                    <a:pt x="7603" y="5808"/>
                    <a:pt x="7626" y="5803"/>
                  </a:cubicBezTo>
                  <a:cubicBezTo>
                    <a:pt x="7648" y="5798"/>
                    <a:pt x="7672" y="5804"/>
                    <a:pt x="7689" y="5820"/>
                  </a:cubicBezTo>
                  <a:lnTo>
                    <a:pt x="7841" y="5956"/>
                  </a:lnTo>
                  <a:lnTo>
                    <a:pt x="7991" y="6121"/>
                  </a:lnTo>
                  <a:lnTo>
                    <a:pt x="8146" y="6317"/>
                  </a:lnTo>
                  <a:lnTo>
                    <a:pt x="8070" y="6292"/>
                  </a:lnTo>
                  <a:lnTo>
                    <a:pt x="8214" y="6252"/>
                  </a:lnTo>
                  <a:cubicBezTo>
                    <a:pt x="8230" y="6248"/>
                    <a:pt x="8246" y="6249"/>
                    <a:pt x="8261" y="6255"/>
                  </a:cubicBezTo>
                  <a:lnTo>
                    <a:pt x="8413" y="6319"/>
                  </a:lnTo>
                  <a:lnTo>
                    <a:pt x="8374" y="6314"/>
                  </a:lnTo>
                  <a:lnTo>
                    <a:pt x="8518" y="6290"/>
                  </a:lnTo>
                  <a:cubicBezTo>
                    <a:pt x="8526" y="6289"/>
                    <a:pt x="8536" y="6289"/>
                    <a:pt x="8544" y="6291"/>
                  </a:cubicBezTo>
                  <a:lnTo>
                    <a:pt x="8696" y="6323"/>
                  </a:lnTo>
                  <a:cubicBezTo>
                    <a:pt x="8705" y="6325"/>
                    <a:pt x="8714" y="6328"/>
                    <a:pt x="8721" y="6334"/>
                  </a:cubicBezTo>
                  <a:lnTo>
                    <a:pt x="8865" y="6430"/>
                  </a:lnTo>
                  <a:lnTo>
                    <a:pt x="8771" y="6442"/>
                  </a:lnTo>
                  <a:lnTo>
                    <a:pt x="8923" y="6266"/>
                  </a:lnTo>
                  <a:cubicBezTo>
                    <a:pt x="8926" y="6263"/>
                    <a:pt x="8928" y="6261"/>
                    <a:pt x="8931" y="6258"/>
                  </a:cubicBezTo>
                  <a:lnTo>
                    <a:pt x="9075" y="6138"/>
                  </a:lnTo>
                  <a:cubicBezTo>
                    <a:pt x="9100" y="6118"/>
                    <a:pt x="9136" y="6116"/>
                    <a:pt x="9162" y="6134"/>
                  </a:cubicBezTo>
                  <a:lnTo>
                    <a:pt x="9314" y="6238"/>
                  </a:lnTo>
                  <a:lnTo>
                    <a:pt x="9281" y="6226"/>
                  </a:lnTo>
                  <a:lnTo>
                    <a:pt x="9425" y="6242"/>
                  </a:lnTo>
                  <a:lnTo>
                    <a:pt x="9581" y="6266"/>
                  </a:lnTo>
                  <a:lnTo>
                    <a:pt x="9565" y="6266"/>
                  </a:lnTo>
                  <a:lnTo>
                    <a:pt x="9709" y="6258"/>
                  </a:lnTo>
                  <a:cubicBezTo>
                    <a:pt x="9733" y="6256"/>
                    <a:pt x="9755" y="6266"/>
                    <a:pt x="9770" y="6285"/>
                  </a:cubicBezTo>
                  <a:lnTo>
                    <a:pt x="9922" y="6477"/>
                  </a:lnTo>
                  <a:lnTo>
                    <a:pt x="9881" y="6451"/>
                  </a:lnTo>
                  <a:lnTo>
                    <a:pt x="10025" y="6483"/>
                  </a:lnTo>
                  <a:lnTo>
                    <a:pt x="9971" y="6493"/>
                  </a:lnTo>
                  <a:lnTo>
                    <a:pt x="10123" y="6397"/>
                  </a:lnTo>
                  <a:lnTo>
                    <a:pt x="10263" y="6295"/>
                  </a:lnTo>
                  <a:cubicBezTo>
                    <a:pt x="10272" y="6288"/>
                    <a:pt x="10283" y="6284"/>
                    <a:pt x="10294" y="6282"/>
                  </a:cubicBezTo>
                  <a:lnTo>
                    <a:pt x="10446" y="6258"/>
                  </a:lnTo>
                  <a:cubicBezTo>
                    <a:pt x="10450" y="6258"/>
                    <a:pt x="10454" y="6257"/>
                    <a:pt x="10457" y="6257"/>
                  </a:cubicBezTo>
                  <a:lnTo>
                    <a:pt x="10609" y="6257"/>
                  </a:lnTo>
                  <a:cubicBezTo>
                    <a:pt x="10636" y="6257"/>
                    <a:pt x="10661" y="6273"/>
                    <a:pt x="10673" y="6297"/>
                  </a:cubicBezTo>
                  <a:lnTo>
                    <a:pt x="10817" y="6577"/>
                  </a:lnTo>
                  <a:lnTo>
                    <a:pt x="10768" y="6539"/>
                  </a:lnTo>
                  <a:lnTo>
                    <a:pt x="10920" y="6571"/>
                  </a:lnTo>
                  <a:lnTo>
                    <a:pt x="11065" y="6603"/>
                  </a:lnTo>
                  <a:cubicBezTo>
                    <a:pt x="11069" y="6604"/>
                    <a:pt x="11073" y="6605"/>
                    <a:pt x="11077" y="6607"/>
                  </a:cubicBezTo>
                  <a:lnTo>
                    <a:pt x="11229" y="6671"/>
                  </a:lnTo>
                  <a:cubicBezTo>
                    <a:pt x="11233" y="6673"/>
                    <a:pt x="11236" y="6674"/>
                    <a:pt x="11239" y="6676"/>
                  </a:cubicBezTo>
                  <a:lnTo>
                    <a:pt x="11383" y="6764"/>
                  </a:lnTo>
                  <a:lnTo>
                    <a:pt x="11373" y="6759"/>
                  </a:lnTo>
                  <a:lnTo>
                    <a:pt x="11525" y="6823"/>
                  </a:lnTo>
                  <a:lnTo>
                    <a:pt x="11486" y="6818"/>
                  </a:lnTo>
                  <a:lnTo>
                    <a:pt x="11630" y="6794"/>
                  </a:lnTo>
                  <a:cubicBezTo>
                    <a:pt x="11638" y="6793"/>
                    <a:pt x="11648" y="6793"/>
                    <a:pt x="11656" y="6795"/>
                  </a:cubicBezTo>
                  <a:lnTo>
                    <a:pt x="11808" y="6827"/>
                  </a:lnTo>
                  <a:lnTo>
                    <a:pt x="11960" y="6877"/>
                  </a:lnTo>
                  <a:lnTo>
                    <a:pt x="11916" y="6877"/>
                  </a:lnTo>
                  <a:lnTo>
                    <a:pt x="12068" y="6829"/>
                  </a:lnTo>
                  <a:lnTo>
                    <a:pt x="12057" y="6833"/>
                  </a:lnTo>
                  <a:lnTo>
                    <a:pt x="12201" y="6761"/>
                  </a:lnTo>
                  <a:cubicBezTo>
                    <a:pt x="12231" y="6746"/>
                    <a:pt x="12268" y="6754"/>
                    <a:pt x="12289" y="6780"/>
                  </a:cubicBezTo>
                  <a:lnTo>
                    <a:pt x="12441" y="6964"/>
                  </a:lnTo>
                  <a:lnTo>
                    <a:pt x="12335" y="6959"/>
                  </a:lnTo>
                  <a:lnTo>
                    <a:pt x="12479" y="6815"/>
                  </a:lnTo>
                  <a:cubicBezTo>
                    <a:pt x="12488" y="6805"/>
                    <a:pt x="12501" y="6798"/>
                    <a:pt x="12515" y="6795"/>
                  </a:cubicBezTo>
                  <a:lnTo>
                    <a:pt x="12667" y="6763"/>
                  </a:lnTo>
                  <a:lnTo>
                    <a:pt x="12814" y="6738"/>
                  </a:lnTo>
                  <a:lnTo>
                    <a:pt x="12771" y="6762"/>
                  </a:lnTo>
                  <a:lnTo>
                    <a:pt x="12923" y="6586"/>
                  </a:lnTo>
                  <a:lnTo>
                    <a:pt x="13069" y="6432"/>
                  </a:lnTo>
                  <a:cubicBezTo>
                    <a:pt x="13094" y="6406"/>
                    <a:pt x="13133" y="6402"/>
                    <a:pt x="13162" y="6422"/>
                  </a:cubicBezTo>
                  <a:lnTo>
                    <a:pt x="13314" y="6526"/>
                  </a:lnTo>
                  <a:lnTo>
                    <a:pt x="13281" y="6514"/>
                  </a:lnTo>
                  <a:lnTo>
                    <a:pt x="13425" y="6530"/>
                  </a:lnTo>
                  <a:lnTo>
                    <a:pt x="13355" y="6566"/>
                  </a:lnTo>
                  <a:lnTo>
                    <a:pt x="13507" y="6302"/>
                  </a:lnTo>
                  <a:cubicBezTo>
                    <a:pt x="13515" y="6288"/>
                    <a:pt x="13527" y="6277"/>
                    <a:pt x="13542" y="6271"/>
                  </a:cubicBezTo>
                  <a:lnTo>
                    <a:pt x="13694" y="6207"/>
                  </a:lnTo>
                  <a:cubicBezTo>
                    <a:pt x="13704" y="6203"/>
                    <a:pt x="13715" y="6201"/>
                    <a:pt x="13725" y="6202"/>
                  </a:cubicBezTo>
                  <a:lnTo>
                    <a:pt x="13869" y="6210"/>
                  </a:lnTo>
                  <a:lnTo>
                    <a:pt x="14029" y="6234"/>
                  </a:lnTo>
                  <a:cubicBezTo>
                    <a:pt x="14038" y="6236"/>
                    <a:pt x="14047" y="6239"/>
                    <a:pt x="14055" y="6244"/>
                  </a:cubicBezTo>
                  <a:lnTo>
                    <a:pt x="14199" y="6332"/>
                  </a:lnTo>
                  <a:cubicBezTo>
                    <a:pt x="14211" y="6339"/>
                    <a:pt x="14220" y="6349"/>
                    <a:pt x="14226" y="6361"/>
                  </a:cubicBezTo>
                  <a:lnTo>
                    <a:pt x="14378" y="6665"/>
                  </a:lnTo>
                  <a:lnTo>
                    <a:pt x="14294" y="6628"/>
                  </a:lnTo>
                  <a:lnTo>
                    <a:pt x="14438" y="6588"/>
                  </a:lnTo>
                  <a:lnTo>
                    <a:pt x="14408" y="6605"/>
                  </a:lnTo>
                  <a:lnTo>
                    <a:pt x="14560" y="6461"/>
                  </a:lnTo>
                  <a:cubicBezTo>
                    <a:pt x="14570" y="6451"/>
                    <a:pt x="14583" y="6445"/>
                    <a:pt x="14598" y="6442"/>
                  </a:cubicBezTo>
                  <a:lnTo>
                    <a:pt x="14742" y="6418"/>
                  </a:lnTo>
                  <a:lnTo>
                    <a:pt x="14707" y="6434"/>
                  </a:lnTo>
                  <a:lnTo>
                    <a:pt x="14859" y="6306"/>
                  </a:lnTo>
                  <a:cubicBezTo>
                    <a:pt x="14872" y="6295"/>
                    <a:pt x="14888" y="6289"/>
                    <a:pt x="14905" y="6289"/>
                  </a:cubicBezTo>
                  <a:lnTo>
                    <a:pt x="15049" y="6289"/>
                  </a:lnTo>
                  <a:cubicBezTo>
                    <a:pt x="15063" y="6289"/>
                    <a:pt x="15076" y="6293"/>
                    <a:pt x="15088" y="6301"/>
                  </a:cubicBezTo>
                  <a:lnTo>
                    <a:pt x="15240" y="6397"/>
                  </a:lnTo>
                  <a:lnTo>
                    <a:pt x="15385" y="6494"/>
                  </a:lnTo>
                  <a:lnTo>
                    <a:pt x="15376" y="6488"/>
                  </a:lnTo>
                  <a:lnTo>
                    <a:pt x="15528" y="6560"/>
                  </a:lnTo>
                  <a:lnTo>
                    <a:pt x="15468" y="6560"/>
                  </a:lnTo>
                  <a:lnTo>
                    <a:pt x="15612" y="6496"/>
                  </a:lnTo>
                  <a:cubicBezTo>
                    <a:pt x="15628" y="6489"/>
                    <a:pt x="15646" y="6488"/>
                    <a:pt x="15663" y="6493"/>
                  </a:cubicBezTo>
                  <a:lnTo>
                    <a:pt x="15815" y="6541"/>
                  </a:lnTo>
                  <a:lnTo>
                    <a:pt x="15949" y="6562"/>
                  </a:lnTo>
                  <a:lnTo>
                    <a:pt x="15876" y="6596"/>
                  </a:lnTo>
                  <a:lnTo>
                    <a:pt x="16028" y="6348"/>
                  </a:lnTo>
                  <a:cubicBezTo>
                    <a:pt x="16039" y="6331"/>
                    <a:pt x="16056" y="6319"/>
                    <a:pt x="16075" y="6315"/>
                  </a:cubicBezTo>
                  <a:cubicBezTo>
                    <a:pt x="16095" y="6311"/>
                    <a:pt x="16115" y="6315"/>
                    <a:pt x="16132" y="6327"/>
                  </a:cubicBezTo>
                  <a:lnTo>
                    <a:pt x="16276" y="6431"/>
                  </a:lnTo>
                  <a:lnTo>
                    <a:pt x="16252" y="6420"/>
                  </a:lnTo>
                  <a:lnTo>
                    <a:pt x="16404" y="6460"/>
                  </a:lnTo>
                  <a:cubicBezTo>
                    <a:pt x="16415" y="6463"/>
                    <a:pt x="16426" y="6469"/>
                    <a:pt x="16435" y="6477"/>
                  </a:cubicBezTo>
                  <a:lnTo>
                    <a:pt x="16587" y="6621"/>
                  </a:lnTo>
                  <a:lnTo>
                    <a:pt x="16570" y="6609"/>
                  </a:lnTo>
                  <a:lnTo>
                    <a:pt x="16714" y="6681"/>
                  </a:lnTo>
                  <a:lnTo>
                    <a:pt x="16872" y="6781"/>
                  </a:lnTo>
                  <a:lnTo>
                    <a:pt x="16796" y="6780"/>
                  </a:lnTo>
                  <a:lnTo>
                    <a:pt x="16940" y="6692"/>
                  </a:lnTo>
                  <a:cubicBezTo>
                    <a:pt x="16963" y="6678"/>
                    <a:pt x="16993" y="6678"/>
                    <a:pt x="17016" y="6693"/>
                  </a:cubicBezTo>
                  <a:lnTo>
                    <a:pt x="17168" y="6789"/>
                  </a:lnTo>
                  <a:lnTo>
                    <a:pt x="17097" y="6785"/>
                  </a:lnTo>
                  <a:lnTo>
                    <a:pt x="17241" y="6713"/>
                  </a:lnTo>
                  <a:lnTo>
                    <a:pt x="17385" y="6614"/>
                  </a:lnTo>
                  <a:cubicBezTo>
                    <a:pt x="17409" y="6597"/>
                    <a:pt x="17441" y="6597"/>
                    <a:pt x="17465" y="6614"/>
                  </a:cubicBezTo>
                  <a:lnTo>
                    <a:pt x="17609" y="6710"/>
                  </a:lnTo>
                  <a:lnTo>
                    <a:pt x="17545" y="6702"/>
                  </a:lnTo>
                  <a:lnTo>
                    <a:pt x="17697" y="6646"/>
                  </a:lnTo>
                  <a:cubicBezTo>
                    <a:pt x="17715" y="6639"/>
                    <a:pt x="17736" y="6640"/>
                    <a:pt x="17754" y="6649"/>
                  </a:cubicBezTo>
                  <a:cubicBezTo>
                    <a:pt x="17772" y="6658"/>
                    <a:pt x="17785" y="6674"/>
                    <a:pt x="17791" y="6693"/>
                  </a:cubicBezTo>
                  <a:lnTo>
                    <a:pt x="17935" y="7189"/>
                  </a:lnTo>
                  <a:lnTo>
                    <a:pt x="17893" y="7143"/>
                  </a:lnTo>
                  <a:lnTo>
                    <a:pt x="18045" y="7207"/>
                  </a:lnTo>
                  <a:cubicBezTo>
                    <a:pt x="18051" y="7210"/>
                    <a:pt x="18057" y="7213"/>
                    <a:pt x="18062" y="7217"/>
                  </a:cubicBezTo>
                  <a:lnTo>
                    <a:pt x="18206" y="7329"/>
                  </a:lnTo>
                  <a:lnTo>
                    <a:pt x="18143" y="7316"/>
                  </a:lnTo>
                  <a:lnTo>
                    <a:pt x="18295" y="7276"/>
                  </a:lnTo>
                  <a:cubicBezTo>
                    <a:pt x="18306" y="7273"/>
                    <a:pt x="18318" y="7273"/>
                    <a:pt x="18329" y="7275"/>
                  </a:cubicBezTo>
                  <a:lnTo>
                    <a:pt x="18473" y="7307"/>
                  </a:lnTo>
                  <a:lnTo>
                    <a:pt x="18398" y="7337"/>
                  </a:lnTo>
                  <a:lnTo>
                    <a:pt x="18550" y="7113"/>
                  </a:lnTo>
                  <a:cubicBezTo>
                    <a:pt x="18564" y="7093"/>
                    <a:pt x="18587" y="7081"/>
                    <a:pt x="18611" y="7081"/>
                  </a:cubicBezTo>
                  <a:cubicBezTo>
                    <a:pt x="18635" y="7082"/>
                    <a:pt x="18658" y="7095"/>
                    <a:pt x="18671" y="7115"/>
                  </a:cubicBezTo>
                  <a:lnTo>
                    <a:pt x="18815" y="7347"/>
                  </a:lnTo>
                  <a:lnTo>
                    <a:pt x="18699" y="7338"/>
                  </a:lnTo>
                  <a:lnTo>
                    <a:pt x="18851" y="7162"/>
                  </a:lnTo>
                  <a:cubicBezTo>
                    <a:pt x="18865" y="7147"/>
                    <a:pt x="18885" y="7137"/>
                    <a:pt x="18905" y="7137"/>
                  </a:cubicBezTo>
                  <a:lnTo>
                    <a:pt x="19049" y="7137"/>
                  </a:lnTo>
                  <a:cubicBezTo>
                    <a:pt x="19062" y="7137"/>
                    <a:pt x="19075" y="7141"/>
                    <a:pt x="19086" y="7147"/>
                  </a:cubicBezTo>
                  <a:lnTo>
                    <a:pt x="19238" y="7235"/>
                  </a:lnTo>
                  <a:lnTo>
                    <a:pt x="19174" y="7231"/>
                  </a:lnTo>
                  <a:lnTo>
                    <a:pt x="19326" y="7167"/>
                  </a:lnTo>
                  <a:cubicBezTo>
                    <a:pt x="19332" y="7164"/>
                    <a:pt x="19339" y="7163"/>
                    <a:pt x="19346" y="7162"/>
                  </a:cubicBezTo>
                  <a:lnTo>
                    <a:pt x="19490" y="7146"/>
                  </a:lnTo>
                  <a:cubicBezTo>
                    <a:pt x="19519" y="7143"/>
                    <a:pt x="19548" y="7158"/>
                    <a:pt x="19562" y="7185"/>
                  </a:cubicBezTo>
                  <a:lnTo>
                    <a:pt x="19714" y="7481"/>
                  </a:lnTo>
                  <a:lnTo>
                    <a:pt x="19649" y="7441"/>
                  </a:lnTo>
                  <a:lnTo>
                    <a:pt x="19793" y="7441"/>
                  </a:lnTo>
                  <a:lnTo>
                    <a:pt x="19938" y="7426"/>
                  </a:lnTo>
                  <a:cubicBezTo>
                    <a:pt x="19965" y="7423"/>
                    <a:pt x="19991" y="7435"/>
                    <a:pt x="20005" y="7458"/>
                  </a:cubicBezTo>
                  <a:lnTo>
                    <a:pt x="20149" y="7674"/>
                  </a:lnTo>
                  <a:lnTo>
                    <a:pt x="20300" y="7879"/>
                  </a:lnTo>
                  <a:lnTo>
                    <a:pt x="20449" y="8151"/>
                  </a:lnTo>
                  <a:lnTo>
                    <a:pt x="20439" y="8137"/>
                  </a:lnTo>
                  <a:lnTo>
                    <a:pt x="20591" y="8305"/>
                  </a:lnTo>
                  <a:lnTo>
                    <a:pt x="20740" y="8511"/>
                  </a:lnTo>
                  <a:lnTo>
                    <a:pt x="20889" y="8692"/>
                  </a:lnTo>
                  <a:lnTo>
                    <a:pt x="20880" y="8682"/>
                  </a:lnTo>
                  <a:lnTo>
                    <a:pt x="21024" y="8802"/>
                  </a:lnTo>
                  <a:lnTo>
                    <a:pt x="21183" y="8977"/>
                  </a:lnTo>
                  <a:lnTo>
                    <a:pt x="21329" y="9156"/>
                  </a:lnTo>
                  <a:lnTo>
                    <a:pt x="21307" y="9138"/>
                  </a:lnTo>
                  <a:lnTo>
                    <a:pt x="21459" y="9218"/>
                  </a:lnTo>
                  <a:cubicBezTo>
                    <a:pt x="21468" y="9223"/>
                    <a:pt x="21477" y="9230"/>
                    <a:pt x="21483" y="9238"/>
                  </a:cubicBezTo>
                  <a:lnTo>
                    <a:pt x="21627" y="9430"/>
                  </a:lnTo>
                  <a:lnTo>
                    <a:pt x="21529" y="9414"/>
                  </a:lnTo>
                  <a:lnTo>
                    <a:pt x="21681" y="9310"/>
                  </a:lnTo>
                  <a:cubicBezTo>
                    <a:pt x="21700" y="9297"/>
                    <a:pt x="21725" y="9294"/>
                    <a:pt x="21748" y="9302"/>
                  </a:cubicBezTo>
                  <a:lnTo>
                    <a:pt x="21892" y="9358"/>
                  </a:lnTo>
                  <a:cubicBezTo>
                    <a:pt x="21897" y="9361"/>
                    <a:pt x="21903" y="9364"/>
                    <a:pt x="21908" y="9368"/>
                  </a:cubicBezTo>
                  <a:lnTo>
                    <a:pt x="22060" y="9480"/>
                  </a:lnTo>
                  <a:lnTo>
                    <a:pt x="22039" y="9469"/>
                  </a:lnTo>
                  <a:lnTo>
                    <a:pt x="22191" y="9517"/>
                  </a:lnTo>
                  <a:lnTo>
                    <a:pt x="22340" y="9574"/>
                  </a:lnTo>
                  <a:lnTo>
                    <a:pt x="22493" y="9639"/>
                  </a:lnTo>
                  <a:cubicBezTo>
                    <a:pt x="22508" y="9645"/>
                    <a:pt x="22520" y="9656"/>
                    <a:pt x="22528" y="9670"/>
                  </a:cubicBezTo>
                  <a:lnTo>
                    <a:pt x="22672" y="9926"/>
                  </a:lnTo>
                  <a:lnTo>
                    <a:pt x="22567" y="9904"/>
                  </a:lnTo>
                  <a:lnTo>
                    <a:pt x="22719" y="9792"/>
                  </a:lnTo>
                  <a:cubicBezTo>
                    <a:pt x="22746" y="9771"/>
                    <a:pt x="22784" y="9773"/>
                    <a:pt x="22809" y="9796"/>
                  </a:cubicBezTo>
                  <a:lnTo>
                    <a:pt x="22953" y="9924"/>
                  </a:lnTo>
                  <a:lnTo>
                    <a:pt x="23102" y="10041"/>
                  </a:lnTo>
                  <a:cubicBezTo>
                    <a:pt x="23109" y="10046"/>
                    <a:pt x="23115" y="10053"/>
                    <a:pt x="23119" y="10060"/>
                  </a:cubicBezTo>
                  <a:lnTo>
                    <a:pt x="23263" y="10300"/>
                  </a:lnTo>
                  <a:lnTo>
                    <a:pt x="23229" y="10271"/>
                  </a:lnTo>
                  <a:lnTo>
                    <a:pt x="23381" y="10335"/>
                  </a:lnTo>
                  <a:cubicBezTo>
                    <a:pt x="23387" y="10338"/>
                    <a:pt x="23393" y="10341"/>
                    <a:pt x="23398" y="10345"/>
                  </a:cubicBezTo>
                  <a:lnTo>
                    <a:pt x="23542" y="10457"/>
                  </a:lnTo>
                  <a:lnTo>
                    <a:pt x="23531" y="10450"/>
                  </a:lnTo>
                  <a:lnTo>
                    <a:pt x="23683" y="10530"/>
                  </a:lnTo>
                  <a:lnTo>
                    <a:pt x="23661" y="10522"/>
                  </a:lnTo>
                  <a:lnTo>
                    <a:pt x="23805" y="10546"/>
                  </a:lnTo>
                  <a:cubicBezTo>
                    <a:pt x="23811" y="10547"/>
                    <a:pt x="23816" y="10549"/>
                    <a:pt x="23821" y="10551"/>
                  </a:cubicBezTo>
                  <a:lnTo>
                    <a:pt x="23973" y="10615"/>
                  </a:lnTo>
                  <a:cubicBezTo>
                    <a:pt x="23978" y="10617"/>
                    <a:pt x="23982" y="10619"/>
                    <a:pt x="23985" y="10622"/>
                  </a:cubicBezTo>
                  <a:lnTo>
                    <a:pt x="24129" y="10718"/>
                  </a:lnTo>
                  <a:lnTo>
                    <a:pt x="24117" y="10711"/>
                  </a:lnTo>
                  <a:lnTo>
                    <a:pt x="24269" y="10775"/>
                  </a:lnTo>
                  <a:lnTo>
                    <a:pt x="24253" y="10770"/>
                  </a:lnTo>
                  <a:lnTo>
                    <a:pt x="24397" y="10794"/>
                  </a:lnTo>
                  <a:cubicBezTo>
                    <a:pt x="24408" y="10796"/>
                    <a:pt x="24419" y="10801"/>
                    <a:pt x="24428" y="10808"/>
                  </a:cubicBezTo>
                  <a:lnTo>
                    <a:pt x="24580" y="10920"/>
                  </a:lnTo>
                  <a:lnTo>
                    <a:pt x="24505" y="10913"/>
                  </a:lnTo>
                  <a:lnTo>
                    <a:pt x="24649" y="10841"/>
                  </a:lnTo>
                  <a:cubicBezTo>
                    <a:pt x="24655" y="10838"/>
                    <a:pt x="24661" y="10836"/>
                    <a:pt x="24667" y="10835"/>
                  </a:cubicBezTo>
                  <a:lnTo>
                    <a:pt x="24819" y="10803"/>
                  </a:lnTo>
                  <a:lnTo>
                    <a:pt x="24773" y="10835"/>
                  </a:lnTo>
                  <a:lnTo>
                    <a:pt x="24925" y="10595"/>
                  </a:lnTo>
                  <a:cubicBezTo>
                    <a:pt x="24939" y="10573"/>
                    <a:pt x="24963" y="10560"/>
                    <a:pt x="24989" y="10562"/>
                  </a:cubicBezTo>
                  <a:lnTo>
                    <a:pt x="25133" y="10570"/>
                  </a:lnTo>
                  <a:lnTo>
                    <a:pt x="25122" y="10570"/>
                  </a:lnTo>
                  <a:lnTo>
                    <a:pt x="25274" y="10554"/>
                  </a:lnTo>
                  <a:cubicBezTo>
                    <a:pt x="25286" y="10553"/>
                    <a:pt x="25299" y="10555"/>
                    <a:pt x="25311" y="10560"/>
                  </a:cubicBezTo>
                  <a:lnTo>
                    <a:pt x="25455" y="10624"/>
                  </a:lnTo>
                  <a:lnTo>
                    <a:pt x="25599" y="10669"/>
                  </a:lnTo>
                  <a:lnTo>
                    <a:pt x="25523" y="10691"/>
                  </a:lnTo>
                  <a:lnTo>
                    <a:pt x="25667" y="10523"/>
                  </a:lnTo>
                  <a:cubicBezTo>
                    <a:pt x="25682" y="10505"/>
                    <a:pt x="25705" y="10495"/>
                    <a:pt x="25729" y="10498"/>
                  </a:cubicBezTo>
                  <a:lnTo>
                    <a:pt x="25881" y="10514"/>
                  </a:lnTo>
                  <a:lnTo>
                    <a:pt x="26017" y="10513"/>
                  </a:lnTo>
                  <a:lnTo>
                    <a:pt x="25999" y="10516"/>
                  </a:lnTo>
                  <a:lnTo>
                    <a:pt x="26151" y="10476"/>
                  </a:lnTo>
                  <a:cubicBezTo>
                    <a:pt x="26166" y="10472"/>
                    <a:pt x="26181" y="10473"/>
                    <a:pt x="26196" y="10478"/>
                  </a:cubicBezTo>
                  <a:lnTo>
                    <a:pt x="26340" y="10534"/>
                  </a:lnTo>
                  <a:cubicBezTo>
                    <a:pt x="26354" y="10540"/>
                    <a:pt x="26366" y="10550"/>
                    <a:pt x="26374" y="10563"/>
                  </a:cubicBezTo>
                  <a:lnTo>
                    <a:pt x="26526" y="10803"/>
                  </a:lnTo>
                  <a:lnTo>
                    <a:pt x="26481" y="10771"/>
                  </a:lnTo>
                  <a:lnTo>
                    <a:pt x="26625" y="10803"/>
                  </a:lnTo>
                  <a:lnTo>
                    <a:pt x="26602" y="10802"/>
                  </a:lnTo>
                  <a:lnTo>
                    <a:pt x="26754" y="10786"/>
                  </a:lnTo>
                  <a:lnTo>
                    <a:pt x="26901" y="10778"/>
                  </a:lnTo>
                  <a:cubicBezTo>
                    <a:pt x="26905" y="10777"/>
                    <a:pt x="26909" y="10777"/>
                    <a:pt x="26913" y="10778"/>
                  </a:cubicBezTo>
                  <a:lnTo>
                    <a:pt x="27065" y="10794"/>
                  </a:lnTo>
                  <a:lnTo>
                    <a:pt x="27013" y="10809"/>
                  </a:lnTo>
                  <a:lnTo>
                    <a:pt x="27157" y="10697"/>
                  </a:lnTo>
                  <a:cubicBezTo>
                    <a:pt x="27180" y="10679"/>
                    <a:pt x="27212" y="10676"/>
                    <a:pt x="27238" y="10691"/>
                  </a:cubicBezTo>
                  <a:lnTo>
                    <a:pt x="27390" y="10779"/>
                  </a:lnTo>
                  <a:lnTo>
                    <a:pt x="27338" y="10771"/>
                  </a:lnTo>
                  <a:lnTo>
                    <a:pt x="27482" y="10739"/>
                  </a:lnTo>
                  <a:lnTo>
                    <a:pt x="27455" y="10752"/>
                  </a:lnTo>
                  <a:lnTo>
                    <a:pt x="27607" y="10640"/>
                  </a:lnTo>
                  <a:cubicBezTo>
                    <a:pt x="27630" y="10622"/>
                    <a:pt x="27662" y="10621"/>
                    <a:pt x="27687" y="10636"/>
                  </a:cubicBezTo>
                  <a:lnTo>
                    <a:pt x="27831" y="10724"/>
                  </a:lnTo>
                  <a:lnTo>
                    <a:pt x="27760" y="10722"/>
                  </a:lnTo>
                  <a:lnTo>
                    <a:pt x="27912" y="10642"/>
                  </a:lnTo>
                  <a:cubicBezTo>
                    <a:pt x="27931" y="10632"/>
                    <a:pt x="27954" y="10631"/>
                    <a:pt x="27973" y="10639"/>
                  </a:cubicBezTo>
                  <a:lnTo>
                    <a:pt x="28125" y="10703"/>
                  </a:lnTo>
                  <a:lnTo>
                    <a:pt x="28105" y="10698"/>
                  </a:lnTo>
                  <a:lnTo>
                    <a:pt x="28249" y="10714"/>
                  </a:lnTo>
                  <a:lnTo>
                    <a:pt x="28234" y="10714"/>
                  </a:lnTo>
                  <a:lnTo>
                    <a:pt x="28386" y="10698"/>
                  </a:lnTo>
                  <a:lnTo>
                    <a:pt x="28341" y="10720"/>
                  </a:lnTo>
                  <a:lnTo>
                    <a:pt x="28485" y="10568"/>
                  </a:lnTo>
                  <a:cubicBezTo>
                    <a:pt x="28490" y="10563"/>
                    <a:pt x="28495" y="10559"/>
                    <a:pt x="28501" y="10555"/>
                  </a:cubicBezTo>
                  <a:lnTo>
                    <a:pt x="28653" y="10467"/>
                  </a:lnTo>
                  <a:cubicBezTo>
                    <a:pt x="28668" y="10459"/>
                    <a:pt x="28685" y="10456"/>
                    <a:pt x="28701" y="10458"/>
                  </a:cubicBezTo>
                  <a:lnTo>
                    <a:pt x="28845" y="10482"/>
                  </a:lnTo>
                  <a:lnTo>
                    <a:pt x="28785" y="10500"/>
                  </a:lnTo>
                  <a:lnTo>
                    <a:pt x="28937" y="10364"/>
                  </a:lnTo>
                  <a:cubicBezTo>
                    <a:pt x="28942" y="10360"/>
                    <a:pt x="28948" y="10356"/>
                    <a:pt x="28953" y="10353"/>
                  </a:cubicBezTo>
                  <a:lnTo>
                    <a:pt x="29097" y="10281"/>
                  </a:lnTo>
                  <a:cubicBezTo>
                    <a:pt x="29115" y="10272"/>
                    <a:pt x="29136" y="10271"/>
                    <a:pt x="29154" y="10278"/>
                  </a:cubicBezTo>
                  <a:lnTo>
                    <a:pt x="29306" y="10334"/>
                  </a:lnTo>
                  <a:lnTo>
                    <a:pt x="29252" y="10336"/>
                  </a:lnTo>
                  <a:lnTo>
                    <a:pt x="29396" y="10272"/>
                  </a:lnTo>
                  <a:cubicBezTo>
                    <a:pt x="29423" y="10260"/>
                    <a:pt x="29455" y="10265"/>
                    <a:pt x="29476" y="10287"/>
                  </a:cubicBezTo>
                  <a:lnTo>
                    <a:pt x="29628" y="10439"/>
                  </a:lnTo>
                  <a:lnTo>
                    <a:pt x="29543" y="10427"/>
                  </a:lnTo>
                  <a:lnTo>
                    <a:pt x="29687" y="10347"/>
                  </a:lnTo>
                  <a:cubicBezTo>
                    <a:pt x="29721" y="10327"/>
                    <a:pt x="29765" y="10340"/>
                    <a:pt x="29784" y="10375"/>
                  </a:cubicBezTo>
                  <a:cubicBezTo>
                    <a:pt x="29804" y="10409"/>
                    <a:pt x="29791" y="10453"/>
                    <a:pt x="29756" y="10472"/>
                  </a:cubicBezTo>
                  <a:lnTo>
                    <a:pt x="29612" y="10552"/>
                  </a:lnTo>
                  <a:cubicBezTo>
                    <a:pt x="29584" y="10568"/>
                    <a:pt x="29549" y="10563"/>
                    <a:pt x="29527" y="10540"/>
                  </a:cubicBezTo>
                  <a:lnTo>
                    <a:pt x="29375" y="10388"/>
                  </a:lnTo>
                  <a:lnTo>
                    <a:pt x="29455" y="10403"/>
                  </a:lnTo>
                  <a:lnTo>
                    <a:pt x="29311" y="10467"/>
                  </a:lnTo>
                  <a:cubicBezTo>
                    <a:pt x="29294" y="10475"/>
                    <a:pt x="29274" y="10476"/>
                    <a:pt x="29257" y="10469"/>
                  </a:cubicBezTo>
                  <a:lnTo>
                    <a:pt x="29105" y="10413"/>
                  </a:lnTo>
                  <a:lnTo>
                    <a:pt x="29162" y="10410"/>
                  </a:lnTo>
                  <a:lnTo>
                    <a:pt x="29018" y="10482"/>
                  </a:lnTo>
                  <a:lnTo>
                    <a:pt x="29033" y="10471"/>
                  </a:lnTo>
                  <a:lnTo>
                    <a:pt x="28881" y="10607"/>
                  </a:lnTo>
                  <a:cubicBezTo>
                    <a:pt x="28865" y="10622"/>
                    <a:pt x="28843" y="10628"/>
                    <a:pt x="28822" y="10624"/>
                  </a:cubicBezTo>
                  <a:lnTo>
                    <a:pt x="28678" y="10600"/>
                  </a:lnTo>
                  <a:lnTo>
                    <a:pt x="28726" y="10592"/>
                  </a:lnTo>
                  <a:lnTo>
                    <a:pt x="28574" y="10680"/>
                  </a:lnTo>
                  <a:lnTo>
                    <a:pt x="28590" y="10667"/>
                  </a:lnTo>
                  <a:lnTo>
                    <a:pt x="28446" y="10819"/>
                  </a:lnTo>
                  <a:cubicBezTo>
                    <a:pt x="28434" y="10831"/>
                    <a:pt x="28418" y="10839"/>
                    <a:pt x="28401" y="10841"/>
                  </a:cubicBezTo>
                  <a:lnTo>
                    <a:pt x="28249" y="10857"/>
                  </a:lnTo>
                  <a:cubicBezTo>
                    <a:pt x="28244" y="10858"/>
                    <a:pt x="28239" y="10858"/>
                    <a:pt x="28234" y="10857"/>
                  </a:cubicBezTo>
                  <a:lnTo>
                    <a:pt x="28090" y="10841"/>
                  </a:lnTo>
                  <a:cubicBezTo>
                    <a:pt x="28083" y="10840"/>
                    <a:pt x="28076" y="10839"/>
                    <a:pt x="28070" y="10836"/>
                  </a:cubicBezTo>
                  <a:lnTo>
                    <a:pt x="27918" y="10772"/>
                  </a:lnTo>
                  <a:lnTo>
                    <a:pt x="27979" y="10769"/>
                  </a:lnTo>
                  <a:lnTo>
                    <a:pt x="27827" y="10849"/>
                  </a:lnTo>
                  <a:cubicBezTo>
                    <a:pt x="27805" y="10861"/>
                    <a:pt x="27778" y="10860"/>
                    <a:pt x="27756" y="10847"/>
                  </a:cubicBezTo>
                  <a:lnTo>
                    <a:pt x="27612" y="10759"/>
                  </a:lnTo>
                  <a:lnTo>
                    <a:pt x="27692" y="10755"/>
                  </a:lnTo>
                  <a:lnTo>
                    <a:pt x="27540" y="10867"/>
                  </a:lnTo>
                  <a:cubicBezTo>
                    <a:pt x="27532" y="10873"/>
                    <a:pt x="27523" y="10878"/>
                    <a:pt x="27513" y="10880"/>
                  </a:cubicBezTo>
                  <a:lnTo>
                    <a:pt x="27369" y="10912"/>
                  </a:lnTo>
                  <a:cubicBezTo>
                    <a:pt x="27351" y="10916"/>
                    <a:pt x="27333" y="10913"/>
                    <a:pt x="27317" y="10904"/>
                  </a:cubicBezTo>
                  <a:lnTo>
                    <a:pt x="27165" y="10816"/>
                  </a:lnTo>
                  <a:lnTo>
                    <a:pt x="27246" y="10810"/>
                  </a:lnTo>
                  <a:lnTo>
                    <a:pt x="27102" y="10922"/>
                  </a:lnTo>
                  <a:cubicBezTo>
                    <a:pt x="27087" y="10934"/>
                    <a:pt x="27068" y="10939"/>
                    <a:pt x="27050" y="10937"/>
                  </a:cubicBezTo>
                  <a:lnTo>
                    <a:pt x="26898" y="10921"/>
                  </a:lnTo>
                  <a:lnTo>
                    <a:pt x="26909" y="10921"/>
                  </a:lnTo>
                  <a:lnTo>
                    <a:pt x="26769" y="10929"/>
                  </a:lnTo>
                  <a:lnTo>
                    <a:pt x="26617" y="10945"/>
                  </a:lnTo>
                  <a:cubicBezTo>
                    <a:pt x="26609" y="10946"/>
                    <a:pt x="26601" y="10945"/>
                    <a:pt x="26594" y="10944"/>
                  </a:cubicBezTo>
                  <a:lnTo>
                    <a:pt x="26450" y="10912"/>
                  </a:lnTo>
                  <a:cubicBezTo>
                    <a:pt x="26431" y="10908"/>
                    <a:pt x="26415" y="10896"/>
                    <a:pt x="26405" y="10880"/>
                  </a:cubicBezTo>
                  <a:lnTo>
                    <a:pt x="26253" y="10640"/>
                  </a:lnTo>
                  <a:lnTo>
                    <a:pt x="26287" y="10669"/>
                  </a:lnTo>
                  <a:lnTo>
                    <a:pt x="26143" y="10613"/>
                  </a:lnTo>
                  <a:lnTo>
                    <a:pt x="26188" y="10615"/>
                  </a:lnTo>
                  <a:lnTo>
                    <a:pt x="26036" y="10655"/>
                  </a:lnTo>
                  <a:cubicBezTo>
                    <a:pt x="26030" y="10657"/>
                    <a:pt x="26024" y="10657"/>
                    <a:pt x="26017" y="10657"/>
                  </a:cubicBezTo>
                  <a:lnTo>
                    <a:pt x="25866" y="10657"/>
                  </a:lnTo>
                  <a:lnTo>
                    <a:pt x="25714" y="10641"/>
                  </a:lnTo>
                  <a:lnTo>
                    <a:pt x="25776" y="10616"/>
                  </a:lnTo>
                  <a:lnTo>
                    <a:pt x="25632" y="10784"/>
                  </a:lnTo>
                  <a:cubicBezTo>
                    <a:pt x="25613" y="10806"/>
                    <a:pt x="25583" y="10815"/>
                    <a:pt x="25556" y="10806"/>
                  </a:cubicBezTo>
                  <a:lnTo>
                    <a:pt x="25396" y="10755"/>
                  </a:lnTo>
                  <a:lnTo>
                    <a:pt x="25252" y="10691"/>
                  </a:lnTo>
                  <a:lnTo>
                    <a:pt x="25289" y="10697"/>
                  </a:lnTo>
                  <a:lnTo>
                    <a:pt x="25137" y="10713"/>
                  </a:lnTo>
                  <a:cubicBezTo>
                    <a:pt x="25133" y="10713"/>
                    <a:pt x="25129" y="10714"/>
                    <a:pt x="25125" y="10713"/>
                  </a:cubicBezTo>
                  <a:lnTo>
                    <a:pt x="24981" y="10705"/>
                  </a:lnTo>
                  <a:lnTo>
                    <a:pt x="25046" y="10672"/>
                  </a:lnTo>
                  <a:lnTo>
                    <a:pt x="24894" y="10912"/>
                  </a:lnTo>
                  <a:cubicBezTo>
                    <a:pt x="24884" y="10928"/>
                    <a:pt x="24867" y="10940"/>
                    <a:pt x="24848" y="10944"/>
                  </a:cubicBezTo>
                  <a:lnTo>
                    <a:pt x="24696" y="10976"/>
                  </a:lnTo>
                  <a:lnTo>
                    <a:pt x="24714" y="10970"/>
                  </a:lnTo>
                  <a:lnTo>
                    <a:pt x="24570" y="11042"/>
                  </a:lnTo>
                  <a:cubicBezTo>
                    <a:pt x="24545" y="11054"/>
                    <a:pt x="24517" y="11051"/>
                    <a:pt x="24495" y="11035"/>
                  </a:cubicBezTo>
                  <a:lnTo>
                    <a:pt x="24343" y="10923"/>
                  </a:lnTo>
                  <a:lnTo>
                    <a:pt x="24374" y="10936"/>
                  </a:lnTo>
                  <a:lnTo>
                    <a:pt x="24230" y="10912"/>
                  </a:lnTo>
                  <a:cubicBezTo>
                    <a:pt x="24224" y="10912"/>
                    <a:pt x="24219" y="10910"/>
                    <a:pt x="24214" y="10908"/>
                  </a:cubicBezTo>
                  <a:lnTo>
                    <a:pt x="24062" y="10844"/>
                  </a:lnTo>
                  <a:cubicBezTo>
                    <a:pt x="24057" y="10842"/>
                    <a:pt x="24053" y="10840"/>
                    <a:pt x="24050" y="10837"/>
                  </a:cubicBezTo>
                  <a:lnTo>
                    <a:pt x="23906" y="10741"/>
                  </a:lnTo>
                  <a:lnTo>
                    <a:pt x="23918" y="10748"/>
                  </a:lnTo>
                  <a:lnTo>
                    <a:pt x="23766" y="10684"/>
                  </a:lnTo>
                  <a:lnTo>
                    <a:pt x="23782" y="10688"/>
                  </a:lnTo>
                  <a:lnTo>
                    <a:pt x="23638" y="10664"/>
                  </a:lnTo>
                  <a:cubicBezTo>
                    <a:pt x="23630" y="10663"/>
                    <a:pt x="23623" y="10661"/>
                    <a:pt x="23616" y="10657"/>
                  </a:cubicBezTo>
                  <a:lnTo>
                    <a:pt x="23464" y="10577"/>
                  </a:lnTo>
                  <a:cubicBezTo>
                    <a:pt x="23460" y="10575"/>
                    <a:pt x="23457" y="10573"/>
                    <a:pt x="23453" y="10570"/>
                  </a:cubicBezTo>
                  <a:lnTo>
                    <a:pt x="23309" y="10458"/>
                  </a:lnTo>
                  <a:lnTo>
                    <a:pt x="23326" y="10468"/>
                  </a:lnTo>
                  <a:lnTo>
                    <a:pt x="23174" y="10404"/>
                  </a:lnTo>
                  <a:cubicBezTo>
                    <a:pt x="23159" y="10398"/>
                    <a:pt x="23148" y="10388"/>
                    <a:pt x="23140" y="10375"/>
                  </a:cubicBezTo>
                  <a:lnTo>
                    <a:pt x="22996" y="10135"/>
                  </a:lnTo>
                  <a:lnTo>
                    <a:pt x="23013" y="10154"/>
                  </a:lnTo>
                  <a:lnTo>
                    <a:pt x="22858" y="10031"/>
                  </a:lnTo>
                  <a:lnTo>
                    <a:pt x="22714" y="9903"/>
                  </a:lnTo>
                  <a:lnTo>
                    <a:pt x="22804" y="9907"/>
                  </a:lnTo>
                  <a:lnTo>
                    <a:pt x="22652" y="10019"/>
                  </a:lnTo>
                  <a:cubicBezTo>
                    <a:pt x="22636" y="10032"/>
                    <a:pt x="22615" y="10036"/>
                    <a:pt x="22594" y="10032"/>
                  </a:cubicBezTo>
                  <a:cubicBezTo>
                    <a:pt x="22574" y="10028"/>
                    <a:pt x="22557" y="10015"/>
                    <a:pt x="22547" y="9997"/>
                  </a:cubicBezTo>
                  <a:lnTo>
                    <a:pt x="22403" y="9741"/>
                  </a:lnTo>
                  <a:lnTo>
                    <a:pt x="22438" y="9772"/>
                  </a:lnTo>
                  <a:lnTo>
                    <a:pt x="22287" y="9709"/>
                  </a:lnTo>
                  <a:lnTo>
                    <a:pt x="22148" y="9654"/>
                  </a:lnTo>
                  <a:lnTo>
                    <a:pt x="21996" y="9606"/>
                  </a:lnTo>
                  <a:cubicBezTo>
                    <a:pt x="21988" y="9604"/>
                    <a:pt x="21981" y="9600"/>
                    <a:pt x="21975" y="9595"/>
                  </a:cubicBezTo>
                  <a:lnTo>
                    <a:pt x="21823" y="9483"/>
                  </a:lnTo>
                  <a:lnTo>
                    <a:pt x="21839" y="9493"/>
                  </a:lnTo>
                  <a:lnTo>
                    <a:pt x="21695" y="9437"/>
                  </a:lnTo>
                  <a:lnTo>
                    <a:pt x="21762" y="9429"/>
                  </a:lnTo>
                  <a:lnTo>
                    <a:pt x="21610" y="9533"/>
                  </a:lnTo>
                  <a:cubicBezTo>
                    <a:pt x="21578" y="9555"/>
                    <a:pt x="21535" y="9548"/>
                    <a:pt x="21512" y="9517"/>
                  </a:cubicBezTo>
                  <a:lnTo>
                    <a:pt x="21368" y="9325"/>
                  </a:lnTo>
                  <a:lnTo>
                    <a:pt x="21392" y="9345"/>
                  </a:lnTo>
                  <a:lnTo>
                    <a:pt x="21240" y="9265"/>
                  </a:lnTo>
                  <a:cubicBezTo>
                    <a:pt x="21231" y="9261"/>
                    <a:pt x="21224" y="9255"/>
                    <a:pt x="21218" y="9247"/>
                  </a:cubicBezTo>
                  <a:lnTo>
                    <a:pt x="21076" y="9074"/>
                  </a:lnTo>
                  <a:lnTo>
                    <a:pt x="20931" y="8913"/>
                  </a:lnTo>
                  <a:lnTo>
                    <a:pt x="20787" y="8793"/>
                  </a:lnTo>
                  <a:cubicBezTo>
                    <a:pt x="20784" y="8790"/>
                    <a:pt x="20781" y="8787"/>
                    <a:pt x="20778" y="8783"/>
                  </a:cubicBezTo>
                  <a:lnTo>
                    <a:pt x="20623" y="8596"/>
                  </a:lnTo>
                  <a:lnTo>
                    <a:pt x="20484" y="8402"/>
                  </a:lnTo>
                  <a:lnTo>
                    <a:pt x="20332" y="8234"/>
                  </a:lnTo>
                  <a:cubicBezTo>
                    <a:pt x="20328" y="8230"/>
                    <a:pt x="20325" y="8225"/>
                    <a:pt x="20322" y="8220"/>
                  </a:cubicBezTo>
                  <a:lnTo>
                    <a:pt x="20183" y="7964"/>
                  </a:lnTo>
                  <a:lnTo>
                    <a:pt x="20030" y="7753"/>
                  </a:lnTo>
                  <a:lnTo>
                    <a:pt x="19886" y="7537"/>
                  </a:lnTo>
                  <a:lnTo>
                    <a:pt x="19953" y="7569"/>
                  </a:lnTo>
                  <a:lnTo>
                    <a:pt x="19793" y="7585"/>
                  </a:lnTo>
                  <a:lnTo>
                    <a:pt x="19649" y="7585"/>
                  </a:lnTo>
                  <a:cubicBezTo>
                    <a:pt x="19622" y="7585"/>
                    <a:pt x="19598" y="7570"/>
                    <a:pt x="19585" y="7546"/>
                  </a:cubicBezTo>
                  <a:lnTo>
                    <a:pt x="19433" y="7250"/>
                  </a:lnTo>
                  <a:lnTo>
                    <a:pt x="19505" y="7289"/>
                  </a:lnTo>
                  <a:lnTo>
                    <a:pt x="19361" y="7305"/>
                  </a:lnTo>
                  <a:lnTo>
                    <a:pt x="19381" y="7300"/>
                  </a:lnTo>
                  <a:lnTo>
                    <a:pt x="19229" y="7364"/>
                  </a:lnTo>
                  <a:cubicBezTo>
                    <a:pt x="19209" y="7373"/>
                    <a:pt x="19185" y="7371"/>
                    <a:pt x="19165" y="7360"/>
                  </a:cubicBezTo>
                  <a:lnTo>
                    <a:pt x="19013" y="7272"/>
                  </a:lnTo>
                  <a:lnTo>
                    <a:pt x="19049" y="7281"/>
                  </a:lnTo>
                  <a:lnTo>
                    <a:pt x="18905" y="7281"/>
                  </a:lnTo>
                  <a:lnTo>
                    <a:pt x="18960" y="7257"/>
                  </a:lnTo>
                  <a:lnTo>
                    <a:pt x="18808" y="7433"/>
                  </a:lnTo>
                  <a:cubicBezTo>
                    <a:pt x="18793" y="7450"/>
                    <a:pt x="18771" y="7459"/>
                    <a:pt x="18748" y="7457"/>
                  </a:cubicBezTo>
                  <a:cubicBezTo>
                    <a:pt x="18725" y="7455"/>
                    <a:pt x="18704" y="7443"/>
                    <a:pt x="18692" y="7423"/>
                  </a:cubicBezTo>
                  <a:lnTo>
                    <a:pt x="18548" y="7191"/>
                  </a:lnTo>
                  <a:lnTo>
                    <a:pt x="18669" y="7194"/>
                  </a:lnTo>
                  <a:lnTo>
                    <a:pt x="18517" y="7418"/>
                  </a:lnTo>
                  <a:cubicBezTo>
                    <a:pt x="18500" y="7442"/>
                    <a:pt x="18471" y="7454"/>
                    <a:pt x="18442" y="7448"/>
                  </a:cubicBezTo>
                  <a:lnTo>
                    <a:pt x="18298" y="7416"/>
                  </a:lnTo>
                  <a:lnTo>
                    <a:pt x="18332" y="7415"/>
                  </a:lnTo>
                  <a:lnTo>
                    <a:pt x="18180" y="7455"/>
                  </a:lnTo>
                  <a:cubicBezTo>
                    <a:pt x="18158" y="7461"/>
                    <a:pt x="18135" y="7456"/>
                    <a:pt x="18117" y="7442"/>
                  </a:cubicBezTo>
                  <a:lnTo>
                    <a:pt x="17973" y="7330"/>
                  </a:lnTo>
                  <a:lnTo>
                    <a:pt x="17990" y="7340"/>
                  </a:lnTo>
                  <a:lnTo>
                    <a:pt x="17838" y="7276"/>
                  </a:lnTo>
                  <a:cubicBezTo>
                    <a:pt x="17818" y="7267"/>
                    <a:pt x="17802" y="7250"/>
                    <a:pt x="17796" y="7230"/>
                  </a:cubicBezTo>
                  <a:lnTo>
                    <a:pt x="17652" y="6734"/>
                  </a:lnTo>
                  <a:lnTo>
                    <a:pt x="17746" y="6781"/>
                  </a:lnTo>
                  <a:lnTo>
                    <a:pt x="17594" y="6837"/>
                  </a:lnTo>
                  <a:cubicBezTo>
                    <a:pt x="17573" y="6845"/>
                    <a:pt x="17549" y="6842"/>
                    <a:pt x="17530" y="6829"/>
                  </a:cubicBezTo>
                  <a:lnTo>
                    <a:pt x="17386" y="6733"/>
                  </a:lnTo>
                  <a:lnTo>
                    <a:pt x="17466" y="6733"/>
                  </a:lnTo>
                  <a:lnTo>
                    <a:pt x="17306" y="6842"/>
                  </a:lnTo>
                  <a:lnTo>
                    <a:pt x="17162" y="6914"/>
                  </a:lnTo>
                  <a:cubicBezTo>
                    <a:pt x="17139" y="6925"/>
                    <a:pt x="17112" y="6924"/>
                    <a:pt x="17091" y="6910"/>
                  </a:cubicBezTo>
                  <a:lnTo>
                    <a:pt x="16939" y="6814"/>
                  </a:lnTo>
                  <a:lnTo>
                    <a:pt x="17015" y="6815"/>
                  </a:lnTo>
                  <a:lnTo>
                    <a:pt x="16871" y="6903"/>
                  </a:lnTo>
                  <a:cubicBezTo>
                    <a:pt x="16848" y="6917"/>
                    <a:pt x="16818" y="6917"/>
                    <a:pt x="16795" y="6902"/>
                  </a:cubicBezTo>
                  <a:lnTo>
                    <a:pt x="16649" y="6810"/>
                  </a:lnTo>
                  <a:lnTo>
                    <a:pt x="16505" y="6738"/>
                  </a:lnTo>
                  <a:cubicBezTo>
                    <a:pt x="16499" y="6735"/>
                    <a:pt x="16493" y="6731"/>
                    <a:pt x="16488" y="6726"/>
                  </a:cubicBezTo>
                  <a:lnTo>
                    <a:pt x="16336" y="6582"/>
                  </a:lnTo>
                  <a:lnTo>
                    <a:pt x="16367" y="6599"/>
                  </a:lnTo>
                  <a:lnTo>
                    <a:pt x="16215" y="6559"/>
                  </a:lnTo>
                  <a:cubicBezTo>
                    <a:pt x="16207" y="6557"/>
                    <a:pt x="16198" y="6553"/>
                    <a:pt x="16191" y="6548"/>
                  </a:cubicBezTo>
                  <a:lnTo>
                    <a:pt x="16047" y="6444"/>
                  </a:lnTo>
                  <a:lnTo>
                    <a:pt x="16151" y="6423"/>
                  </a:lnTo>
                  <a:lnTo>
                    <a:pt x="15999" y="6671"/>
                  </a:lnTo>
                  <a:cubicBezTo>
                    <a:pt x="15984" y="6696"/>
                    <a:pt x="15955" y="6709"/>
                    <a:pt x="15926" y="6704"/>
                  </a:cubicBezTo>
                  <a:lnTo>
                    <a:pt x="15772" y="6678"/>
                  </a:lnTo>
                  <a:lnTo>
                    <a:pt x="15620" y="6630"/>
                  </a:lnTo>
                  <a:lnTo>
                    <a:pt x="15671" y="6627"/>
                  </a:lnTo>
                  <a:lnTo>
                    <a:pt x="15527" y="6691"/>
                  </a:lnTo>
                  <a:cubicBezTo>
                    <a:pt x="15508" y="6700"/>
                    <a:pt x="15486" y="6700"/>
                    <a:pt x="15467" y="6691"/>
                  </a:cubicBezTo>
                  <a:lnTo>
                    <a:pt x="15315" y="6619"/>
                  </a:lnTo>
                  <a:cubicBezTo>
                    <a:pt x="15311" y="6617"/>
                    <a:pt x="15308" y="6615"/>
                    <a:pt x="15306" y="6613"/>
                  </a:cubicBezTo>
                  <a:lnTo>
                    <a:pt x="15163" y="6518"/>
                  </a:lnTo>
                  <a:lnTo>
                    <a:pt x="15011" y="6422"/>
                  </a:lnTo>
                  <a:lnTo>
                    <a:pt x="15049" y="6433"/>
                  </a:lnTo>
                  <a:lnTo>
                    <a:pt x="14905" y="6433"/>
                  </a:lnTo>
                  <a:lnTo>
                    <a:pt x="14952" y="6417"/>
                  </a:lnTo>
                  <a:lnTo>
                    <a:pt x="14800" y="6545"/>
                  </a:lnTo>
                  <a:cubicBezTo>
                    <a:pt x="14790" y="6553"/>
                    <a:pt x="14778" y="6558"/>
                    <a:pt x="14765" y="6560"/>
                  </a:cubicBezTo>
                  <a:lnTo>
                    <a:pt x="14621" y="6584"/>
                  </a:lnTo>
                  <a:lnTo>
                    <a:pt x="14659" y="6566"/>
                  </a:lnTo>
                  <a:lnTo>
                    <a:pt x="14507" y="6710"/>
                  </a:lnTo>
                  <a:cubicBezTo>
                    <a:pt x="14498" y="6718"/>
                    <a:pt x="14488" y="6724"/>
                    <a:pt x="14477" y="6727"/>
                  </a:cubicBezTo>
                  <a:lnTo>
                    <a:pt x="14333" y="6767"/>
                  </a:lnTo>
                  <a:cubicBezTo>
                    <a:pt x="14300" y="6776"/>
                    <a:pt x="14264" y="6760"/>
                    <a:pt x="14249" y="6730"/>
                  </a:cubicBezTo>
                  <a:lnTo>
                    <a:pt x="14097" y="6426"/>
                  </a:lnTo>
                  <a:lnTo>
                    <a:pt x="14124" y="6455"/>
                  </a:lnTo>
                  <a:lnTo>
                    <a:pt x="13980" y="6367"/>
                  </a:lnTo>
                  <a:lnTo>
                    <a:pt x="14006" y="6377"/>
                  </a:lnTo>
                  <a:lnTo>
                    <a:pt x="13861" y="6353"/>
                  </a:lnTo>
                  <a:lnTo>
                    <a:pt x="13717" y="6345"/>
                  </a:lnTo>
                  <a:lnTo>
                    <a:pt x="13749" y="6340"/>
                  </a:lnTo>
                  <a:lnTo>
                    <a:pt x="13597" y="6404"/>
                  </a:lnTo>
                  <a:lnTo>
                    <a:pt x="13632" y="6373"/>
                  </a:lnTo>
                  <a:lnTo>
                    <a:pt x="13480" y="6637"/>
                  </a:lnTo>
                  <a:cubicBezTo>
                    <a:pt x="13466" y="6662"/>
                    <a:pt x="13438" y="6676"/>
                    <a:pt x="13410" y="6673"/>
                  </a:cubicBezTo>
                  <a:lnTo>
                    <a:pt x="13266" y="6657"/>
                  </a:lnTo>
                  <a:cubicBezTo>
                    <a:pt x="13254" y="6656"/>
                    <a:pt x="13243" y="6652"/>
                    <a:pt x="13233" y="6645"/>
                  </a:cubicBezTo>
                  <a:lnTo>
                    <a:pt x="13081" y="6541"/>
                  </a:lnTo>
                  <a:lnTo>
                    <a:pt x="13174" y="6531"/>
                  </a:lnTo>
                  <a:lnTo>
                    <a:pt x="13032" y="6681"/>
                  </a:lnTo>
                  <a:lnTo>
                    <a:pt x="12880" y="6857"/>
                  </a:lnTo>
                  <a:cubicBezTo>
                    <a:pt x="12869" y="6869"/>
                    <a:pt x="12854" y="6878"/>
                    <a:pt x="12837" y="6880"/>
                  </a:cubicBezTo>
                  <a:lnTo>
                    <a:pt x="12696" y="6904"/>
                  </a:lnTo>
                  <a:lnTo>
                    <a:pt x="12544" y="6936"/>
                  </a:lnTo>
                  <a:lnTo>
                    <a:pt x="12580" y="6916"/>
                  </a:lnTo>
                  <a:lnTo>
                    <a:pt x="12436" y="7060"/>
                  </a:lnTo>
                  <a:cubicBezTo>
                    <a:pt x="12422" y="7075"/>
                    <a:pt x="12402" y="7082"/>
                    <a:pt x="12382" y="7081"/>
                  </a:cubicBezTo>
                  <a:cubicBezTo>
                    <a:pt x="12362" y="7080"/>
                    <a:pt x="12343" y="7071"/>
                    <a:pt x="12330" y="7055"/>
                  </a:cubicBezTo>
                  <a:lnTo>
                    <a:pt x="12178" y="6871"/>
                  </a:lnTo>
                  <a:lnTo>
                    <a:pt x="12266" y="6890"/>
                  </a:lnTo>
                  <a:lnTo>
                    <a:pt x="12122" y="6962"/>
                  </a:lnTo>
                  <a:cubicBezTo>
                    <a:pt x="12118" y="6964"/>
                    <a:pt x="12115" y="6965"/>
                    <a:pt x="12111" y="6966"/>
                  </a:cubicBezTo>
                  <a:lnTo>
                    <a:pt x="11959" y="7014"/>
                  </a:lnTo>
                  <a:cubicBezTo>
                    <a:pt x="11945" y="7019"/>
                    <a:pt x="11929" y="7019"/>
                    <a:pt x="11915" y="7014"/>
                  </a:cubicBezTo>
                  <a:lnTo>
                    <a:pt x="11779" y="6968"/>
                  </a:lnTo>
                  <a:lnTo>
                    <a:pt x="11627" y="6936"/>
                  </a:lnTo>
                  <a:lnTo>
                    <a:pt x="11653" y="6936"/>
                  </a:lnTo>
                  <a:lnTo>
                    <a:pt x="11509" y="6960"/>
                  </a:lnTo>
                  <a:cubicBezTo>
                    <a:pt x="11496" y="6963"/>
                    <a:pt x="11482" y="6961"/>
                    <a:pt x="11470" y="6956"/>
                  </a:cubicBezTo>
                  <a:lnTo>
                    <a:pt x="11318" y="6892"/>
                  </a:lnTo>
                  <a:cubicBezTo>
                    <a:pt x="11314" y="6890"/>
                    <a:pt x="11311" y="6889"/>
                    <a:pt x="11308" y="6887"/>
                  </a:cubicBezTo>
                  <a:lnTo>
                    <a:pt x="11164" y="6799"/>
                  </a:lnTo>
                  <a:lnTo>
                    <a:pt x="11174" y="6804"/>
                  </a:lnTo>
                  <a:lnTo>
                    <a:pt x="11022" y="6740"/>
                  </a:lnTo>
                  <a:lnTo>
                    <a:pt x="11034" y="6744"/>
                  </a:lnTo>
                  <a:lnTo>
                    <a:pt x="10891" y="6712"/>
                  </a:lnTo>
                  <a:lnTo>
                    <a:pt x="10739" y="6680"/>
                  </a:lnTo>
                  <a:cubicBezTo>
                    <a:pt x="10717" y="6675"/>
                    <a:pt x="10699" y="6662"/>
                    <a:pt x="10689" y="6642"/>
                  </a:cubicBezTo>
                  <a:lnTo>
                    <a:pt x="10545" y="6362"/>
                  </a:lnTo>
                  <a:lnTo>
                    <a:pt x="10609" y="6401"/>
                  </a:lnTo>
                  <a:lnTo>
                    <a:pt x="10457" y="6401"/>
                  </a:lnTo>
                  <a:lnTo>
                    <a:pt x="10469" y="6401"/>
                  </a:lnTo>
                  <a:lnTo>
                    <a:pt x="10317" y="6425"/>
                  </a:lnTo>
                  <a:lnTo>
                    <a:pt x="10348" y="6412"/>
                  </a:lnTo>
                  <a:lnTo>
                    <a:pt x="10200" y="6518"/>
                  </a:lnTo>
                  <a:lnTo>
                    <a:pt x="10048" y="6614"/>
                  </a:lnTo>
                  <a:cubicBezTo>
                    <a:pt x="10032" y="6624"/>
                    <a:pt x="10012" y="6628"/>
                    <a:pt x="9994" y="6624"/>
                  </a:cubicBezTo>
                  <a:lnTo>
                    <a:pt x="9850" y="6592"/>
                  </a:lnTo>
                  <a:cubicBezTo>
                    <a:pt x="9834" y="6588"/>
                    <a:pt x="9819" y="6579"/>
                    <a:pt x="9809" y="6566"/>
                  </a:cubicBezTo>
                  <a:lnTo>
                    <a:pt x="9657" y="6374"/>
                  </a:lnTo>
                  <a:lnTo>
                    <a:pt x="9717" y="6401"/>
                  </a:lnTo>
                  <a:lnTo>
                    <a:pt x="9573" y="6409"/>
                  </a:lnTo>
                  <a:cubicBezTo>
                    <a:pt x="9568" y="6410"/>
                    <a:pt x="9563" y="6409"/>
                    <a:pt x="9558" y="6409"/>
                  </a:cubicBezTo>
                  <a:lnTo>
                    <a:pt x="9410" y="6385"/>
                  </a:lnTo>
                  <a:lnTo>
                    <a:pt x="9266" y="6369"/>
                  </a:lnTo>
                  <a:cubicBezTo>
                    <a:pt x="9254" y="6368"/>
                    <a:pt x="9243" y="6364"/>
                    <a:pt x="9233" y="6357"/>
                  </a:cubicBezTo>
                  <a:lnTo>
                    <a:pt x="9081" y="6253"/>
                  </a:lnTo>
                  <a:lnTo>
                    <a:pt x="9168" y="6249"/>
                  </a:lnTo>
                  <a:lnTo>
                    <a:pt x="9024" y="6369"/>
                  </a:lnTo>
                  <a:lnTo>
                    <a:pt x="9032" y="6361"/>
                  </a:lnTo>
                  <a:lnTo>
                    <a:pt x="8880" y="6537"/>
                  </a:lnTo>
                  <a:cubicBezTo>
                    <a:pt x="8856" y="6564"/>
                    <a:pt x="8816" y="6570"/>
                    <a:pt x="8786" y="6549"/>
                  </a:cubicBezTo>
                  <a:lnTo>
                    <a:pt x="8642" y="6453"/>
                  </a:lnTo>
                  <a:lnTo>
                    <a:pt x="8667" y="6464"/>
                  </a:lnTo>
                  <a:lnTo>
                    <a:pt x="8515" y="6432"/>
                  </a:lnTo>
                  <a:lnTo>
                    <a:pt x="8541" y="6432"/>
                  </a:lnTo>
                  <a:lnTo>
                    <a:pt x="8397" y="6456"/>
                  </a:lnTo>
                  <a:cubicBezTo>
                    <a:pt x="8384" y="6459"/>
                    <a:pt x="8370" y="6457"/>
                    <a:pt x="8358" y="6452"/>
                  </a:cubicBezTo>
                  <a:lnTo>
                    <a:pt x="8206" y="6388"/>
                  </a:lnTo>
                  <a:lnTo>
                    <a:pt x="8253" y="6391"/>
                  </a:lnTo>
                  <a:lnTo>
                    <a:pt x="8109" y="6431"/>
                  </a:lnTo>
                  <a:cubicBezTo>
                    <a:pt x="8081" y="6439"/>
                    <a:pt x="8051" y="6429"/>
                    <a:pt x="8033" y="6406"/>
                  </a:cubicBezTo>
                  <a:lnTo>
                    <a:pt x="7884" y="6218"/>
                  </a:lnTo>
                  <a:lnTo>
                    <a:pt x="7745" y="6063"/>
                  </a:lnTo>
                  <a:lnTo>
                    <a:pt x="7593" y="5927"/>
                  </a:lnTo>
                  <a:lnTo>
                    <a:pt x="7708" y="5901"/>
                  </a:lnTo>
                  <a:lnTo>
                    <a:pt x="7556" y="6261"/>
                  </a:lnTo>
                  <a:cubicBezTo>
                    <a:pt x="7545" y="6286"/>
                    <a:pt x="7522" y="6303"/>
                    <a:pt x="7495" y="6305"/>
                  </a:cubicBezTo>
                  <a:cubicBezTo>
                    <a:pt x="7467" y="6307"/>
                    <a:pt x="7442" y="6294"/>
                    <a:pt x="7428" y="6271"/>
                  </a:cubicBezTo>
                  <a:lnTo>
                    <a:pt x="7284" y="6031"/>
                  </a:lnTo>
                  <a:lnTo>
                    <a:pt x="7364" y="6063"/>
                  </a:lnTo>
                  <a:lnTo>
                    <a:pt x="7212" y="6103"/>
                  </a:lnTo>
                  <a:cubicBezTo>
                    <a:pt x="7182" y="6111"/>
                    <a:pt x="7151" y="6099"/>
                    <a:pt x="7134" y="6073"/>
                  </a:cubicBezTo>
                  <a:lnTo>
                    <a:pt x="6990" y="5857"/>
                  </a:lnTo>
                  <a:lnTo>
                    <a:pt x="7005" y="5874"/>
                  </a:lnTo>
                  <a:lnTo>
                    <a:pt x="6853" y="5754"/>
                  </a:lnTo>
                  <a:lnTo>
                    <a:pt x="6890" y="5769"/>
                  </a:lnTo>
                  <a:lnTo>
                    <a:pt x="6746" y="5753"/>
                  </a:lnTo>
                  <a:cubicBezTo>
                    <a:pt x="6737" y="5752"/>
                    <a:pt x="6728" y="5749"/>
                    <a:pt x="6720" y="5745"/>
                  </a:cubicBezTo>
                  <a:lnTo>
                    <a:pt x="6567" y="5664"/>
                  </a:lnTo>
                  <a:lnTo>
                    <a:pt x="6423" y="5584"/>
                  </a:lnTo>
                  <a:cubicBezTo>
                    <a:pt x="6409" y="5577"/>
                    <a:pt x="6398" y="5565"/>
                    <a:pt x="6392" y="5551"/>
                  </a:cubicBezTo>
                  <a:lnTo>
                    <a:pt x="6243" y="5213"/>
                  </a:lnTo>
                  <a:lnTo>
                    <a:pt x="6099" y="4957"/>
                  </a:lnTo>
                  <a:lnTo>
                    <a:pt x="6154" y="4993"/>
                  </a:lnTo>
                  <a:lnTo>
                    <a:pt x="6002" y="4977"/>
                  </a:lnTo>
                  <a:cubicBezTo>
                    <a:pt x="5993" y="4976"/>
                    <a:pt x="5985" y="4974"/>
                    <a:pt x="5977" y="4970"/>
                  </a:cubicBezTo>
                  <a:lnTo>
                    <a:pt x="5833" y="4898"/>
                  </a:lnTo>
                  <a:cubicBezTo>
                    <a:pt x="5819" y="4891"/>
                    <a:pt x="5808" y="4879"/>
                    <a:pt x="5801" y="4865"/>
                  </a:cubicBezTo>
                  <a:lnTo>
                    <a:pt x="5649" y="4553"/>
                  </a:lnTo>
                  <a:lnTo>
                    <a:pt x="5706" y="4593"/>
                  </a:lnTo>
                  <a:lnTo>
                    <a:pt x="5562" y="4577"/>
                  </a:lnTo>
                  <a:cubicBezTo>
                    <a:pt x="5555" y="4576"/>
                    <a:pt x="5548" y="4575"/>
                    <a:pt x="5542" y="4572"/>
                  </a:cubicBezTo>
                  <a:lnTo>
                    <a:pt x="5395" y="4510"/>
                  </a:lnTo>
                  <a:lnTo>
                    <a:pt x="5251" y="4462"/>
                  </a:lnTo>
                  <a:cubicBezTo>
                    <a:pt x="5244" y="4460"/>
                    <a:pt x="5238" y="4457"/>
                    <a:pt x="5233" y="4453"/>
                  </a:cubicBezTo>
                  <a:lnTo>
                    <a:pt x="5081" y="4349"/>
                  </a:lnTo>
                  <a:cubicBezTo>
                    <a:pt x="5071" y="4342"/>
                    <a:pt x="5064" y="4334"/>
                    <a:pt x="5058" y="4324"/>
                  </a:cubicBezTo>
                  <a:lnTo>
                    <a:pt x="4914" y="4060"/>
                  </a:lnTo>
                  <a:cubicBezTo>
                    <a:pt x="4912" y="4056"/>
                    <a:pt x="4910" y="4051"/>
                    <a:pt x="4908" y="4046"/>
                  </a:cubicBezTo>
                  <a:lnTo>
                    <a:pt x="4756" y="3534"/>
                  </a:lnTo>
                  <a:lnTo>
                    <a:pt x="4795" y="3579"/>
                  </a:lnTo>
                  <a:lnTo>
                    <a:pt x="4643" y="3507"/>
                  </a:lnTo>
                  <a:cubicBezTo>
                    <a:pt x="4639" y="3505"/>
                    <a:pt x="4636" y="3503"/>
                    <a:pt x="4634" y="3501"/>
                  </a:cubicBezTo>
                  <a:lnTo>
                    <a:pt x="4490" y="3405"/>
                  </a:lnTo>
                  <a:lnTo>
                    <a:pt x="4544" y="3416"/>
                  </a:lnTo>
                  <a:lnTo>
                    <a:pt x="4392" y="3448"/>
                  </a:lnTo>
                  <a:cubicBezTo>
                    <a:pt x="4365" y="3454"/>
                    <a:pt x="4338" y="3443"/>
                    <a:pt x="4321" y="3422"/>
                  </a:cubicBezTo>
                  <a:lnTo>
                    <a:pt x="4177" y="3238"/>
                  </a:lnTo>
                  <a:lnTo>
                    <a:pt x="4230" y="3265"/>
                  </a:lnTo>
                  <a:lnTo>
                    <a:pt x="4078" y="3257"/>
                  </a:lnTo>
                  <a:cubicBezTo>
                    <a:pt x="4057" y="3256"/>
                    <a:pt x="4039" y="3247"/>
                    <a:pt x="4026" y="3231"/>
                  </a:cubicBezTo>
                  <a:lnTo>
                    <a:pt x="3882" y="3055"/>
                  </a:lnTo>
                  <a:cubicBezTo>
                    <a:pt x="3879" y="3052"/>
                    <a:pt x="3876" y="3048"/>
                    <a:pt x="3874" y="3044"/>
                  </a:cubicBezTo>
                  <a:lnTo>
                    <a:pt x="3720" y="2758"/>
                  </a:lnTo>
                  <a:lnTo>
                    <a:pt x="3576" y="2430"/>
                  </a:lnTo>
                  <a:lnTo>
                    <a:pt x="3663" y="2470"/>
                  </a:lnTo>
                  <a:lnTo>
                    <a:pt x="3511" y="2518"/>
                  </a:lnTo>
                  <a:cubicBezTo>
                    <a:pt x="3487" y="2526"/>
                    <a:pt x="3461" y="2520"/>
                    <a:pt x="3442" y="2503"/>
                  </a:cubicBezTo>
                  <a:lnTo>
                    <a:pt x="3298" y="2375"/>
                  </a:lnTo>
                  <a:lnTo>
                    <a:pt x="3379" y="2385"/>
                  </a:lnTo>
                  <a:lnTo>
                    <a:pt x="3227" y="2465"/>
                  </a:lnTo>
                  <a:cubicBezTo>
                    <a:pt x="3209" y="2475"/>
                    <a:pt x="3187" y="2476"/>
                    <a:pt x="3167" y="2469"/>
                  </a:cubicBezTo>
                  <a:cubicBezTo>
                    <a:pt x="3148" y="2461"/>
                    <a:pt x="3133" y="2445"/>
                    <a:pt x="3126" y="2426"/>
                  </a:cubicBezTo>
                  <a:lnTo>
                    <a:pt x="2982" y="2026"/>
                  </a:lnTo>
                  <a:lnTo>
                    <a:pt x="3011" y="2062"/>
                  </a:lnTo>
                  <a:lnTo>
                    <a:pt x="2859" y="1966"/>
                  </a:lnTo>
                  <a:lnTo>
                    <a:pt x="2942" y="1962"/>
                  </a:lnTo>
                  <a:lnTo>
                    <a:pt x="2798" y="2074"/>
                  </a:lnTo>
                  <a:cubicBezTo>
                    <a:pt x="2770" y="2096"/>
                    <a:pt x="2731" y="2094"/>
                    <a:pt x="2705" y="2071"/>
                  </a:cubicBezTo>
                  <a:lnTo>
                    <a:pt x="2552" y="1934"/>
                  </a:lnTo>
                  <a:lnTo>
                    <a:pt x="2408" y="1798"/>
                  </a:lnTo>
                  <a:cubicBezTo>
                    <a:pt x="2402" y="1792"/>
                    <a:pt x="2396" y="1784"/>
                    <a:pt x="2392" y="1776"/>
                  </a:cubicBezTo>
                  <a:lnTo>
                    <a:pt x="2240" y="1456"/>
                  </a:lnTo>
                  <a:lnTo>
                    <a:pt x="2335" y="1491"/>
                  </a:lnTo>
                  <a:lnTo>
                    <a:pt x="2191" y="1555"/>
                  </a:lnTo>
                  <a:cubicBezTo>
                    <a:pt x="2171" y="1564"/>
                    <a:pt x="2147" y="1563"/>
                    <a:pt x="2128" y="1553"/>
                  </a:cubicBezTo>
                  <a:lnTo>
                    <a:pt x="1969" y="1469"/>
                  </a:lnTo>
                  <a:lnTo>
                    <a:pt x="1817" y="1365"/>
                  </a:lnTo>
                  <a:cubicBezTo>
                    <a:pt x="1803" y="1356"/>
                    <a:pt x="1793" y="1342"/>
                    <a:pt x="1789" y="1326"/>
                  </a:cubicBezTo>
                  <a:lnTo>
                    <a:pt x="1645" y="854"/>
                  </a:lnTo>
                  <a:lnTo>
                    <a:pt x="1728" y="904"/>
                  </a:lnTo>
                  <a:lnTo>
                    <a:pt x="1576" y="936"/>
                  </a:lnTo>
                  <a:cubicBezTo>
                    <a:pt x="1552" y="941"/>
                    <a:pt x="1526" y="933"/>
                    <a:pt x="1509" y="915"/>
                  </a:cubicBezTo>
                  <a:lnTo>
                    <a:pt x="1365" y="763"/>
                  </a:lnTo>
                  <a:lnTo>
                    <a:pt x="1465" y="767"/>
                  </a:lnTo>
                  <a:lnTo>
                    <a:pt x="1313" y="903"/>
                  </a:lnTo>
                  <a:cubicBezTo>
                    <a:pt x="1290" y="924"/>
                    <a:pt x="1255" y="927"/>
                    <a:pt x="1228" y="911"/>
                  </a:cubicBezTo>
                  <a:lnTo>
                    <a:pt x="1084" y="823"/>
                  </a:lnTo>
                  <a:lnTo>
                    <a:pt x="1143" y="830"/>
                  </a:lnTo>
                  <a:lnTo>
                    <a:pt x="991" y="878"/>
                  </a:lnTo>
                  <a:lnTo>
                    <a:pt x="1007" y="871"/>
                  </a:lnTo>
                  <a:lnTo>
                    <a:pt x="863" y="959"/>
                  </a:lnTo>
                  <a:cubicBezTo>
                    <a:pt x="852" y="966"/>
                    <a:pt x="839" y="969"/>
                    <a:pt x="825" y="969"/>
                  </a:cubicBezTo>
                  <a:lnTo>
                    <a:pt x="673" y="969"/>
                  </a:lnTo>
                  <a:cubicBezTo>
                    <a:pt x="647" y="969"/>
                    <a:pt x="622" y="955"/>
                    <a:pt x="610" y="931"/>
                  </a:cubicBezTo>
                  <a:lnTo>
                    <a:pt x="466" y="659"/>
                  </a:lnTo>
                  <a:cubicBezTo>
                    <a:pt x="464" y="656"/>
                    <a:pt x="463" y="653"/>
                    <a:pt x="462" y="649"/>
                  </a:cubicBezTo>
                  <a:lnTo>
                    <a:pt x="310" y="217"/>
                  </a:lnTo>
                  <a:lnTo>
                    <a:pt x="381" y="265"/>
                  </a:lnTo>
                  <a:lnTo>
                    <a:pt x="237" y="273"/>
                  </a:lnTo>
                  <a:cubicBezTo>
                    <a:pt x="220" y="274"/>
                    <a:pt x="203" y="269"/>
                    <a:pt x="189" y="258"/>
                  </a:cubicBezTo>
                  <a:lnTo>
                    <a:pt x="37" y="138"/>
                  </a:lnTo>
                  <a:cubicBezTo>
                    <a:pt x="6" y="113"/>
                    <a:pt x="0" y="68"/>
                    <a:pt x="25" y="37"/>
                  </a:cubicBezTo>
                  <a:cubicBezTo>
                    <a:pt x="50" y="6"/>
                    <a:pt x="95" y="0"/>
                    <a:pt x="126" y="25"/>
                  </a:cubicBezTo>
                  <a:close/>
                </a:path>
              </a:pathLst>
            </a:custGeom>
            <a:grpFill/>
            <a:ln w="25400" cap="flat">
              <a:solidFill>
                <a:srgbClr val="8E5B2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378450" y="4192588"/>
              <a:ext cx="2887662" cy="801688"/>
            </a:xfrm>
            <a:custGeom>
              <a:avLst/>
              <a:gdLst>
                <a:gd name="T0" fmla="*/ 353 w 9273"/>
                <a:gd name="T1" fmla="*/ 5 h 2357"/>
                <a:gd name="T2" fmla="*/ 636 w 9273"/>
                <a:gd name="T3" fmla="*/ 76 h 2357"/>
                <a:gd name="T4" fmla="*/ 946 w 9273"/>
                <a:gd name="T5" fmla="*/ 75 h 2357"/>
                <a:gd name="T6" fmla="*/ 1230 w 9273"/>
                <a:gd name="T7" fmla="*/ 93 h 2357"/>
                <a:gd name="T8" fmla="*/ 1517 w 9273"/>
                <a:gd name="T9" fmla="*/ 137 h 2357"/>
                <a:gd name="T10" fmla="*/ 1828 w 9273"/>
                <a:gd name="T11" fmla="*/ 165 h 2357"/>
                <a:gd name="T12" fmla="*/ 2130 w 9273"/>
                <a:gd name="T13" fmla="*/ 347 h 2357"/>
                <a:gd name="T14" fmla="*/ 2519 w 9273"/>
                <a:gd name="T15" fmla="*/ 701 h 2357"/>
                <a:gd name="T16" fmla="*/ 2818 w 9273"/>
                <a:gd name="T17" fmla="*/ 864 h 2357"/>
                <a:gd name="T18" fmla="*/ 3064 w 9273"/>
                <a:gd name="T19" fmla="*/ 1045 h 2357"/>
                <a:gd name="T20" fmla="*/ 3395 w 9273"/>
                <a:gd name="T21" fmla="*/ 1145 h 2357"/>
                <a:gd name="T22" fmla="*/ 3689 w 9273"/>
                <a:gd name="T23" fmla="*/ 1216 h 2357"/>
                <a:gd name="T24" fmla="*/ 4043 w 9273"/>
                <a:gd name="T25" fmla="*/ 1289 h 2357"/>
                <a:gd name="T26" fmla="*/ 4418 w 9273"/>
                <a:gd name="T27" fmla="*/ 1365 h 2357"/>
                <a:gd name="T28" fmla="*/ 4708 w 9273"/>
                <a:gd name="T29" fmla="*/ 1432 h 2357"/>
                <a:gd name="T30" fmla="*/ 5088 w 9273"/>
                <a:gd name="T31" fmla="*/ 1517 h 2357"/>
                <a:gd name="T32" fmla="*/ 5376 w 9273"/>
                <a:gd name="T33" fmla="*/ 1664 h 2357"/>
                <a:gd name="T34" fmla="*/ 5688 w 9273"/>
                <a:gd name="T35" fmla="*/ 1712 h 2357"/>
                <a:gd name="T36" fmla="*/ 6060 w 9273"/>
                <a:gd name="T37" fmla="*/ 1848 h 2357"/>
                <a:gd name="T38" fmla="*/ 6354 w 9273"/>
                <a:gd name="T39" fmla="*/ 1875 h 2357"/>
                <a:gd name="T40" fmla="*/ 6651 w 9273"/>
                <a:gd name="T41" fmla="*/ 1964 h 2357"/>
                <a:gd name="T42" fmla="*/ 6934 w 9273"/>
                <a:gd name="T43" fmla="*/ 1993 h 2357"/>
                <a:gd name="T44" fmla="*/ 7242 w 9273"/>
                <a:gd name="T45" fmla="*/ 2055 h 2357"/>
                <a:gd name="T46" fmla="*/ 7466 w 9273"/>
                <a:gd name="T47" fmla="*/ 1995 h 2357"/>
                <a:gd name="T48" fmla="*/ 7741 w 9273"/>
                <a:gd name="T49" fmla="*/ 2037 h 2357"/>
                <a:gd name="T50" fmla="*/ 8119 w 9273"/>
                <a:gd name="T51" fmla="*/ 2053 h 2357"/>
                <a:gd name="T52" fmla="*/ 8485 w 9273"/>
                <a:gd name="T53" fmla="*/ 2029 h 2357"/>
                <a:gd name="T54" fmla="*/ 8788 w 9273"/>
                <a:gd name="T55" fmla="*/ 2037 h 2357"/>
                <a:gd name="T56" fmla="*/ 9183 w 9273"/>
                <a:gd name="T57" fmla="*/ 2180 h 2357"/>
                <a:gd name="T58" fmla="*/ 9054 w 9273"/>
                <a:gd name="T59" fmla="*/ 2149 h 2357"/>
                <a:gd name="T60" fmla="*/ 8708 w 9273"/>
                <a:gd name="T61" fmla="*/ 2100 h 2357"/>
                <a:gd name="T62" fmla="*/ 8500 w 9273"/>
                <a:gd name="T63" fmla="*/ 2099 h 2357"/>
                <a:gd name="T64" fmla="*/ 8042 w 9273"/>
                <a:gd name="T65" fmla="*/ 2128 h 2357"/>
                <a:gd name="T66" fmla="*/ 7680 w 9273"/>
                <a:gd name="T67" fmla="*/ 2124 h 2357"/>
                <a:gd name="T68" fmla="*/ 7468 w 9273"/>
                <a:gd name="T69" fmla="*/ 2061 h 2357"/>
                <a:gd name="T70" fmla="*/ 7143 w 9273"/>
                <a:gd name="T71" fmla="*/ 2094 h 2357"/>
                <a:gd name="T72" fmla="*/ 6857 w 9273"/>
                <a:gd name="T73" fmla="*/ 2060 h 2357"/>
                <a:gd name="T74" fmla="*/ 6550 w 9273"/>
                <a:gd name="T75" fmla="*/ 1997 h 2357"/>
                <a:gd name="T76" fmla="*/ 6255 w 9273"/>
                <a:gd name="T77" fmla="*/ 1914 h 2357"/>
                <a:gd name="T78" fmla="*/ 5953 w 9273"/>
                <a:gd name="T79" fmla="*/ 1877 h 2357"/>
                <a:gd name="T80" fmla="*/ 5676 w 9273"/>
                <a:gd name="T81" fmla="*/ 1780 h 2357"/>
                <a:gd name="T82" fmla="*/ 5304 w 9273"/>
                <a:gd name="T83" fmla="*/ 1736 h 2357"/>
                <a:gd name="T84" fmla="*/ 4998 w 9273"/>
                <a:gd name="T85" fmla="*/ 1571 h 2357"/>
                <a:gd name="T86" fmla="*/ 4703 w 9273"/>
                <a:gd name="T87" fmla="*/ 1504 h 2357"/>
                <a:gd name="T88" fmla="*/ 4331 w 9273"/>
                <a:gd name="T89" fmla="*/ 1423 h 2357"/>
                <a:gd name="T90" fmla="*/ 3970 w 9273"/>
                <a:gd name="T91" fmla="*/ 1364 h 2357"/>
                <a:gd name="T92" fmla="*/ 3584 w 9273"/>
                <a:gd name="T93" fmla="*/ 1245 h 2357"/>
                <a:gd name="T94" fmla="*/ 3366 w 9273"/>
                <a:gd name="T95" fmla="*/ 1211 h 2357"/>
                <a:gd name="T96" fmla="*/ 3021 w 9273"/>
                <a:gd name="T97" fmla="*/ 1148 h 2357"/>
                <a:gd name="T98" fmla="*/ 2775 w 9273"/>
                <a:gd name="T99" fmla="*/ 911 h 2357"/>
                <a:gd name="T100" fmla="*/ 2382 w 9273"/>
                <a:gd name="T101" fmla="*/ 620 h 2357"/>
                <a:gd name="T102" fmla="*/ 2090 w 9273"/>
                <a:gd name="T103" fmla="*/ 405 h 2357"/>
                <a:gd name="T104" fmla="*/ 1801 w 9273"/>
                <a:gd name="T105" fmla="*/ 231 h 2357"/>
                <a:gd name="T106" fmla="*/ 1526 w 9273"/>
                <a:gd name="T107" fmla="*/ 208 h 2357"/>
                <a:gd name="T108" fmla="*/ 1151 w 9273"/>
                <a:gd name="T109" fmla="*/ 160 h 2357"/>
                <a:gd name="T110" fmla="*/ 842 w 9273"/>
                <a:gd name="T111" fmla="*/ 110 h 2357"/>
                <a:gd name="T112" fmla="*/ 560 w 9273"/>
                <a:gd name="T113" fmla="*/ 148 h 2357"/>
                <a:gd name="T114" fmla="*/ 336 w 9273"/>
                <a:gd name="T115" fmla="*/ 72 h 2357"/>
                <a:gd name="T116" fmla="*/ 28 w 9273"/>
                <a:gd name="T117" fmla="*/ 75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73" h="2357">
                  <a:moveTo>
                    <a:pt x="28" y="75"/>
                  </a:moveTo>
                  <a:lnTo>
                    <a:pt x="104" y="47"/>
                  </a:lnTo>
                  <a:lnTo>
                    <a:pt x="172" y="12"/>
                  </a:lnTo>
                  <a:cubicBezTo>
                    <a:pt x="176" y="10"/>
                    <a:pt x="180" y="9"/>
                    <a:pt x="185" y="9"/>
                  </a:cubicBezTo>
                  <a:lnTo>
                    <a:pt x="261" y="1"/>
                  </a:lnTo>
                  <a:lnTo>
                    <a:pt x="336" y="0"/>
                  </a:lnTo>
                  <a:cubicBezTo>
                    <a:pt x="342" y="0"/>
                    <a:pt x="348" y="2"/>
                    <a:pt x="353" y="5"/>
                  </a:cubicBezTo>
                  <a:lnTo>
                    <a:pt x="429" y="45"/>
                  </a:lnTo>
                  <a:lnTo>
                    <a:pt x="416" y="41"/>
                  </a:lnTo>
                  <a:lnTo>
                    <a:pt x="488" y="49"/>
                  </a:lnTo>
                  <a:cubicBezTo>
                    <a:pt x="491" y="49"/>
                    <a:pt x="494" y="50"/>
                    <a:pt x="497" y="51"/>
                  </a:cubicBezTo>
                  <a:lnTo>
                    <a:pt x="573" y="79"/>
                  </a:lnTo>
                  <a:lnTo>
                    <a:pt x="560" y="76"/>
                  </a:lnTo>
                  <a:lnTo>
                    <a:pt x="636" y="76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774" y="46"/>
                  </a:lnTo>
                  <a:cubicBezTo>
                    <a:pt x="776" y="45"/>
                    <a:pt x="779" y="45"/>
                    <a:pt x="782" y="45"/>
                  </a:cubicBezTo>
                  <a:lnTo>
                    <a:pt x="854" y="41"/>
                  </a:lnTo>
                  <a:cubicBezTo>
                    <a:pt x="860" y="40"/>
                    <a:pt x="865" y="41"/>
                    <a:pt x="870" y="43"/>
                  </a:cubicBezTo>
                  <a:lnTo>
                    <a:pt x="946" y="75"/>
                  </a:lnTo>
                  <a:lnTo>
                    <a:pt x="918" y="76"/>
                  </a:lnTo>
                  <a:lnTo>
                    <a:pt x="990" y="44"/>
                  </a:lnTo>
                  <a:cubicBezTo>
                    <a:pt x="998" y="40"/>
                    <a:pt x="1007" y="39"/>
                    <a:pt x="1015" y="42"/>
                  </a:cubicBezTo>
                  <a:lnTo>
                    <a:pt x="1091" y="66"/>
                  </a:lnTo>
                  <a:lnTo>
                    <a:pt x="1164" y="90"/>
                  </a:lnTo>
                  <a:lnTo>
                    <a:pt x="1154" y="89"/>
                  </a:lnTo>
                  <a:lnTo>
                    <a:pt x="1230" y="93"/>
                  </a:lnTo>
                  <a:lnTo>
                    <a:pt x="1304" y="101"/>
                  </a:lnTo>
                  <a:lnTo>
                    <a:pt x="1380" y="109"/>
                  </a:lnTo>
                  <a:cubicBezTo>
                    <a:pt x="1384" y="109"/>
                    <a:pt x="1388" y="110"/>
                    <a:pt x="1391" y="112"/>
                  </a:cubicBezTo>
                  <a:lnTo>
                    <a:pt x="1463" y="144"/>
                  </a:lnTo>
                  <a:lnTo>
                    <a:pt x="1447" y="141"/>
                  </a:lnTo>
                  <a:lnTo>
                    <a:pt x="1523" y="137"/>
                  </a:lnTo>
                  <a:lnTo>
                    <a:pt x="1517" y="137"/>
                  </a:lnTo>
                  <a:lnTo>
                    <a:pt x="1589" y="121"/>
                  </a:lnTo>
                  <a:lnTo>
                    <a:pt x="1580" y="125"/>
                  </a:lnTo>
                  <a:lnTo>
                    <a:pt x="1656" y="85"/>
                  </a:lnTo>
                  <a:cubicBezTo>
                    <a:pt x="1666" y="79"/>
                    <a:pt x="1678" y="79"/>
                    <a:pt x="1689" y="84"/>
                  </a:cubicBezTo>
                  <a:lnTo>
                    <a:pt x="1761" y="120"/>
                  </a:lnTo>
                  <a:lnTo>
                    <a:pt x="1840" y="170"/>
                  </a:lnTo>
                  <a:lnTo>
                    <a:pt x="1828" y="165"/>
                  </a:lnTo>
                  <a:lnTo>
                    <a:pt x="1900" y="181"/>
                  </a:lnTo>
                  <a:cubicBezTo>
                    <a:pt x="1903" y="182"/>
                    <a:pt x="1906" y="183"/>
                    <a:pt x="1909" y="185"/>
                  </a:cubicBezTo>
                  <a:lnTo>
                    <a:pt x="1985" y="225"/>
                  </a:lnTo>
                  <a:lnTo>
                    <a:pt x="2063" y="269"/>
                  </a:lnTo>
                  <a:cubicBezTo>
                    <a:pt x="2066" y="271"/>
                    <a:pt x="2069" y="274"/>
                    <a:pt x="2071" y="276"/>
                  </a:cubicBezTo>
                  <a:lnTo>
                    <a:pt x="2143" y="356"/>
                  </a:lnTo>
                  <a:lnTo>
                    <a:pt x="2130" y="347"/>
                  </a:lnTo>
                  <a:lnTo>
                    <a:pt x="2206" y="379"/>
                  </a:lnTo>
                  <a:lnTo>
                    <a:pt x="2281" y="416"/>
                  </a:lnTo>
                  <a:cubicBezTo>
                    <a:pt x="2284" y="418"/>
                    <a:pt x="2287" y="420"/>
                    <a:pt x="2290" y="423"/>
                  </a:cubicBezTo>
                  <a:lnTo>
                    <a:pt x="2366" y="499"/>
                  </a:lnTo>
                  <a:lnTo>
                    <a:pt x="2439" y="576"/>
                  </a:lnTo>
                  <a:cubicBezTo>
                    <a:pt x="2440" y="577"/>
                    <a:pt x="2442" y="579"/>
                    <a:pt x="2443" y="581"/>
                  </a:cubicBezTo>
                  <a:lnTo>
                    <a:pt x="2519" y="701"/>
                  </a:lnTo>
                  <a:lnTo>
                    <a:pt x="2511" y="692"/>
                  </a:lnTo>
                  <a:lnTo>
                    <a:pt x="2583" y="748"/>
                  </a:lnTo>
                  <a:lnTo>
                    <a:pt x="2657" y="799"/>
                  </a:lnTo>
                  <a:lnTo>
                    <a:pt x="2650" y="795"/>
                  </a:lnTo>
                  <a:lnTo>
                    <a:pt x="2722" y="823"/>
                  </a:lnTo>
                  <a:lnTo>
                    <a:pt x="2794" y="842"/>
                  </a:lnTo>
                  <a:cubicBezTo>
                    <a:pt x="2805" y="845"/>
                    <a:pt x="2814" y="853"/>
                    <a:pt x="2818" y="864"/>
                  </a:cubicBezTo>
                  <a:lnTo>
                    <a:pt x="2890" y="1056"/>
                  </a:lnTo>
                  <a:lnTo>
                    <a:pt x="2851" y="1033"/>
                  </a:lnTo>
                  <a:lnTo>
                    <a:pt x="2927" y="1021"/>
                  </a:lnTo>
                  <a:cubicBezTo>
                    <a:pt x="2937" y="1019"/>
                    <a:pt x="2948" y="1022"/>
                    <a:pt x="2956" y="1029"/>
                  </a:cubicBezTo>
                  <a:lnTo>
                    <a:pt x="3028" y="1089"/>
                  </a:lnTo>
                  <a:lnTo>
                    <a:pt x="2988" y="1085"/>
                  </a:lnTo>
                  <a:lnTo>
                    <a:pt x="3064" y="1045"/>
                  </a:lnTo>
                  <a:cubicBezTo>
                    <a:pt x="3073" y="1040"/>
                    <a:pt x="3084" y="1039"/>
                    <a:pt x="3094" y="1043"/>
                  </a:cubicBezTo>
                  <a:lnTo>
                    <a:pt x="3166" y="1071"/>
                  </a:lnTo>
                  <a:lnTo>
                    <a:pt x="3244" y="1108"/>
                  </a:lnTo>
                  <a:lnTo>
                    <a:pt x="3234" y="1105"/>
                  </a:lnTo>
                  <a:lnTo>
                    <a:pt x="3306" y="1117"/>
                  </a:lnTo>
                  <a:lnTo>
                    <a:pt x="3387" y="1142"/>
                  </a:lnTo>
                  <a:cubicBezTo>
                    <a:pt x="3390" y="1143"/>
                    <a:pt x="3392" y="1144"/>
                    <a:pt x="3395" y="1145"/>
                  </a:cubicBezTo>
                  <a:lnTo>
                    <a:pt x="3471" y="1189"/>
                  </a:lnTo>
                  <a:lnTo>
                    <a:pt x="3466" y="1187"/>
                  </a:lnTo>
                  <a:lnTo>
                    <a:pt x="3538" y="1215"/>
                  </a:lnTo>
                  <a:lnTo>
                    <a:pt x="3509" y="1216"/>
                  </a:lnTo>
                  <a:lnTo>
                    <a:pt x="3585" y="1180"/>
                  </a:lnTo>
                  <a:cubicBezTo>
                    <a:pt x="3595" y="1175"/>
                    <a:pt x="3607" y="1175"/>
                    <a:pt x="3617" y="1180"/>
                  </a:cubicBezTo>
                  <a:lnTo>
                    <a:pt x="3689" y="1216"/>
                  </a:lnTo>
                  <a:lnTo>
                    <a:pt x="3761" y="1243"/>
                  </a:lnTo>
                  <a:lnTo>
                    <a:pt x="3835" y="1276"/>
                  </a:lnTo>
                  <a:lnTo>
                    <a:pt x="3912" y="1312"/>
                  </a:lnTo>
                  <a:lnTo>
                    <a:pt x="3889" y="1309"/>
                  </a:lnTo>
                  <a:lnTo>
                    <a:pt x="3961" y="1293"/>
                  </a:lnTo>
                  <a:cubicBezTo>
                    <a:pt x="3963" y="1293"/>
                    <a:pt x="3965" y="1293"/>
                    <a:pt x="3967" y="1293"/>
                  </a:cubicBezTo>
                  <a:lnTo>
                    <a:pt x="4043" y="1289"/>
                  </a:lnTo>
                  <a:cubicBezTo>
                    <a:pt x="4048" y="1288"/>
                    <a:pt x="4053" y="1289"/>
                    <a:pt x="4058" y="1291"/>
                  </a:cubicBezTo>
                  <a:lnTo>
                    <a:pt x="4130" y="1319"/>
                  </a:lnTo>
                  <a:lnTo>
                    <a:pt x="4118" y="1317"/>
                  </a:lnTo>
                  <a:lnTo>
                    <a:pt x="4194" y="1321"/>
                  </a:lnTo>
                  <a:lnTo>
                    <a:pt x="4270" y="1333"/>
                  </a:lnTo>
                  <a:lnTo>
                    <a:pt x="4350" y="1354"/>
                  </a:lnTo>
                  <a:lnTo>
                    <a:pt x="4418" y="1365"/>
                  </a:lnTo>
                  <a:lnTo>
                    <a:pt x="4492" y="1373"/>
                  </a:lnTo>
                  <a:lnTo>
                    <a:pt x="4566" y="1385"/>
                  </a:lnTo>
                  <a:cubicBezTo>
                    <a:pt x="4570" y="1386"/>
                    <a:pt x="4573" y="1387"/>
                    <a:pt x="4576" y="1388"/>
                  </a:cubicBezTo>
                  <a:lnTo>
                    <a:pt x="4652" y="1424"/>
                  </a:lnTo>
                  <a:lnTo>
                    <a:pt x="4642" y="1421"/>
                  </a:lnTo>
                  <a:lnTo>
                    <a:pt x="4714" y="1433"/>
                  </a:lnTo>
                  <a:lnTo>
                    <a:pt x="4708" y="1432"/>
                  </a:lnTo>
                  <a:lnTo>
                    <a:pt x="4784" y="1432"/>
                  </a:lnTo>
                  <a:lnTo>
                    <a:pt x="4860" y="1432"/>
                  </a:lnTo>
                  <a:cubicBezTo>
                    <a:pt x="4867" y="1432"/>
                    <a:pt x="4874" y="1434"/>
                    <a:pt x="4879" y="1438"/>
                  </a:cubicBezTo>
                  <a:lnTo>
                    <a:pt x="4951" y="1482"/>
                  </a:lnTo>
                  <a:lnTo>
                    <a:pt x="4943" y="1478"/>
                  </a:lnTo>
                  <a:lnTo>
                    <a:pt x="5019" y="1502"/>
                  </a:lnTo>
                  <a:lnTo>
                    <a:pt x="5088" y="1517"/>
                  </a:lnTo>
                  <a:cubicBezTo>
                    <a:pt x="5094" y="1519"/>
                    <a:pt x="5099" y="1521"/>
                    <a:pt x="5104" y="1525"/>
                  </a:cubicBezTo>
                  <a:lnTo>
                    <a:pt x="5180" y="1589"/>
                  </a:lnTo>
                  <a:lnTo>
                    <a:pt x="5175" y="1586"/>
                  </a:lnTo>
                  <a:lnTo>
                    <a:pt x="5247" y="1630"/>
                  </a:lnTo>
                  <a:lnTo>
                    <a:pt x="5321" y="1669"/>
                  </a:lnTo>
                  <a:lnTo>
                    <a:pt x="5304" y="1664"/>
                  </a:lnTo>
                  <a:lnTo>
                    <a:pt x="5376" y="1664"/>
                  </a:lnTo>
                  <a:lnTo>
                    <a:pt x="5451" y="1661"/>
                  </a:lnTo>
                  <a:cubicBezTo>
                    <a:pt x="5456" y="1660"/>
                    <a:pt x="5461" y="1661"/>
                    <a:pt x="5466" y="1663"/>
                  </a:cubicBezTo>
                  <a:lnTo>
                    <a:pt x="5538" y="1691"/>
                  </a:lnTo>
                  <a:lnTo>
                    <a:pt x="5613" y="1719"/>
                  </a:lnTo>
                  <a:lnTo>
                    <a:pt x="5596" y="1717"/>
                  </a:lnTo>
                  <a:lnTo>
                    <a:pt x="5668" y="1709"/>
                  </a:lnTo>
                  <a:cubicBezTo>
                    <a:pt x="5675" y="1708"/>
                    <a:pt x="5682" y="1709"/>
                    <a:pt x="5688" y="1712"/>
                  </a:cubicBezTo>
                  <a:lnTo>
                    <a:pt x="5764" y="1748"/>
                  </a:lnTo>
                  <a:lnTo>
                    <a:pt x="5839" y="1794"/>
                  </a:lnTo>
                  <a:lnTo>
                    <a:pt x="5826" y="1789"/>
                  </a:lnTo>
                  <a:lnTo>
                    <a:pt x="5902" y="1801"/>
                  </a:lnTo>
                  <a:lnTo>
                    <a:pt x="5972" y="1809"/>
                  </a:lnTo>
                  <a:cubicBezTo>
                    <a:pt x="5976" y="1809"/>
                    <a:pt x="5980" y="1810"/>
                    <a:pt x="5984" y="1812"/>
                  </a:cubicBezTo>
                  <a:lnTo>
                    <a:pt x="6060" y="1848"/>
                  </a:lnTo>
                  <a:lnTo>
                    <a:pt x="6037" y="1845"/>
                  </a:lnTo>
                  <a:lnTo>
                    <a:pt x="6109" y="1829"/>
                  </a:lnTo>
                  <a:cubicBezTo>
                    <a:pt x="6112" y="1828"/>
                    <a:pt x="6116" y="1828"/>
                    <a:pt x="6120" y="1829"/>
                  </a:cubicBezTo>
                  <a:lnTo>
                    <a:pt x="6196" y="1837"/>
                  </a:lnTo>
                  <a:lnTo>
                    <a:pt x="6272" y="1845"/>
                  </a:lnTo>
                  <a:cubicBezTo>
                    <a:pt x="6275" y="1845"/>
                    <a:pt x="6279" y="1846"/>
                    <a:pt x="6282" y="1847"/>
                  </a:cubicBezTo>
                  <a:lnTo>
                    <a:pt x="6354" y="1875"/>
                  </a:lnTo>
                  <a:lnTo>
                    <a:pt x="6339" y="1873"/>
                  </a:lnTo>
                  <a:lnTo>
                    <a:pt x="6415" y="1869"/>
                  </a:lnTo>
                  <a:lnTo>
                    <a:pt x="6490" y="1873"/>
                  </a:lnTo>
                  <a:cubicBezTo>
                    <a:pt x="6497" y="1873"/>
                    <a:pt x="6504" y="1875"/>
                    <a:pt x="6510" y="1879"/>
                  </a:cubicBezTo>
                  <a:lnTo>
                    <a:pt x="6586" y="1935"/>
                  </a:lnTo>
                  <a:lnTo>
                    <a:pt x="6579" y="1932"/>
                  </a:lnTo>
                  <a:lnTo>
                    <a:pt x="6651" y="1964"/>
                  </a:lnTo>
                  <a:lnTo>
                    <a:pt x="6627" y="1962"/>
                  </a:lnTo>
                  <a:lnTo>
                    <a:pt x="6703" y="1942"/>
                  </a:lnTo>
                  <a:cubicBezTo>
                    <a:pt x="6712" y="1939"/>
                    <a:pt x="6722" y="1940"/>
                    <a:pt x="6730" y="1945"/>
                  </a:cubicBezTo>
                  <a:lnTo>
                    <a:pt x="6802" y="1985"/>
                  </a:lnTo>
                  <a:lnTo>
                    <a:pt x="6788" y="1981"/>
                  </a:lnTo>
                  <a:lnTo>
                    <a:pt x="6864" y="1989"/>
                  </a:lnTo>
                  <a:lnTo>
                    <a:pt x="6934" y="1993"/>
                  </a:lnTo>
                  <a:cubicBezTo>
                    <a:pt x="6936" y="1993"/>
                    <a:pt x="6938" y="1993"/>
                    <a:pt x="6940" y="1993"/>
                  </a:cubicBezTo>
                  <a:lnTo>
                    <a:pt x="7016" y="2009"/>
                  </a:lnTo>
                  <a:lnTo>
                    <a:pt x="7010" y="2009"/>
                  </a:lnTo>
                  <a:lnTo>
                    <a:pt x="7082" y="2013"/>
                  </a:lnTo>
                  <a:lnTo>
                    <a:pt x="7162" y="2025"/>
                  </a:lnTo>
                  <a:cubicBezTo>
                    <a:pt x="7165" y="2025"/>
                    <a:pt x="7167" y="2026"/>
                    <a:pt x="7170" y="2027"/>
                  </a:cubicBezTo>
                  <a:lnTo>
                    <a:pt x="7242" y="2055"/>
                  </a:lnTo>
                  <a:lnTo>
                    <a:pt x="7216" y="2055"/>
                  </a:lnTo>
                  <a:lnTo>
                    <a:pt x="7292" y="2027"/>
                  </a:lnTo>
                  <a:cubicBezTo>
                    <a:pt x="7297" y="2025"/>
                    <a:pt x="7302" y="2024"/>
                    <a:pt x="7306" y="2025"/>
                  </a:cubicBezTo>
                  <a:lnTo>
                    <a:pt x="7378" y="2029"/>
                  </a:lnTo>
                  <a:lnTo>
                    <a:pt x="7361" y="2032"/>
                  </a:lnTo>
                  <a:lnTo>
                    <a:pt x="7437" y="1996"/>
                  </a:lnTo>
                  <a:cubicBezTo>
                    <a:pt x="7446" y="1992"/>
                    <a:pt x="7456" y="1991"/>
                    <a:pt x="7466" y="1995"/>
                  </a:cubicBezTo>
                  <a:lnTo>
                    <a:pt x="7538" y="2023"/>
                  </a:lnTo>
                  <a:lnTo>
                    <a:pt x="7528" y="2021"/>
                  </a:lnTo>
                  <a:lnTo>
                    <a:pt x="7604" y="2029"/>
                  </a:lnTo>
                  <a:cubicBezTo>
                    <a:pt x="7607" y="2029"/>
                    <a:pt x="7609" y="2029"/>
                    <a:pt x="7612" y="2030"/>
                  </a:cubicBezTo>
                  <a:lnTo>
                    <a:pt x="7684" y="2054"/>
                  </a:lnTo>
                  <a:lnTo>
                    <a:pt x="7665" y="2053"/>
                  </a:lnTo>
                  <a:lnTo>
                    <a:pt x="7741" y="2037"/>
                  </a:lnTo>
                  <a:lnTo>
                    <a:pt x="7819" y="2025"/>
                  </a:lnTo>
                  <a:cubicBezTo>
                    <a:pt x="7824" y="2024"/>
                    <a:pt x="7829" y="2024"/>
                    <a:pt x="7834" y="2026"/>
                  </a:cubicBezTo>
                  <a:lnTo>
                    <a:pt x="7906" y="2046"/>
                  </a:lnTo>
                  <a:lnTo>
                    <a:pt x="7900" y="2045"/>
                  </a:lnTo>
                  <a:lnTo>
                    <a:pt x="7976" y="2053"/>
                  </a:lnTo>
                  <a:lnTo>
                    <a:pt x="8046" y="2057"/>
                  </a:lnTo>
                  <a:lnTo>
                    <a:pt x="8119" y="2053"/>
                  </a:lnTo>
                  <a:lnTo>
                    <a:pt x="8192" y="2052"/>
                  </a:lnTo>
                  <a:lnTo>
                    <a:pt x="8270" y="2057"/>
                  </a:lnTo>
                  <a:lnTo>
                    <a:pt x="8338" y="2053"/>
                  </a:lnTo>
                  <a:lnTo>
                    <a:pt x="8416" y="2052"/>
                  </a:lnTo>
                  <a:lnTo>
                    <a:pt x="8405" y="2054"/>
                  </a:lnTo>
                  <a:lnTo>
                    <a:pt x="8477" y="2030"/>
                  </a:lnTo>
                  <a:cubicBezTo>
                    <a:pt x="8480" y="2029"/>
                    <a:pt x="8482" y="2029"/>
                    <a:pt x="8485" y="2029"/>
                  </a:cubicBezTo>
                  <a:lnTo>
                    <a:pt x="8561" y="2021"/>
                  </a:lnTo>
                  <a:cubicBezTo>
                    <a:pt x="8564" y="2020"/>
                    <a:pt x="8567" y="2020"/>
                    <a:pt x="8570" y="2021"/>
                  </a:cubicBezTo>
                  <a:lnTo>
                    <a:pt x="8642" y="2033"/>
                  </a:lnTo>
                  <a:lnTo>
                    <a:pt x="8635" y="2033"/>
                  </a:lnTo>
                  <a:lnTo>
                    <a:pt x="8711" y="2029"/>
                  </a:lnTo>
                  <a:cubicBezTo>
                    <a:pt x="8713" y="2028"/>
                    <a:pt x="8714" y="2028"/>
                    <a:pt x="8716" y="2029"/>
                  </a:cubicBezTo>
                  <a:lnTo>
                    <a:pt x="8788" y="2037"/>
                  </a:lnTo>
                  <a:lnTo>
                    <a:pt x="8868" y="2053"/>
                  </a:lnTo>
                  <a:lnTo>
                    <a:pt x="8940" y="2069"/>
                  </a:lnTo>
                  <a:lnTo>
                    <a:pt x="9018" y="2090"/>
                  </a:lnTo>
                  <a:lnTo>
                    <a:pt x="9008" y="2088"/>
                  </a:lnTo>
                  <a:lnTo>
                    <a:pt x="9080" y="2088"/>
                  </a:lnTo>
                  <a:cubicBezTo>
                    <a:pt x="9090" y="2088"/>
                    <a:pt x="9100" y="2093"/>
                    <a:pt x="9107" y="2100"/>
                  </a:cubicBezTo>
                  <a:lnTo>
                    <a:pt x="9183" y="2180"/>
                  </a:lnTo>
                  <a:cubicBezTo>
                    <a:pt x="9184" y="2181"/>
                    <a:pt x="9185" y="2183"/>
                    <a:pt x="9186" y="2184"/>
                  </a:cubicBezTo>
                  <a:lnTo>
                    <a:pt x="9262" y="2296"/>
                  </a:lnTo>
                  <a:cubicBezTo>
                    <a:pt x="9273" y="2313"/>
                    <a:pt x="9269" y="2335"/>
                    <a:pt x="9253" y="2346"/>
                  </a:cubicBezTo>
                  <a:cubicBezTo>
                    <a:pt x="9236" y="2357"/>
                    <a:pt x="9214" y="2353"/>
                    <a:pt x="9203" y="2337"/>
                  </a:cubicBezTo>
                  <a:lnTo>
                    <a:pt x="9127" y="2225"/>
                  </a:lnTo>
                  <a:lnTo>
                    <a:pt x="9130" y="2229"/>
                  </a:lnTo>
                  <a:lnTo>
                    <a:pt x="9054" y="2149"/>
                  </a:lnTo>
                  <a:lnTo>
                    <a:pt x="9080" y="2160"/>
                  </a:lnTo>
                  <a:lnTo>
                    <a:pt x="9008" y="2160"/>
                  </a:lnTo>
                  <a:cubicBezTo>
                    <a:pt x="9005" y="2160"/>
                    <a:pt x="9002" y="2160"/>
                    <a:pt x="8999" y="2159"/>
                  </a:cubicBezTo>
                  <a:lnTo>
                    <a:pt x="8925" y="2140"/>
                  </a:lnTo>
                  <a:lnTo>
                    <a:pt x="8853" y="2124"/>
                  </a:lnTo>
                  <a:lnTo>
                    <a:pt x="8780" y="2108"/>
                  </a:lnTo>
                  <a:lnTo>
                    <a:pt x="8708" y="2100"/>
                  </a:lnTo>
                  <a:lnTo>
                    <a:pt x="8714" y="2100"/>
                  </a:lnTo>
                  <a:lnTo>
                    <a:pt x="8638" y="2104"/>
                  </a:lnTo>
                  <a:cubicBezTo>
                    <a:pt x="8636" y="2105"/>
                    <a:pt x="8633" y="2104"/>
                    <a:pt x="8631" y="2104"/>
                  </a:cubicBezTo>
                  <a:lnTo>
                    <a:pt x="8559" y="2092"/>
                  </a:lnTo>
                  <a:lnTo>
                    <a:pt x="8568" y="2092"/>
                  </a:lnTo>
                  <a:lnTo>
                    <a:pt x="8492" y="2100"/>
                  </a:lnTo>
                  <a:lnTo>
                    <a:pt x="8500" y="2099"/>
                  </a:lnTo>
                  <a:lnTo>
                    <a:pt x="8428" y="2123"/>
                  </a:lnTo>
                  <a:cubicBezTo>
                    <a:pt x="8424" y="2124"/>
                    <a:pt x="8420" y="2124"/>
                    <a:pt x="8416" y="2124"/>
                  </a:cubicBezTo>
                  <a:lnTo>
                    <a:pt x="8342" y="2124"/>
                  </a:lnTo>
                  <a:lnTo>
                    <a:pt x="8267" y="2128"/>
                  </a:lnTo>
                  <a:lnTo>
                    <a:pt x="8192" y="2124"/>
                  </a:lnTo>
                  <a:lnTo>
                    <a:pt x="8122" y="2124"/>
                  </a:lnTo>
                  <a:lnTo>
                    <a:pt x="8042" y="2128"/>
                  </a:lnTo>
                  <a:lnTo>
                    <a:pt x="7969" y="2124"/>
                  </a:lnTo>
                  <a:lnTo>
                    <a:pt x="7893" y="2116"/>
                  </a:lnTo>
                  <a:cubicBezTo>
                    <a:pt x="7891" y="2116"/>
                    <a:pt x="7889" y="2116"/>
                    <a:pt x="7887" y="2115"/>
                  </a:cubicBezTo>
                  <a:lnTo>
                    <a:pt x="7815" y="2095"/>
                  </a:lnTo>
                  <a:lnTo>
                    <a:pt x="7830" y="2096"/>
                  </a:lnTo>
                  <a:lnTo>
                    <a:pt x="7756" y="2108"/>
                  </a:lnTo>
                  <a:lnTo>
                    <a:pt x="7680" y="2124"/>
                  </a:lnTo>
                  <a:cubicBezTo>
                    <a:pt x="7674" y="2125"/>
                    <a:pt x="7667" y="2125"/>
                    <a:pt x="7661" y="2123"/>
                  </a:cubicBezTo>
                  <a:lnTo>
                    <a:pt x="7589" y="2099"/>
                  </a:lnTo>
                  <a:lnTo>
                    <a:pt x="7597" y="2100"/>
                  </a:lnTo>
                  <a:lnTo>
                    <a:pt x="7521" y="2092"/>
                  </a:lnTo>
                  <a:cubicBezTo>
                    <a:pt x="7518" y="2092"/>
                    <a:pt x="7514" y="2091"/>
                    <a:pt x="7511" y="2090"/>
                  </a:cubicBezTo>
                  <a:lnTo>
                    <a:pt x="7439" y="2062"/>
                  </a:lnTo>
                  <a:lnTo>
                    <a:pt x="7468" y="2061"/>
                  </a:lnTo>
                  <a:lnTo>
                    <a:pt x="7392" y="2097"/>
                  </a:lnTo>
                  <a:cubicBezTo>
                    <a:pt x="7386" y="2100"/>
                    <a:pt x="7380" y="2101"/>
                    <a:pt x="7374" y="2100"/>
                  </a:cubicBezTo>
                  <a:lnTo>
                    <a:pt x="7302" y="2096"/>
                  </a:lnTo>
                  <a:lnTo>
                    <a:pt x="7317" y="2094"/>
                  </a:lnTo>
                  <a:lnTo>
                    <a:pt x="7241" y="2122"/>
                  </a:lnTo>
                  <a:cubicBezTo>
                    <a:pt x="7233" y="2125"/>
                    <a:pt x="7224" y="2125"/>
                    <a:pt x="7215" y="2122"/>
                  </a:cubicBezTo>
                  <a:lnTo>
                    <a:pt x="7143" y="2094"/>
                  </a:lnTo>
                  <a:lnTo>
                    <a:pt x="7151" y="2096"/>
                  </a:lnTo>
                  <a:lnTo>
                    <a:pt x="7078" y="2084"/>
                  </a:lnTo>
                  <a:lnTo>
                    <a:pt x="7006" y="2080"/>
                  </a:lnTo>
                  <a:cubicBezTo>
                    <a:pt x="7005" y="2080"/>
                    <a:pt x="7003" y="2080"/>
                    <a:pt x="7001" y="2080"/>
                  </a:cubicBezTo>
                  <a:lnTo>
                    <a:pt x="6925" y="2064"/>
                  </a:lnTo>
                  <a:lnTo>
                    <a:pt x="6930" y="2064"/>
                  </a:lnTo>
                  <a:lnTo>
                    <a:pt x="6857" y="2060"/>
                  </a:lnTo>
                  <a:lnTo>
                    <a:pt x="6781" y="2052"/>
                  </a:lnTo>
                  <a:cubicBezTo>
                    <a:pt x="6776" y="2052"/>
                    <a:pt x="6771" y="2050"/>
                    <a:pt x="6767" y="2048"/>
                  </a:cubicBezTo>
                  <a:lnTo>
                    <a:pt x="6695" y="2008"/>
                  </a:lnTo>
                  <a:lnTo>
                    <a:pt x="6722" y="2011"/>
                  </a:lnTo>
                  <a:lnTo>
                    <a:pt x="6646" y="2031"/>
                  </a:lnTo>
                  <a:cubicBezTo>
                    <a:pt x="6638" y="2033"/>
                    <a:pt x="6629" y="2033"/>
                    <a:pt x="6622" y="2029"/>
                  </a:cubicBezTo>
                  <a:lnTo>
                    <a:pt x="6550" y="1997"/>
                  </a:lnTo>
                  <a:cubicBezTo>
                    <a:pt x="6547" y="1996"/>
                    <a:pt x="6545" y="1995"/>
                    <a:pt x="6543" y="1993"/>
                  </a:cubicBezTo>
                  <a:lnTo>
                    <a:pt x="6467" y="1937"/>
                  </a:lnTo>
                  <a:lnTo>
                    <a:pt x="6486" y="1944"/>
                  </a:lnTo>
                  <a:lnTo>
                    <a:pt x="6418" y="1940"/>
                  </a:lnTo>
                  <a:lnTo>
                    <a:pt x="6342" y="1944"/>
                  </a:lnTo>
                  <a:cubicBezTo>
                    <a:pt x="6337" y="1945"/>
                    <a:pt x="6332" y="1944"/>
                    <a:pt x="6327" y="1942"/>
                  </a:cubicBezTo>
                  <a:lnTo>
                    <a:pt x="6255" y="1914"/>
                  </a:lnTo>
                  <a:lnTo>
                    <a:pt x="6265" y="1916"/>
                  </a:lnTo>
                  <a:lnTo>
                    <a:pt x="6189" y="1908"/>
                  </a:lnTo>
                  <a:lnTo>
                    <a:pt x="6113" y="1900"/>
                  </a:lnTo>
                  <a:lnTo>
                    <a:pt x="6124" y="1900"/>
                  </a:lnTo>
                  <a:lnTo>
                    <a:pt x="6052" y="1916"/>
                  </a:lnTo>
                  <a:cubicBezTo>
                    <a:pt x="6044" y="1917"/>
                    <a:pt x="6036" y="1916"/>
                    <a:pt x="6029" y="1913"/>
                  </a:cubicBezTo>
                  <a:lnTo>
                    <a:pt x="5953" y="1877"/>
                  </a:lnTo>
                  <a:lnTo>
                    <a:pt x="5964" y="1880"/>
                  </a:lnTo>
                  <a:lnTo>
                    <a:pt x="5891" y="1872"/>
                  </a:lnTo>
                  <a:lnTo>
                    <a:pt x="5815" y="1860"/>
                  </a:lnTo>
                  <a:cubicBezTo>
                    <a:pt x="5810" y="1859"/>
                    <a:pt x="5806" y="1858"/>
                    <a:pt x="5802" y="1855"/>
                  </a:cubicBezTo>
                  <a:lnTo>
                    <a:pt x="5733" y="1813"/>
                  </a:lnTo>
                  <a:lnTo>
                    <a:pt x="5657" y="1777"/>
                  </a:lnTo>
                  <a:lnTo>
                    <a:pt x="5676" y="1780"/>
                  </a:lnTo>
                  <a:lnTo>
                    <a:pt x="5604" y="1788"/>
                  </a:lnTo>
                  <a:cubicBezTo>
                    <a:pt x="5599" y="1789"/>
                    <a:pt x="5593" y="1788"/>
                    <a:pt x="5588" y="1786"/>
                  </a:cubicBezTo>
                  <a:lnTo>
                    <a:pt x="5511" y="1758"/>
                  </a:lnTo>
                  <a:lnTo>
                    <a:pt x="5439" y="1730"/>
                  </a:lnTo>
                  <a:lnTo>
                    <a:pt x="5454" y="1732"/>
                  </a:lnTo>
                  <a:lnTo>
                    <a:pt x="5376" y="1736"/>
                  </a:lnTo>
                  <a:lnTo>
                    <a:pt x="5304" y="1736"/>
                  </a:lnTo>
                  <a:cubicBezTo>
                    <a:pt x="5299" y="1736"/>
                    <a:pt x="5293" y="1735"/>
                    <a:pt x="5288" y="1732"/>
                  </a:cubicBezTo>
                  <a:lnTo>
                    <a:pt x="5210" y="1691"/>
                  </a:lnTo>
                  <a:lnTo>
                    <a:pt x="5138" y="1647"/>
                  </a:lnTo>
                  <a:cubicBezTo>
                    <a:pt x="5136" y="1646"/>
                    <a:pt x="5135" y="1645"/>
                    <a:pt x="5133" y="1644"/>
                  </a:cubicBezTo>
                  <a:lnTo>
                    <a:pt x="5057" y="1580"/>
                  </a:lnTo>
                  <a:lnTo>
                    <a:pt x="5073" y="1588"/>
                  </a:lnTo>
                  <a:lnTo>
                    <a:pt x="4998" y="1571"/>
                  </a:lnTo>
                  <a:lnTo>
                    <a:pt x="4922" y="1547"/>
                  </a:lnTo>
                  <a:cubicBezTo>
                    <a:pt x="4919" y="1546"/>
                    <a:pt x="4916" y="1545"/>
                    <a:pt x="4914" y="1543"/>
                  </a:cubicBezTo>
                  <a:lnTo>
                    <a:pt x="4842" y="1499"/>
                  </a:lnTo>
                  <a:lnTo>
                    <a:pt x="4860" y="1504"/>
                  </a:lnTo>
                  <a:lnTo>
                    <a:pt x="4784" y="1504"/>
                  </a:lnTo>
                  <a:lnTo>
                    <a:pt x="4708" y="1504"/>
                  </a:lnTo>
                  <a:cubicBezTo>
                    <a:pt x="4706" y="1504"/>
                    <a:pt x="4705" y="1504"/>
                    <a:pt x="4703" y="1504"/>
                  </a:cubicBezTo>
                  <a:lnTo>
                    <a:pt x="4631" y="1492"/>
                  </a:lnTo>
                  <a:cubicBezTo>
                    <a:pt x="4627" y="1491"/>
                    <a:pt x="4624" y="1490"/>
                    <a:pt x="4621" y="1489"/>
                  </a:cubicBezTo>
                  <a:lnTo>
                    <a:pt x="4545" y="1453"/>
                  </a:lnTo>
                  <a:lnTo>
                    <a:pt x="4555" y="1456"/>
                  </a:lnTo>
                  <a:lnTo>
                    <a:pt x="4485" y="1444"/>
                  </a:lnTo>
                  <a:lnTo>
                    <a:pt x="4407" y="1436"/>
                  </a:lnTo>
                  <a:lnTo>
                    <a:pt x="4331" y="1423"/>
                  </a:lnTo>
                  <a:lnTo>
                    <a:pt x="4259" y="1404"/>
                  </a:lnTo>
                  <a:lnTo>
                    <a:pt x="4191" y="1392"/>
                  </a:lnTo>
                  <a:lnTo>
                    <a:pt x="4115" y="1388"/>
                  </a:lnTo>
                  <a:cubicBezTo>
                    <a:pt x="4111" y="1388"/>
                    <a:pt x="4107" y="1387"/>
                    <a:pt x="4103" y="1386"/>
                  </a:cubicBezTo>
                  <a:lnTo>
                    <a:pt x="4031" y="1358"/>
                  </a:lnTo>
                  <a:lnTo>
                    <a:pt x="4046" y="1360"/>
                  </a:lnTo>
                  <a:lnTo>
                    <a:pt x="3970" y="1364"/>
                  </a:lnTo>
                  <a:lnTo>
                    <a:pt x="3976" y="1364"/>
                  </a:lnTo>
                  <a:lnTo>
                    <a:pt x="3904" y="1380"/>
                  </a:lnTo>
                  <a:cubicBezTo>
                    <a:pt x="3896" y="1381"/>
                    <a:pt x="3888" y="1380"/>
                    <a:pt x="3881" y="1377"/>
                  </a:cubicBezTo>
                  <a:lnTo>
                    <a:pt x="3806" y="1341"/>
                  </a:lnTo>
                  <a:lnTo>
                    <a:pt x="3736" y="1310"/>
                  </a:lnTo>
                  <a:lnTo>
                    <a:pt x="3656" y="1281"/>
                  </a:lnTo>
                  <a:lnTo>
                    <a:pt x="3584" y="1245"/>
                  </a:lnTo>
                  <a:lnTo>
                    <a:pt x="3616" y="1245"/>
                  </a:lnTo>
                  <a:lnTo>
                    <a:pt x="3540" y="1281"/>
                  </a:lnTo>
                  <a:cubicBezTo>
                    <a:pt x="3531" y="1285"/>
                    <a:pt x="3521" y="1286"/>
                    <a:pt x="3511" y="1282"/>
                  </a:cubicBezTo>
                  <a:lnTo>
                    <a:pt x="3439" y="1254"/>
                  </a:lnTo>
                  <a:cubicBezTo>
                    <a:pt x="3438" y="1253"/>
                    <a:pt x="3436" y="1253"/>
                    <a:pt x="3434" y="1252"/>
                  </a:cubicBezTo>
                  <a:lnTo>
                    <a:pt x="3358" y="1208"/>
                  </a:lnTo>
                  <a:lnTo>
                    <a:pt x="3366" y="1211"/>
                  </a:lnTo>
                  <a:lnTo>
                    <a:pt x="3295" y="1188"/>
                  </a:lnTo>
                  <a:lnTo>
                    <a:pt x="3223" y="1176"/>
                  </a:lnTo>
                  <a:cubicBezTo>
                    <a:pt x="3219" y="1175"/>
                    <a:pt x="3216" y="1174"/>
                    <a:pt x="3213" y="1173"/>
                  </a:cubicBezTo>
                  <a:lnTo>
                    <a:pt x="3139" y="1138"/>
                  </a:lnTo>
                  <a:lnTo>
                    <a:pt x="3067" y="1110"/>
                  </a:lnTo>
                  <a:lnTo>
                    <a:pt x="3097" y="1108"/>
                  </a:lnTo>
                  <a:lnTo>
                    <a:pt x="3021" y="1148"/>
                  </a:lnTo>
                  <a:cubicBezTo>
                    <a:pt x="3008" y="1155"/>
                    <a:pt x="2993" y="1153"/>
                    <a:pt x="2981" y="1144"/>
                  </a:cubicBezTo>
                  <a:lnTo>
                    <a:pt x="2909" y="1084"/>
                  </a:lnTo>
                  <a:lnTo>
                    <a:pt x="2938" y="1092"/>
                  </a:lnTo>
                  <a:lnTo>
                    <a:pt x="2862" y="1104"/>
                  </a:lnTo>
                  <a:cubicBezTo>
                    <a:pt x="2845" y="1107"/>
                    <a:pt x="2829" y="1097"/>
                    <a:pt x="2823" y="1081"/>
                  </a:cubicBezTo>
                  <a:lnTo>
                    <a:pt x="2751" y="889"/>
                  </a:lnTo>
                  <a:lnTo>
                    <a:pt x="2775" y="911"/>
                  </a:lnTo>
                  <a:lnTo>
                    <a:pt x="2695" y="890"/>
                  </a:lnTo>
                  <a:lnTo>
                    <a:pt x="2623" y="862"/>
                  </a:lnTo>
                  <a:cubicBezTo>
                    <a:pt x="2621" y="861"/>
                    <a:pt x="2618" y="860"/>
                    <a:pt x="2616" y="858"/>
                  </a:cubicBezTo>
                  <a:lnTo>
                    <a:pt x="2538" y="805"/>
                  </a:lnTo>
                  <a:lnTo>
                    <a:pt x="2466" y="749"/>
                  </a:lnTo>
                  <a:cubicBezTo>
                    <a:pt x="2463" y="746"/>
                    <a:pt x="2460" y="743"/>
                    <a:pt x="2458" y="740"/>
                  </a:cubicBezTo>
                  <a:lnTo>
                    <a:pt x="2382" y="620"/>
                  </a:lnTo>
                  <a:lnTo>
                    <a:pt x="2386" y="625"/>
                  </a:lnTo>
                  <a:lnTo>
                    <a:pt x="2315" y="550"/>
                  </a:lnTo>
                  <a:lnTo>
                    <a:pt x="2239" y="474"/>
                  </a:lnTo>
                  <a:lnTo>
                    <a:pt x="2248" y="481"/>
                  </a:lnTo>
                  <a:lnTo>
                    <a:pt x="2178" y="446"/>
                  </a:lnTo>
                  <a:lnTo>
                    <a:pt x="2102" y="414"/>
                  </a:lnTo>
                  <a:cubicBezTo>
                    <a:pt x="2098" y="412"/>
                    <a:pt x="2093" y="408"/>
                    <a:pt x="2090" y="405"/>
                  </a:cubicBezTo>
                  <a:lnTo>
                    <a:pt x="2018" y="325"/>
                  </a:lnTo>
                  <a:lnTo>
                    <a:pt x="2026" y="332"/>
                  </a:lnTo>
                  <a:lnTo>
                    <a:pt x="1952" y="288"/>
                  </a:lnTo>
                  <a:lnTo>
                    <a:pt x="1876" y="248"/>
                  </a:lnTo>
                  <a:lnTo>
                    <a:pt x="1885" y="252"/>
                  </a:lnTo>
                  <a:lnTo>
                    <a:pt x="1813" y="236"/>
                  </a:lnTo>
                  <a:cubicBezTo>
                    <a:pt x="1809" y="235"/>
                    <a:pt x="1805" y="233"/>
                    <a:pt x="1801" y="231"/>
                  </a:cubicBezTo>
                  <a:lnTo>
                    <a:pt x="1728" y="185"/>
                  </a:lnTo>
                  <a:lnTo>
                    <a:pt x="1656" y="149"/>
                  </a:lnTo>
                  <a:lnTo>
                    <a:pt x="1689" y="148"/>
                  </a:lnTo>
                  <a:lnTo>
                    <a:pt x="1613" y="188"/>
                  </a:lnTo>
                  <a:cubicBezTo>
                    <a:pt x="1610" y="190"/>
                    <a:pt x="1607" y="191"/>
                    <a:pt x="1604" y="192"/>
                  </a:cubicBezTo>
                  <a:lnTo>
                    <a:pt x="1532" y="208"/>
                  </a:lnTo>
                  <a:cubicBezTo>
                    <a:pt x="1530" y="208"/>
                    <a:pt x="1528" y="208"/>
                    <a:pt x="1526" y="208"/>
                  </a:cubicBezTo>
                  <a:lnTo>
                    <a:pt x="1450" y="212"/>
                  </a:lnTo>
                  <a:cubicBezTo>
                    <a:pt x="1445" y="213"/>
                    <a:pt x="1439" y="212"/>
                    <a:pt x="1434" y="209"/>
                  </a:cubicBezTo>
                  <a:lnTo>
                    <a:pt x="1362" y="177"/>
                  </a:lnTo>
                  <a:lnTo>
                    <a:pt x="1373" y="180"/>
                  </a:lnTo>
                  <a:lnTo>
                    <a:pt x="1296" y="172"/>
                  </a:lnTo>
                  <a:lnTo>
                    <a:pt x="1227" y="164"/>
                  </a:lnTo>
                  <a:lnTo>
                    <a:pt x="1151" y="160"/>
                  </a:lnTo>
                  <a:cubicBezTo>
                    <a:pt x="1147" y="160"/>
                    <a:pt x="1144" y="160"/>
                    <a:pt x="1141" y="159"/>
                  </a:cubicBezTo>
                  <a:lnTo>
                    <a:pt x="1070" y="135"/>
                  </a:lnTo>
                  <a:lnTo>
                    <a:pt x="994" y="111"/>
                  </a:lnTo>
                  <a:lnTo>
                    <a:pt x="1019" y="109"/>
                  </a:lnTo>
                  <a:lnTo>
                    <a:pt x="947" y="141"/>
                  </a:lnTo>
                  <a:cubicBezTo>
                    <a:pt x="938" y="145"/>
                    <a:pt x="928" y="146"/>
                    <a:pt x="918" y="142"/>
                  </a:cubicBezTo>
                  <a:lnTo>
                    <a:pt x="842" y="110"/>
                  </a:lnTo>
                  <a:lnTo>
                    <a:pt x="858" y="112"/>
                  </a:lnTo>
                  <a:lnTo>
                    <a:pt x="786" y="116"/>
                  </a:lnTo>
                  <a:lnTo>
                    <a:pt x="795" y="115"/>
                  </a:lnTo>
                  <a:lnTo>
                    <a:pt x="719" y="139"/>
                  </a:lnTo>
                  <a:cubicBezTo>
                    <a:pt x="717" y="140"/>
                    <a:pt x="715" y="140"/>
                    <a:pt x="712" y="140"/>
                  </a:cubicBezTo>
                  <a:lnTo>
                    <a:pt x="636" y="148"/>
                  </a:lnTo>
                  <a:lnTo>
                    <a:pt x="560" y="148"/>
                  </a:lnTo>
                  <a:cubicBezTo>
                    <a:pt x="556" y="148"/>
                    <a:pt x="552" y="148"/>
                    <a:pt x="548" y="146"/>
                  </a:cubicBezTo>
                  <a:lnTo>
                    <a:pt x="472" y="118"/>
                  </a:lnTo>
                  <a:lnTo>
                    <a:pt x="480" y="120"/>
                  </a:lnTo>
                  <a:lnTo>
                    <a:pt x="408" y="112"/>
                  </a:lnTo>
                  <a:cubicBezTo>
                    <a:pt x="404" y="112"/>
                    <a:pt x="400" y="110"/>
                    <a:pt x="396" y="108"/>
                  </a:cubicBezTo>
                  <a:lnTo>
                    <a:pt x="320" y="68"/>
                  </a:lnTo>
                  <a:lnTo>
                    <a:pt x="336" y="72"/>
                  </a:lnTo>
                  <a:lnTo>
                    <a:pt x="268" y="72"/>
                  </a:lnTo>
                  <a:lnTo>
                    <a:pt x="192" y="80"/>
                  </a:lnTo>
                  <a:lnTo>
                    <a:pt x="205" y="77"/>
                  </a:lnTo>
                  <a:lnTo>
                    <a:pt x="129" y="114"/>
                  </a:lnTo>
                  <a:lnTo>
                    <a:pt x="53" y="142"/>
                  </a:lnTo>
                  <a:cubicBezTo>
                    <a:pt x="34" y="149"/>
                    <a:pt x="14" y="140"/>
                    <a:pt x="7" y="121"/>
                  </a:cubicBezTo>
                  <a:cubicBezTo>
                    <a:pt x="0" y="102"/>
                    <a:pt x="9" y="82"/>
                    <a:pt x="28" y="75"/>
                  </a:cubicBezTo>
                  <a:close/>
                </a:path>
              </a:pathLst>
            </a:custGeom>
            <a:grpFill/>
            <a:ln w="25400" cap="flat">
              <a:solidFill>
                <a:srgbClr val="8E5B2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3457" name="Group 1853456"/>
          <p:cNvGrpSpPr/>
          <p:nvPr/>
        </p:nvGrpSpPr>
        <p:grpSpPr>
          <a:xfrm>
            <a:off x="760413" y="2387600"/>
            <a:ext cx="7505699" cy="1790700"/>
            <a:chOff x="760413" y="2387600"/>
            <a:chExt cx="7505699" cy="1790700"/>
          </a:xfrm>
          <a:solidFill>
            <a:srgbClr val="8E2929"/>
          </a:solidFill>
        </p:grpSpPr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60413" y="2387600"/>
              <a:ext cx="4641850" cy="1317625"/>
            </a:xfrm>
            <a:custGeom>
              <a:avLst/>
              <a:gdLst>
                <a:gd name="T0" fmla="*/ 942 w 29803"/>
                <a:gd name="T1" fmla="*/ 401 h 7749"/>
                <a:gd name="T2" fmla="*/ 2076 w 29803"/>
                <a:gd name="T3" fmla="*/ 1713 h 7749"/>
                <a:gd name="T4" fmla="*/ 2917 w 29803"/>
                <a:gd name="T5" fmla="*/ 1766 h 7749"/>
                <a:gd name="T6" fmla="*/ 3937 w 29803"/>
                <a:gd name="T7" fmla="*/ 1835 h 7749"/>
                <a:gd name="T8" fmla="*/ 4850 w 29803"/>
                <a:gd name="T9" fmla="*/ 2248 h 7749"/>
                <a:gd name="T10" fmla="*/ 5721 w 29803"/>
                <a:gd name="T11" fmla="*/ 2612 h 7749"/>
                <a:gd name="T12" fmla="*/ 6583 w 29803"/>
                <a:gd name="T13" fmla="*/ 2766 h 7749"/>
                <a:gd name="T14" fmla="*/ 7656 w 29803"/>
                <a:gd name="T15" fmla="*/ 2589 h 7749"/>
                <a:gd name="T16" fmla="*/ 8678 w 29803"/>
                <a:gd name="T17" fmla="*/ 2604 h 7749"/>
                <a:gd name="T18" fmla="*/ 9721 w 29803"/>
                <a:gd name="T19" fmla="*/ 2164 h 7749"/>
                <a:gd name="T20" fmla="*/ 10652 w 29803"/>
                <a:gd name="T21" fmla="*/ 2226 h 7749"/>
                <a:gd name="T22" fmla="*/ 11445 w 29803"/>
                <a:gd name="T23" fmla="*/ 2162 h 7749"/>
                <a:gd name="T24" fmla="*/ 12541 w 29803"/>
                <a:gd name="T25" fmla="*/ 2212 h 7749"/>
                <a:gd name="T26" fmla="*/ 13566 w 29803"/>
                <a:gd name="T27" fmla="*/ 2308 h 7749"/>
                <a:gd name="T28" fmla="*/ 14613 w 29803"/>
                <a:gd name="T29" fmla="*/ 2212 h 7749"/>
                <a:gd name="T30" fmla="*/ 15327 w 29803"/>
                <a:gd name="T31" fmla="*/ 2262 h 7749"/>
                <a:gd name="T32" fmla="*/ 16385 w 29803"/>
                <a:gd name="T33" fmla="*/ 2467 h 7749"/>
                <a:gd name="T34" fmla="*/ 17293 w 29803"/>
                <a:gd name="T35" fmla="*/ 2550 h 7749"/>
                <a:gd name="T36" fmla="*/ 18161 w 29803"/>
                <a:gd name="T37" fmla="*/ 2515 h 7749"/>
                <a:gd name="T38" fmla="*/ 19035 w 29803"/>
                <a:gd name="T39" fmla="*/ 2709 h 7749"/>
                <a:gd name="T40" fmla="*/ 20151 w 29803"/>
                <a:gd name="T41" fmla="*/ 3542 h 7749"/>
                <a:gd name="T42" fmla="*/ 21030 w 29803"/>
                <a:gd name="T43" fmla="*/ 4378 h 7749"/>
                <a:gd name="T44" fmla="*/ 21887 w 29803"/>
                <a:gd name="T45" fmla="*/ 5007 h 7749"/>
                <a:gd name="T46" fmla="*/ 22932 w 29803"/>
                <a:gd name="T47" fmla="*/ 5472 h 7749"/>
                <a:gd name="T48" fmla="*/ 23694 w 29803"/>
                <a:gd name="T49" fmla="*/ 5939 h 7749"/>
                <a:gd name="T50" fmla="*/ 24560 w 29803"/>
                <a:gd name="T51" fmla="*/ 6439 h 7749"/>
                <a:gd name="T52" fmla="*/ 25453 w 29803"/>
                <a:gd name="T53" fmla="*/ 6473 h 7749"/>
                <a:gd name="T54" fmla="*/ 26335 w 29803"/>
                <a:gd name="T55" fmla="*/ 6807 h 7749"/>
                <a:gd name="T56" fmla="*/ 27238 w 29803"/>
                <a:gd name="T57" fmla="*/ 6941 h 7749"/>
                <a:gd name="T58" fmla="*/ 28266 w 29803"/>
                <a:gd name="T59" fmla="*/ 7328 h 7749"/>
                <a:gd name="T60" fmla="*/ 29309 w 29803"/>
                <a:gd name="T61" fmla="*/ 7409 h 7749"/>
                <a:gd name="T62" fmla="*/ 29080 w 29803"/>
                <a:gd name="T63" fmla="*/ 7464 h 7749"/>
                <a:gd name="T64" fmla="*/ 28094 w 29803"/>
                <a:gd name="T65" fmla="*/ 7443 h 7749"/>
                <a:gd name="T66" fmla="*/ 27003 w 29803"/>
                <a:gd name="T67" fmla="*/ 6882 h 7749"/>
                <a:gd name="T68" fmla="*/ 26116 w 29803"/>
                <a:gd name="T69" fmla="*/ 6796 h 7749"/>
                <a:gd name="T70" fmla="*/ 25322 w 29803"/>
                <a:gd name="T71" fmla="*/ 6455 h 7749"/>
                <a:gd name="T72" fmla="*/ 24381 w 29803"/>
                <a:gd name="T73" fmla="*/ 6491 h 7749"/>
                <a:gd name="T74" fmla="*/ 23527 w 29803"/>
                <a:gd name="T75" fmla="*/ 5717 h 7749"/>
                <a:gd name="T76" fmla="*/ 22640 w 29803"/>
                <a:gd name="T77" fmla="*/ 5621 h 7749"/>
                <a:gd name="T78" fmla="*/ 21677 w 29803"/>
                <a:gd name="T79" fmla="*/ 5180 h 7749"/>
                <a:gd name="T80" fmla="*/ 20641 w 29803"/>
                <a:gd name="T81" fmla="*/ 4231 h 7749"/>
                <a:gd name="T82" fmla="*/ 19890 w 29803"/>
                <a:gd name="T83" fmla="*/ 3385 h 7749"/>
                <a:gd name="T84" fmla="*/ 18852 w 29803"/>
                <a:gd name="T85" fmla="*/ 2668 h 7749"/>
                <a:gd name="T86" fmla="*/ 17991 w 29803"/>
                <a:gd name="T87" fmla="*/ 2599 h 7749"/>
                <a:gd name="T88" fmla="*/ 17074 w 29803"/>
                <a:gd name="T89" fmla="*/ 2625 h 7749"/>
                <a:gd name="T90" fmla="*/ 16051 w 29803"/>
                <a:gd name="T91" fmla="*/ 2600 h 7749"/>
                <a:gd name="T92" fmla="*/ 15201 w 29803"/>
                <a:gd name="T93" fmla="*/ 3755 h 7749"/>
                <a:gd name="T94" fmla="*/ 14325 w 29803"/>
                <a:gd name="T95" fmla="*/ 2387 h 7749"/>
                <a:gd name="T96" fmla="*/ 13429 w 29803"/>
                <a:gd name="T97" fmla="*/ 2306 h 7749"/>
                <a:gd name="T98" fmla="*/ 12233 w 29803"/>
                <a:gd name="T99" fmla="*/ 2331 h 7749"/>
                <a:gd name="T100" fmla="*/ 11236 w 29803"/>
                <a:gd name="T101" fmla="*/ 2514 h 7749"/>
                <a:gd name="T102" fmla="*/ 10281 w 29803"/>
                <a:gd name="T103" fmla="*/ 2183 h 7749"/>
                <a:gd name="T104" fmla="*/ 9375 w 29803"/>
                <a:gd name="T105" fmla="*/ 2165 h 7749"/>
                <a:gd name="T106" fmla="*/ 8422 w 29803"/>
                <a:gd name="T107" fmla="*/ 2754 h 7749"/>
                <a:gd name="T108" fmla="*/ 7365 w 29803"/>
                <a:gd name="T109" fmla="*/ 2737 h 7749"/>
                <a:gd name="T110" fmla="*/ 6496 w 29803"/>
                <a:gd name="T111" fmla="*/ 2752 h 7749"/>
                <a:gd name="T112" fmla="*/ 5569 w 29803"/>
                <a:gd name="T113" fmla="*/ 2635 h 7749"/>
                <a:gd name="T114" fmla="*/ 4621 w 29803"/>
                <a:gd name="T115" fmla="*/ 2365 h 7749"/>
                <a:gd name="T116" fmla="*/ 3626 w 29803"/>
                <a:gd name="T117" fmla="*/ 1946 h 7749"/>
                <a:gd name="T118" fmla="*/ 2605 w 29803"/>
                <a:gd name="T119" fmla="*/ 1875 h 7749"/>
                <a:gd name="T120" fmla="*/ 1646 w 29803"/>
                <a:gd name="T121" fmla="*/ 1325 h 7749"/>
                <a:gd name="T122" fmla="*/ 616 w 29803"/>
                <a:gd name="T123" fmla="*/ 311 h 7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3" h="7749">
                  <a:moveTo>
                    <a:pt x="14" y="483"/>
                  </a:moveTo>
                  <a:lnTo>
                    <a:pt x="166" y="59"/>
                  </a:lnTo>
                  <a:cubicBezTo>
                    <a:pt x="177" y="28"/>
                    <a:pt x="208" y="8"/>
                    <a:pt x="241" y="12"/>
                  </a:cubicBezTo>
                  <a:lnTo>
                    <a:pt x="385" y="28"/>
                  </a:lnTo>
                  <a:lnTo>
                    <a:pt x="366" y="28"/>
                  </a:lnTo>
                  <a:lnTo>
                    <a:pt x="518" y="4"/>
                  </a:lnTo>
                  <a:cubicBezTo>
                    <a:pt x="545" y="0"/>
                    <a:pt x="571" y="11"/>
                    <a:pt x="587" y="32"/>
                  </a:cubicBezTo>
                  <a:lnTo>
                    <a:pt x="731" y="224"/>
                  </a:lnTo>
                  <a:lnTo>
                    <a:pt x="710" y="205"/>
                  </a:lnTo>
                  <a:lnTo>
                    <a:pt x="862" y="293"/>
                  </a:lnTo>
                  <a:lnTo>
                    <a:pt x="1014" y="411"/>
                  </a:lnTo>
                  <a:lnTo>
                    <a:pt x="942" y="401"/>
                  </a:lnTo>
                  <a:lnTo>
                    <a:pt x="1094" y="337"/>
                  </a:lnTo>
                  <a:cubicBezTo>
                    <a:pt x="1102" y="333"/>
                    <a:pt x="1112" y="331"/>
                    <a:pt x="1121" y="331"/>
                  </a:cubicBezTo>
                  <a:lnTo>
                    <a:pt x="1265" y="331"/>
                  </a:lnTo>
                  <a:cubicBezTo>
                    <a:pt x="1290" y="331"/>
                    <a:pt x="1313" y="344"/>
                    <a:pt x="1326" y="365"/>
                  </a:cubicBezTo>
                  <a:lnTo>
                    <a:pt x="1478" y="605"/>
                  </a:lnTo>
                  <a:lnTo>
                    <a:pt x="1624" y="855"/>
                  </a:lnTo>
                  <a:cubicBezTo>
                    <a:pt x="1626" y="859"/>
                    <a:pt x="1628" y="863"/>
                    <a:pt x="1629" y="866"/>
                  </a:cubicBezTo>
                  <a:lnTo>
                    <a:pt x="1781" y="1274"/>
                  </a:lnTo>
                  <a:lnTo>
                    <a:pt x="1740" y="1232"/>
                  </a:lnTo>
                  <a:lnTo>
                    <a:pt x="1884" y="1288"/>
                  </a:lnTo>
                  <a:cubicBezTo>
                    <a:pt x="1902" y="1296"/>
                    <a:pt x="1917" y="1310"/>
                    <a:pt x="1924" y="1329"/>
                  </a:cubicBezTo>
                  <a:lnTo>
                    <a:pt x="2076" y="1713"/>
                  </a:lnTo>
                  <a:lnTo>
                    <a:pt x="1991" y="1670"/>
                  </a:lnTo>
                  <a:lnTo>
                    <a:pt x="2143" y="1630"/>
                  </a:lnTo>
                  <a:lnTo>
                    <a:pt x="2102" y="1660"/>
                  </a:lnTo>
                  <a:lnTo>
                    <a:pt x="2246" y="1444"/>
                  </a:lnTo>
                  <a:cubicBezTo>
                    <a:pt x="2258" y="1425"/>
                    <a:pt x="2279" y="1413"/>
                    <a:pt x="2301" y="1412"/>
                  </a:cubicBezTo>
                  <a:cubicBezTo>
                    <a:pt x="2323" y="1410"/>
                    <a:pt x="2345" y="1419"/>
                    <a:pt x="2360" y="1436"/>
                  </a:cubicBezTo>
                  <a:lnTo>
                    <a:pt x="2512" y="1612"/>
                  </a:lnTo>
                  <a:lnTo>
                    <a:pt x="2652" y="1753"/>
                  </a:lnTo>
                  <a:lnTo>
                    <a:pt x="2598" y="1732"/>
                  </a:lnTo>
                  <a:lnTo>
                    <a:pt x="2750" y="1724"/>
                  </a:lnTo>
                  <a:cubicBezTo>
                    <a:pt x="2757" y="1723"/>
                    <a:pt x="2765" y="1724"/>
                    <a:pt x="2773" y="1726"/>
                  </a:cubicBezTo>
                  <a:lnTo>
                    <a:pt x="2917" y="1766"/>
                  </a:lnTo>
                  <a:lnTo>
                    <a:pt x="3071" y="1815"/>
                  </a:lnTo>
                  <a:cubicBezTo>
                    <a:pt x="3077" y="1817"/>
                    <a:pt x="3082" y="1819"/>
                    <a:pt x="3087" y="1822"/>
                  </a:cubicBezTo>
                  <a:lnTo>
                    <a:pt x="3231" y="1910"/>
                  </a:lnTo>
                  <a:lnTo>
                    <a:pt x="3221" y="1905"/>
                  </a:lnTo>
                  <a:lnTo>
                    <a:pt x="3373" y="1969"/>
                  </a:lnTo>
                  <a:lnTo>
                    <a:pt x="3311" y="1973"/>
                  </a:lnTo>
                  <a:lnTo>
                    <a:pt x="3455" y="1893"/>
                  </a:lnTo>
                  <a:lnTo>
                    <a:pt x="3608" y="1812"/>
                  </a:lnTo>
                  <a:cubicBezTo>
                    <a:pt x="3623" y="1804"/>
                    <a:pt x="3640" y="1801"/>
                    <a:pt x="3657" y="1805"/>
                  </a:cubicBezTo>
                  <a:lnTo>
                    <a:pt x="3801" y="1837"/>
                  </a:lnTo>
                  <a:lnTo>
                    <a:pt x="3785" y="1835"/>
                  </a:lnTo>
                  <a:lnTo>
                    <a:pt x="3937" y="1835"/>
                  </a:lnTo>
                  <a:cubicBezTo>
                    <a:pt x="3949" y="1835"/>
                    <a:pt x="3960" y="1838"/>
                    <a:pt x="3970" y="1843"/>
                  </a:cubicBezTo>
                  <a:lnTo>
                    <a:pt x="4114" y="1915"/>
                  </a:lnTo>
                  <a:lnTo>
                    <a:pt x="4270" y="2005"/>
                  </a:lnTo>
                  <a:lnTo>
                    <a:pt x="4249" y="1997"/>
                  </a:lnTo>
                  <a:lnTo>
                    <a:pt x="4393" y="2029"/>
                  </a:lnTo>
                  <a:cubicBezTo>
                    <a:pt x="4397" y="2030"/>
                    <a:pt x="4401" y="2031"/>
                    <a:pt x="4405" y="2033"/>
                  </a:cubicBezTo>
                  <a:lnTo>
                    <a:pt x="4557" y="2097"/>
                  </a:lnTo>
                  <a:cubicBezTo>
                    <a:pt x="4567" y="2101"/>
                    <a:pt x="4575" y="2107"/>
                    <a:pt x="4582" y="2114"/>
                  </a:cubicBezTo>
                  <a:lnTo>
                    <a:pt x="4726" y="2266"/>
                  </a:lnTo>
                  <a:lnTo>
                    <a:pt x="4673" y="2243"/>
                  </a:lnTo>
                  <a:lnTo>
                    <a:pt x="4825" y="2243"/>
                  </a:lnTo>
                  <a:cubicBezTo>
                    <a:pt x="4834" y="2243"/>
                    <a:pt x="4842" y="2245"/>
                    <a:pt x="4850" y="2248"/>
                  </a:cubicBezTo>
                  <a:lnTo>
                    <a:pt x="5002" y="2304"/>
                  </a:lnTo>
                  <a:lnTo>
                    <a:pt x="4981" y="2300"/>
                  </a:lnTo>
                  <a:lnTo>
                    <a:pt x="5125" y="2308"/>
                  </a:lnTo>
                  <a:lnTo>
                    <a:pt x="5107" y="2309"/>
                  </a:lnTo>
                  <a:lnTo>
                    <a:pt x="5259" y="2277"/>
                  </a:lnTo>
                  <a:cubicBezTo>
                    <a:pt x="5287" y="2271"/>
                    <a:pt x="5317" y="2283"/>
                    <a:pt x="5333" y="2308"/>
                  </a:cubicBezTo>
                  <a:lnTo>
                    <a:pt x="5477" y="2524"/>
                  </a:lnTo>
                  <a:lnTo>
                    <a:pt x="5417" y="2491"/>
                  </a:lnTo>
                  <a:lnTo>
                    <a:pt x="5569" y="2491"/>
                  </a:lnTo>
                  <a:cubicBezTo>
                    <a:pt x="5586" y="2491"/>
                    <a:pt x="5603" y="2497"/>
                    <a:pt x="5616" y="2508"/>
                  </a:cubicBezTo>
                  <a:lnTo>
                    <a:pt x="5760" y="2628"/>
                  </a:lnTo>
                  <a:lnTo>
                    <a:pt x="5721" y="2612"/>
                  </a:lnTo>
                  <a:lnTo>
                    <a:pt x="5873" y="2628"/>
                  </a:lnTo>
                  <a:lnTo>
                    <a:pt x="5850" y="2629"/>
                  </a:lnTo>
                  <a:lnTo>
                    <a:pt x="5994" y="2597"/>
                  </a:lnTo>
                  <a:cubicBezTo>
                    <a:pt x="6003" y="2595"/>
                    <a:pt x="6012" y="2595"/>
                    <a:pt x="6021" y="2596"/>
                  </a:cubicBezTo>
                  <a:lnTo>
                    <a:pt x="6173" y="2620"/>
                  </a:lnTo>
                  <a:cubicBezTo>
                    <a:pt x="6183" y="2622"/>
                    <a:pt x="6193" y="2626"/>
                    <a:pt x="6201" y="2632"/>
                  </a:cubicBezTo>
                  <a:lnTo>
                    <a:pt x="6345" y="2728"/>
                  </a:lnTo>
                  <a:lnTo>
                    <a:pt x="6267" y="2727"/>
                  </a:lnTo>
                  <a:lnTo>
                    <a:pt x="6419" y="2631"/>
                  </a:lnTo>
                  <a:cubicBezTo>
                    <a:pt x="6447" y="2613"/>
                    <a:pt x="6485" y="2617"/>
                    <a:pt x="6508" y="2641"/>
                  </a:cubicBezTo>
                  <a:lnTo>
                    <a:pt x="6652" y="2785"/>
                  </a:lnTo>
                  <a:lnTo>
                    <a:pt x="6583" y="2766"/>
                  </a:lnTo>
                  <a:lnTo>
                    <a:pt x="6735" y="2726"/>
                  </a:lnTo>
                  <a:lnTo>
                    <a:pt x="6707" y="2740"/>
                  </a:lnTo>
                  <a:lnTo>
                    <a:pt x="6851" y="2620"/>
                  </a:lnTo>
                  <a:cubicBezTo>
                    <a:pt x="6861" y="2612"/>
                    <a:pt x="6873" y="2606"/>
                    <a:pt x="6886" y="2604"/>
                  </a:cubicBezTo>
                  <a:lnTo>
                    <a:pt x="7038" y="2580"/>
                  </a:lnTo>
                  <a:cubicBezTo>
                    <a:pt x="7045" y="2579"/>
                    <a:pt x="7051" y="2579"/>
                    <a:pt x="7057" y="2580"/>
                  </a:cubicBezTo>
                  <a:lnTo>
                    <a:pt x="7201" y="2596"/>
                  </a:lnTo>
                  <a:lnTo>
                    <a:pt x="7345" y="2595"/>
                  </a:lnTo>
                  <a:lnTo>
                    <a:pt x="7326" y="2598"/>
                  </a:lnTo>
                  <a:lnTo>
                    <a:pt x="7470" y="2558"/>
                  </a:lnTo>
                  <a:cubicBezTo>
                    <a:pt x="7481" y="2555"/>
                    <a:pt x="7493" y="2555"/>
                    <a:pt x="7504" y="2557"/>
                  </a:cubicBezTo>
                  <a:lnTo>
                    <a:pt x="7656" y="2589"/>
                  </a:lnTo>
                  <a:cubicBezTo>
                    <a:pt x="7660" y="2590"/>
                    <a:pt x="7663" y="2591"/>
                    <a:pt x="7666" y="2592"/>
                  </a:cubicBezTo>
                  <a:lnTo>
                    <a:pt x="7818" y="2648"/>
                  </a:lnTo>
                  <a:lnTo>
                    <a:pt x="7789" y="2644"/>
                  </a:lnTo>
                  <a:lnTo>
                    <a:pt x="7933" y="2636"/>
                  </a:lnTo>
                  <a:lnTo>
                    <a:pt x="8086" y="2628"/>
                  </a:lnTo>
                  <a:cubicBezTo>
                    <a:pt x="8099" y="2627"/>
                    <a:pt x="8113" y="2630"/>
                    <a:pt x="8124" y="2637"/>
                  </a:cubicBezTo>
                  <a:lnTo>
                    <a:pt x="8268" y="2717"/>
                  </a:lnTo>
                  <a:lnTo>
                    <a:pt x="8197" y="2717"/>
                  </a:lnTo>
                  <a:lnTo>
                    <a:pt x="8349" y="2629"/>
                  </a:lnTo>
                  <a:cubicBezTo>
                    <a:pt x="8359" y="2623"/>
                    <a:pt x="8370" y="2620"/>
                    <a:pt x="8381" y="2620"/>
                  </a:cubicBezTo>
                  <a:lnTo>
                    <a:pt x="8525" y="2612"/>
                  </a:lnTo>
                  <a:lnTo>
                    <a:pt x="8678" y="2604"/>
                  </a:lnTo>
                  <a:lnTo>
                    <a:pt x="8655" y="2608"/>
                  </a:lnTo>
                  <a:lnTo>
                    <a:pt x="8799" y="2552"/>
                  </a:lnTo>
                  <a:lnTo>
                    <a:pt x="8759" y="2591"/>
                  </a:lnTo>
                  <a:lnTo>
                    <a:pt x="8911" y="2239"/>
                  </a:lnTo>
                  <a:cubicBezTo>
                    <a:pt x="8921" y="2218"/>
                    <a:pt x="8939" y="2202"/>
                    <a:pt x="8962" y="2197"/>
                  </a:cubicBezTo>
                  <a:lnTo>
                    <a:pt x="9106" y="2165"/>
                  </a:lnTo>
                  <a:lnTo>
                    <a:pt x="9249" y="2112"/>
                  </a:lnTo>
                  <a:lnTo>
                    <a:pt x="9385" y="2043"/>
                  </a:lnTo>
                  <a:cubicBezTo>
                    <a:pt x="9409" y="2031"/>
                    <a:pt x="9438" y="2033"/>
                    <a:pt x="9460" y="2050"/>
                  </a:cubicBezTo>
                  <a:lnTo>
                    <a:pt x="9612" y="2162"/>
                  </a:lnTo>
                  <a:lnTo>
                    <a:pt x="9577" y="2148"/>
                  </a:lnTo>
                  <a:lnTo>
                    <a:pt x="9721" y="2164"/>
                  </a:lnTo>
                  <a:lnTo>
                    <a:pt x="9683" y="2170"/>
                  </a:lnTo>
                  <a:lnTo>
                    <a:pt x="9835" y="2098"/>
                  </a:lnTo>
                  <a:cubicBezTo>
                    <a:pt x="9859" y="2087"/>
                    <a:pt x="9888" y="2090"/>
                    <a:pt x="9910" y="2107"/>
                  </a:cubicBezTo>
                  <a:lnTo>
                    <a:pt x="10054" y="2219"/>
                  </a:lnTo>
                  <a:lnTo>
                    <a:pt x="10009" y="2203"/>
                  </a:lnTo>
                  <a:lnTo>
                    <a:pt x="10161" y="2203"/>
                  </a:lnTo>
                  <a:lnTo>
                    <a:pt x="10108" y="2227"/>
                  </a:lnTo>
                  <a:lnTo>
                    <a:pt x="10252" y="2067"/>
                  </a:lnTo>
                  <a:cubicBezTo>
                    <a:pt x="10272" y="2045"/>
                    <a:pt x="10303" y="2038"/>
                    <a:pt x="10330" y="2048"/>
                  </a:cubicBezTo>
                  <a:lnTo>
                    <a:pt x="10482" y="2104"/>
                  </a:lnTo>
                  <a:cubicBezTo>
                    <a:pt x="10489" y="2106"/>
                    <a:pt x="10495" y="2109"/>
                    <a:pt x="10500" y="2114"/>
                  </a:cubicBezTo>
                  <a:lnTo>
                    <a:pt x="10652" y="2226"/>
                  </a:lnTo>
                  <a:lnTo>
                    <a:pt x="10594" y="2213"/>
                  </a:lnTo>
                  <a:lnTo>
                    <a:pt x="10738" y="2181"/>
                  </a:lnTo>
                  <a:cubicBezTo>
                    <a:pt x="10742" y="2180"/>
                    <a:pt x="10746" y="2180"/>
                    <a:pt x="10750" y="2180"/>
                  </a:cubicBezTo>
                  <a:lnTo>
                    <a:pt x="10902" y="2172"/>
                  </a:lnTo>
                  <a:cubicBezTo>
                    <a:pt x="10911" y="2171"/>
                    <a:pt x="10920" y="2172"/>
                    <a:pt x="10928" y="2175"/>
                  </a:cubicBezTo>
                  <a:lnTo>
                    <a:pt x="11072" y="2223"/>
                  </a:lnTo>
                  <a:cubicBezTo>
                    <a:pt x="11083" y="2227"/>
                    <a:pt x="11094" y="2233"/>
                    <a:pt x="11102" y="2242"/>
                  </a:cubicBezTo>
                  <a:lnTo>
                    <a:pt x="11254" y="2402"/>
                  </a:lnTo>
                  <a:lnTo>
                    <a:pt x="11167" y="2389"/>
                  </a:lnTo>
                  <a:lnTo>
                    <a:pt x="11311" y="2309"/>
                  </a:lnTo>
                  <a:lnTo>
                    <a:pt x="11293" y="2322"/>
                  </a:lnTo>
                  <a:lnTo>
                    <a:pt x="11445" y="2162"/>
                  </a:lnTo>
                  <a:lnTo>
                    <a:pt x="11588" y="2003"/>
                  </a:lnTo>
                  <a:cubicBezTo>
                    <a:pt x="11611" y="1977"/>
                    <a:pt x="11650" y="1972"/>
                    <a:pt x="11680" y="1991"/>
                  </a:cubicBezTo>
                  <a:lnTo>
                    <a:pt x="11832" y="2087"/>
                  </a:lnTo>
                  <a:lnTo>
                    <a:pt x="11970" y="2155"/>
                  </a:lnTo>
                  <a:lnTo>
                    <a:pt x="11934" y="2148"/>
                  </a:lnTo>
                  <a:lnTo>
                    <a:pt x="12086" y="2140"/>
                  </a:lnTo>
                  <a:cubicBezTo>
                    <a:pt x="12095" y="2139"/>
                    <a:pt x="12104" y="2140"/>
                    <a:pt x="12112" y="2143"/>
                  </a:cubicBezTo>
                  <a:lnTo>
                    <a:pt x="12256" y="2191"/>
                  </a:lnTo>
                  <a:lnTo>
                    <a:pt x="12233" y="2187"/>
                  </a:lnTo>
                  <a:lnTo>
                    <a:pt x="12385" y="2187"/>
                  </a:lnTo>
                  <a:cubicBezTo>
                    <a:pt x="12389" y="2187"/>
                    <a:pt x="12393" y="2188"/>
                    <a:pt x="12397" y="2188"/>
                  </a:cubicBezTo>
                  <a:lnTo>
                    <a:pt x="12541" y="2212"/>
                  </a:lnTo>
                  <a:lnTo>
                    <a:pt x="12693" y="2236"/>
                  </a:lnTo>
                  <a:lnTo>
                    <a:pt x="12659" y="2239"/>
                  </a:lnTo>
                  <a:lnTo>
                    <a:pt x="12803" y="2191"/>
                  </a:lnTo>
                  <a:lnTo>
                    <a:pt x="12963" y="2157"/>
                  </a:lnTo>
                  <a:lnTo>
                    <a:pt x="13102" y="2118"/>
                  </a:lnTo>
                  <a:cubicBezTo>
                    <a:pt x="13119" y="2113"/>
                    <a:pt x="13137" y="2115"/>
                    <a:pt x="13152" y="2122"/>
                  </a:cubicBezTo>
                  <a:lnTo>
                    <a:pt x="13304" y="2194"/>
                  </a:lnTo>
                  <a:lnTo>
                    <a:pt x="13262" y="2188"/>
                  </a:lnTo>
                  <a:lnTo>
                    <a:pt x="13406" y="2164"/>
                  </a:lnTo>
                  <a:cubicBezTo>
                    <a:pt x="13428" y="2161"/>
                    <a:pt x="13451" y="2168"/>
                    <a:pt x="13467" y="2183"/>
                  </a:cubicBezTo>
                  <a:lnTo>
                    <a:pt x="13619" y="2327"/>
                  </a:lnTo>
                  <a:lnTo>
                    <a:pt x="13566" y="2308"/>
                  </a:lnTo>
                  <a:lnTo>
                    <a:pt x="13718" y="2300"/>
                  </a:lnTo>
                  <a:cubicBezTo>
                    <a:pt x="13731" y="2299"/>
                    <a:pt x="13745" y="2302"/>
                    <a:pt x="13756" y="2309"/>
                  </a:cubicBezTo>
                  <a:lnTo>
                    <a:pt x="13900" y="2389"/>
                  </a:lnTo>
                  <a:lnTo>
                    <a:pt x="13851" y="2381"/>
                  </a:lnTo>
                  <a:lnTo>
                    <a:pt x="14003" y="2349"/>
                  </a:lnTo>
                  <a:lnTo>
                    <a:pt x="13983" y="2357"/>
                  </a:lnTo>
                  <a:lnTo>
                    <a:pt x="14127" y="2277"/>
                  </a:lnTo>
                  <a:cubicBezTo>
                    <a:pt x="14134" y="2272"/>
                    <a:pt x="14142" y="2270"/>
                    <a:pt x="14150" y="2268"/>
                  </a:cubicBezTo>
                  <a:lnTo>
                    <a:pt x="14302" y="2244"/>
                  </a:lnTo>
                  <a:lnTo>
                    <a:pt x="14438" y="2206"/>
                  </a:lnTo>
                  <a:cubicBezTo>
                    <a:pt x="14446" y="2204"/>
                    <a:pt x="14453" y="2203"/>
                    <a:pt x="14461" y="2204"/>
                  </a:cubicBezTo>
                  <a:lnTo>
                    <a:pt x="14613" y="2212"/>
                  </a:lnTo>
                  <a:cubicBezTo>
                    <a:pt x="14618" y="2212"/>
                    <a:pt x="14624" y="2213"/>
                    <a:pt x="14629" y="2214"/>
                  </a:cubicBezTo>
                  <a:lnTo>
                    <a:pt x="14773" y="2254"/>
                  </a:lnTo>
                  <a:lnTo>
                    <a:pt x="14746" y="2252"/>
                  </a:lnTo>
                  <a:lnTo>
                    <a:pt x="14898" y="2236"/>
                  </a:lnTo>
                  <a:lnTo>
                    <a:pt x="14886" y="2238"/>
                  </a:lnTo>
                  <a:lnTo>
                    <a:pt x="15030" y="2198"/>
                  </a:lnTo>
                  <a:cubicBezTo>
                    <a:pt x="15051" y="2192"/>
                    <a:pt x="15072" y="2196"/>
                    <a:pt x="15090" y="2208"/>
                  </a:cubicBezTo>
                  <a:cubicBezTo>
                    <a:pt x="15107" y="2220"/>
                    <a:pt x="15119" y="2239"/>
                    <a:pt x="15121" y="2260"/>
                  </a:cubicBezTo>
                  <a:lnTo>
                    <a:pt x="15273" y="3676"/>
                  </a:lnTo>
                  <a:lnTo>
                    <a:pt x="15130" y="3676"/>
                  </a:lnTo>
                  <a:lnTo>
                    <a:pt x="15274" y="2324"/>
                  </a:lnTo>
                  <a:cubicBezTo>
                    <a:pt x="15277" y="2294"/>
                    <a:pt x="15298" y="2269"/>
                    <a:pt x="15327" y="2262"/>
                  </a:cubicBezTo>
                  <a:lnTo>
                    <a:pt x="15479" y="2222"/>
                  </a:lnTo>
                  <a:cubicBezTo>
                    <a:pt x="15502" y="2216"/>
                    <a:pt x="15527" y="2222"/>
                    <a:pt x="15545" y="2238"/>
                  </a:cubicBezTo>
                  <a:lnTo>
                    <a:pt x="15689" y="2366"/>
                  </a:lnTo>
                  <a:lnTo>
                    <a:pt x="15638" y="2348"/>
                  </a:lnTo>
                  <a:lnTo>
                    <a:pt x="15790" y="2340"/>
                  </a:lnTo>
                  <a:cubicBezTo>
                    <a:pt x="15796" y="2339"/>
                    <a:pt x="15803" y="2340"/>
                    <a:pt x="15809" y="2341"/>
                  </a:cubicBezTo>
                  <a:lnTo>
                    <a:pt x="15953" y="2373"/>
                  </a:lnTo>
                  <a:cubicBezTo>
                    <a:pt x="15961" y="2375"/>
                    <a:pt x="15969" y="2378"/>
                    <a:pt x="15976" y="2383"/>
                  </a:cubicBezTo>
                  <a:lnTo>
                    <a:pt x="16128" y="2479"/>
                  </a:lnTo>
                  <a:lnTo>
                    <a:pt x="16089" y="2467"/>
                  </a:lnTo>
                  <a:lnTo>
                    <a:pt x="16233" y="2467"/>
                  </a:lnTo>
                  <a:lnTo>
                    <a:pt x="16385" y="2467"/>
                  </a:lnTo>
                  <a:cubicBezTo>
                    <a:pt x="16395" y="2467"/>
                    <a:pt x="16405" y="2469"/>
                    <a:pt x="16413" y="2473"/>
                  </a:cubicBezTo>
                  <a:lnTo>
                    <a:pt x="16565" y="2537"/>
                  </a:lnTo>
                  <a:lnTo>
                    <a:pt x="16701" y="2574"/>
                  </a:lnTo>
                  <a:lnTo>
                    <a:pt x="16654" y="2577"/>
                  </a:lnTo>
                  <a:lnTo>
                    <a:pt x="16806" y="2513"/>
                  </a:lnTo>
                  <a:lnTo>
                    <a:pt x="16777" y="2535"/>
                  </a:lnTo>
                  <a:lnTo>
                    <a:pt x="16921" y="2351"/>
                  </a:lnTo>
                  <a:cubicBezTo>
                    <a:pt x="16934" y="2334"/>
                    <a:pt x="16955" y="2324"/>
                    <a:pt x="16977" y="2323"/>
                  </a:cubicBezTo>
                  <a:cubicBezTo>
                    <a:pt x="16998" y="2323"/>
                    <a:pt x="17019" y="2333"/>
                    <a:pt x="17033" y="2350"/>
                  </a:cubicBezTo>
                  <a:lnTo>
                    <a:pt x="17185" y="2534"/>
                  </a:lnTo>
                  <a:lnTo>
                    <a:pt x="17149" y="2510"/>
                  </a:lnTo>
                  <a:lnTo>
                    <a:pt x="17293" y="2550"/>
                  </a:lnTo>
                  <a:cubicBezTo>
                    <a:pt x="17302" y="2553"/>
                    <a:pt x="17311" y="2557"/>
                    <a:pt x="17318" y="2563"/>
                  </a:cubicBezTo>
                  <a:lnTo>
                    <a:pt x="17470" y="2683"/>
                  </a:lnTo>
                  <a:lnTo>
                    <a:pt x="17433" y="2668"/>
                  </a:lnTo>
                  <a:lnTo>
                    <a:pt x="17577" y="2684"/>
                  </a:lnTo>
                  <a:lnTo>
                    <a:pt x="17725" y="2692"/>
                  </a:lnTo>
                  <a:lnTo>
                    <a:pt x="17659" y="2727"/>
                  </a:lnTo>
                  <a:lnTo>
                    <a:pt x="17803" y="2479"/>
                  </a:lnTo>
                  <a:cubicBezTo>
                    <a:pt x="17817" y="2455"/>
                    <a:pt x="17845" y="2441"/>
                    <a:pt x="17873" y="2444"/>
                  </a:cubicBezTo>
                  <a:lnTo>
                    <a:pt x="18025" y="2460"/>
                  </a:lnTo>
                  <a:cubicBezTo>
                    <a:pt x="18031" y="2461"/>
                    <a:pt x="18038" y="2462"/>
                    <a:pt x="18044" y="2464"/>
                  </a:cubicBezTo>
                  <a:lnTo>
                    <a:pt x="18188" y="2520"/>
                  </a:lnTo>
                  <a:lnTo>
                    <a:pt x="18161" y="2515"/>
                  </a:lnTo>
                  <a:lnTo>
                    <a:pt x="18313" y="2515"/>
                  </a:lnTo>
                  <a:cubicBezTo>
                    <a:pt x="18328" y="2515"/>
                    <a:pt x="18342" y="2520"/>
                    <a:pt x="18353" y="2528"/>
                  </a:cubicBezTo>
                  <a:lnTo>
                    <a:pt x="18497" y="2624"/>
                  </a:lnTo>
                  <a:lnTo>
                    <a:pt x="18450" y="2612"/>
                  </a:lnTo>
                  <a:lnTo>
                    <a:pt x="18602" y="2596"/>
                  </a:lnTo>
                  <a:cubicBezTo>
                    <a:pt x="18607" y="2595"/>
                    <a:pt x="18612" y="2595"/>
                    <a:pt x="18617" y="2596"/>
                  </a:cubicBezTo>
                  <a:lnTo>
                    <a:pt x="18761" y="2612"/>
                  </a:lnTo>
                  <a:lnTo>
                    <a:pt x="18726" y="2617"/>
                  </a:lnTo>
                  <a:lnTo>
                    <a:pt x="18878" y="2553"/>
                  </a:lnTo>
                  <a:cubicBezTo>
                    <a:pt x="18906" y="2541"/>
                    <a:pt x="18938" y="2549"/>
                    <a:pt x="18959" y="2571"/>
                  </a:cubicBezTo>
                  <a:lnTo>
                    <a:pt x="19103" y="2731"/>
                  </a:lnTo>
                  <a:lnTo>
                    <a:pt x="19035" y="2709"/>
                  </a:lnTo>
                  <a:lnTo>
                    <a:pt x="19187" y="2677"/>
                  </a:lnTo>
                  <a:cubicBezTo>
                    <a:pt x="19206" y="2673"/>
                    <a:pt x="19226" y="2677"/>
                    <a:pt x="19242" y="2688"/>
                  </a:cubicBezTo>
                  <a:lnTo>
                    <a:pt x="19394" y="2792"/>
                  </a:lnTo>
                  <a:lnTo>
                    <a:pt x="19324" y="2786"/>
                  </a:lnTo>
                  <a:lnTo>
                    <a:pt x="19468" y="2722"/>
                  </a:lnTo>
                  <a:cubicBezTo>
                    <a:pt x="19500" y="2707"/>
                    <a:pt x="19538" y="2718"/>
                    <a:pt x="19558" y="2748"/>
                  </a:cubicBezTo>
                  <a:lnTo>
                    <a:pt x="19710" y="2980"/>
                  </a:lnTo>
                  <a:lnTo>
                    <a:pt x="19699" y="2967"/>
                  </a:lnTo>
                  <a:lnTo>
                    <a:pt x="19843" y="3103"/>
                  </a:lnTo>
                  <a:lnTo>
                    <a:pt x="20001" y="3294"/>
                  </a:lnTo>
                  <a:cubicBezTo>
                    <a:pt x="20003" y="3296"/>
                    <a:pt x="20005" y="3299"/>
                    <a:pt x="20007" y="3302"/>
                  </a:cubicBezTo>
                  <a:lnTo>
                    <a:pt x="20151" y="3542"/>
                  </a:lnTo>
                  <a:cubicBezTo>
                    <a:pt x="20154" y="3547"/>
                    <a:pt x="20156" y="3551"/>
                    <a:pt x="20158" y="3556"/>
                  </a:cubicBezTo>
                  <a:lnTo>
                    <a:pt x="20310" y="3996"/>
                  </a:lnTo>
                  <a:lnTo>
                    <a:pt x="20199" y="3961"/>
                  </a:lnTo>
                  <a:lnTo>
                    <a:pt x="20343" y="3857"/>
                  </a:lnTo>
                  <a:cubicBezTo>
                    <a:pt x="20349" y="3853"/>
                    <a:pt x="20354" y="3850"/>
                    <a:pt x="20361" y="3848"/>
                  </a:cubicBezTo>
                  <a:lnTo>
                    <a:pt x="20513" y="3792"/>
                  </a:lnTo>
                  <a:cubicBezTo>
                    <a:pt x="20548" y="3779"/>
                    <a:pt x="20587" y="3795"/>
                    <a:pt x="20603" y="3829"/>
                  </a:cubicBezTo>
                  <a:lnTo>
                    <a:pt x="20747" y="4141"/>
                  </a:lnTo>
                  <a:lnTo>
                    <a:pt x="20722" y="4112"/>
                  </a:lnTo>
                  <a:lnTo>
                    <a:pt x="20874" y="4216"/>
                  </a:lnTo>
                  <a:cubicBezTo>
                    <a:pt x="20878" y="4219"/>
                    <a:pt x="20882" y="4222"/>
                    <a:pt x="20886" y="4226"/>
                  </a:cubicBezTo>
                  <a:lnTo>
                    <a:pt x="21030" y="4378"/>
                  </a:lnTo>
                  <a:lnTo>
                    <a:pt x="21184" y="4556"/>
                  </a:lnTo>
                  <a:lnTo>
                    <a:pt x="21172" y="4545"/>
                  </a:lnTo>
                  <a:lnTo>
                    <a:pt x="21316" y="4649"/>
                  </a:lnTo>
                  <a:cubicBezTo>
                    <a:pt x="21326" y="4656"/>
                    <a:pt x="21334" y="4666"/>
                    <a:pt x="21339" y="4677"/>
                  </a:cubicBezTo>
                  <a:lnTo>
                    <a:pt x="21491" y="5005"/>
                  </a:lnTo>
                  <a:lnTo>
                    <a:pt x="21410" y="4965"/>
                  </a:lnTo>
                  <a:lnTo>
                    <a:pt x="21554" y="4933"/>
                  </a:lnTo>
                  <a:cubicBezTo>
                    <a:pt x="21575" y="4928"/>
                    <a:pt x="21597" y="4934"/>
                    <a:pt x="21614" y="4947"/>
                  </a:cubicBezTo>
                  <a:lnTo>
                    <a:pt x="21766" y="5067"/>
                  </a:lnTo>
                  <a:lnTo>
                    <a:pt x="21699" y="5055"/>
                  </a:lnTo>
                  <a:lnTo>
                    <a:pt x="21843" y="5007"/>
                  </a:lnTo>
                  <a:cubicBezTo>
                    <a:pt x="21857" y="5002"/>
                    <a:pt x="21873" y="5002"/>
                    <a:pt x="21887" y="5007"/>
                  </a:cubicBezTo>
                  <a:lnTo>
                    <a:pt x="22039" y="5055"/>
                  </a:lnTo>
                  <a:cubicBezTo>
                    <a:pt x="22044" y="5056"/>
                    <a:pt x="22049" y="5059"/>
                    <a:pt x="22054" y="5061"/>
                  </a:cubicBezTo>
                  <a:lnTo>
                    <a:pt x="22206" y="5149"/>
                  </a:lnTo>
                  <a:lnTo>
                    <a:pt x="22154" y="5141"/>
                  </a:lnTo>
                  <a:lnTo>
                    <a:pt x="22298" y="5109"/>
                  </a:lnTo>
                  <a:cubicBezTo>
                    <a:pt x="22324" y="5103"/>
                    <a:pt x="22351" y="5112"/>
                    <a:pt x="22368" y="5132"/>
                  </a:cubicBezTo>
                  <a:lnTo>
                    <a:pt x="22520" y="5308"/>
                  </a:lnTo>
                  <a:lnTo>
                    <a:pt x="22668" y="5513"/>
                  </a:lnTo>
                  <a:lnTo>
                    <a:pt x="22579" y="5490"/>
                  </a:lnTo>
                  <a:lnTo>
                    <a:pt x="22731" y="5418"/>
                  </a:lnTo>
                  <a:cubicBezTo>
                    <a:pt x="22749" y="5410"/>
                    <a:pt x="22769" y="5409"/>
                    <a:pt x="22788" y="5416"/>
                  </a:cubicBezTo>
                  <a:lnTo>
                    <a:pt x="22932" y="5472"/>
                  </a:lnTo>
                  <a:cubicBezTo>
                    <a:pt x="22943" y="5477"/>
                    <a:pt x="22953" y="5484"/>
                    <a:pt x="22961" y="5494"/>
                  </a:cubicBezTo>
                  <a:lnTo>
                    <a:pt x="23113" y="5678"/>
                  </a:lnTo>
                  <a:lnTo>
                    <a:pt x="23008" y="5671"/>
                  </a:lnTo>
                  <a:lnTo>
                    <a:pt x="23152" y="5535"/>
                  </a:lnTo>
                  <a:cubicBezTo>
                    <a:pt x="23179" y="5510"/>
                    <a:pt x="23220" y="5509"/>
                    <a:pt x="23248" y="5532"/>
                  </a:cubicBezTo>
                  <a:lnTo>
                    <a:pt x="23400" y="5660"/>
                  </a:lnTo>
                  <a:lnTo>
                    <a:pt x="23324" y="5650"/>
                  </a:lnTo>
                  <a:lnTo>
                    <a:pt x="23468" y="5586"/>
                  </a:lnTo>
                  <a:cubicBezTo>
                    <a:pt x="23486" y="5578"/>
                    <a:pt x="23506" y="5577"/>
                    <a:pt x="23523" y="5584"/>
                  </a:cubicBezTo>
                  <a:cubicBezTo>
                    <a:pt x="23541" y="5591"/>
                    <a:pt x="23556" y="5605"/>
                    <a:pt x="23563" y="5622"/>
                  </a:cubicBezTo>
                  <a:lnTo>
                    <a:pt x="23715" y="5966"/>
                  </a:lnTo>
                  <a:lnTo>
                    <a:pt x="23694" y="5939"/>
                  </a:lnTo>
                  <a:lnTo>
                    <a:pt x="23838" y="6051"/>
                  </a:lnTo>
                  <a:lnTo>
                    <a:pt x="23808" y="6037"/>
                  </a:lnTo>
                  <a:lnTo>
                    <a:pt x="23960" y="6069"/>
                  </a:lnTo>
                  <a:cubicBezTo>
                    <a:pt x="23978" y="6073"/>
                    <a:pt x="23994" y="6083"/>
                    <a:pt x="24005" y="6098"/>
                  </a:cubicBezTo>
                  <a:lnTo>
                    <a:pt x="24149" y="6306"/>
                  </a:lnTo>
                  <a:lnTo>
                    <a:pt x="24117" y="6281"/>
                  </a:lnTo>
                  <a:lnTo>
                    <a:pt x="24269" y="6345"/>
                  </a:lnTo>
                  <a:lnTo>
                    <a:pt x="24245" y="6340"/>
                  </a:lnTo>
                  <a:lnTo>
                    <a:pt x="24389" y="6348"/>
                  </a:lnTo>
                  <a:cubicBezTo>
                    <a:pt x="24401" y="6348"/>
                    <a:pt x="24412" y="6351"/>
                    <a:pt x="24422" y="6357"/>
                  </a:cubicBezTo>
                  <a:lnTo>
                    <a:pt x="24574" y="6445"/>
                  </a:lnTo>
                  <a:lnTo>
                    <a:pt x="24560" y="6439"/>
                  </a:lnTo>
                  <a:lnTo>
                    <a:pt x="24704" y="6487"/>
                  </a:lnTo>
                  <a:cubicBezTo>
                    <a:pt x="24709" y="6489"/>
                    <a:pt x="24713" y="6491"/>
                    <a:pt x="24718" y="6493"/>
                  </a:cubicBezTo>
                  <a:lnTo>
                    <a:pt x="24870" y="6581"/>
                  </a:lnTo>
                  <a:lnTo>
                    <a:pt x="24783" y="6593"/>
                  </a:lnTo>
                  <a:lnTo>
                    <a:pt x="24935" y="6441"/>
                  </a:lnTo>
                  <a:cubicBezTo>
                    <a:pt x="24949" y="6426"/>
                    <a:pt x="24969" y="6418"/>
                    <a:pt x="24989" y="6420"/>
                  </a:cubicBezTo>
                  <a:lnTo>
                    <a:pt x="25133" y="6428"/>
                  </a:lnTo>
                  <a:lnTo>
                    <a:pt x="25089" y="6440"/>
                  </a:lnTo>
                  <a:lnTo>
                    <a:pt x="25241" y="6336"/>
                  </a:lnTo>
                  <a:cubicBezTo>
                    <a:pt x="25269" y="6316"/>
                    <a:pt x="25308" y="6320"/>
                    <a:pt x="25332" y="6345"/>
                  </a:cubicBezTo>
                  <a:lnTo>
                    <a:pt x="25476" y="6489"/>
                  </a:lnTo>
                  <a:lnTo>
                    <a:pt x="25453" y="6473"/>
                  </a:lnTo>
                  <a:lnTo>
                    <a:pt x="25605" y="6537"/>
                  </a:lnTo>
                  <a:lnTo>
                    <a:pt x="25593" y="6533"/>
                  </a:lnTo>
                  <a:lnTo>
                    <a:pt x="25737" y="6565"/>
                  </a:lnTo>
                  <a:cubicBezTo>
                    <a:pt x="25745" y="6567"/>
                    <a:pt x="25753" y="6570"/>
                    <a:pt x="25760" y="6575"/>
                  </a:cubicBezTo>
                  <a:lnTo>
                    <a:pt x="25912" y="6671"/>
                  </a:lnTo>
                  <a:lnTo>
                    <a:pt x="25821" y="6682"/>
                  </a:lnTo>
                  <a:lnTo>
                    <a:pt x="25965" y="6530"/>
                  </a:lnTo>
                  <a:cubicBezTo>
                    <a:pt x="25979" y="6515"/>
                    <a:pt x="25998" y="6507"/>
                    <a:pt x="26018" y="6507"/>
                  </a:cubicBezTo>
                  <a:cubicBezTo>
                    <a:pt x="26038" y="6508"/>
                    <a:pt x="26057" y="6516"/>
                    <a:pt x="26071" y="6531"/>
                  </a:cubicBezTo>
                  <a:lnTo>
                    <a:pt x="26223" y="6699"/>
                  </a:lnTo>
                  <a:lnTo>
                    <a:pt x="26361" y="6822"/>
                  </a:lnTo>
                  <a:lnTo>
                    <a:pt x="26335" y="6807"/>
                  </a:lnTo>
                  <a:lnTo>
                    <a:pt x="26487" y="6855"/>
                  </a:lnTo>
                  <a:lnTo>
                    <a:pt x="26421" y="6867"/>
                  </a:lnTo>
                  <a:lnTo>
                    <a:pt x="26565" y="6755"/>
                  </a:lnTo>
                  <a:cubicBezTo>
                    <a:pt x="26578" y="6745"/>
                    <a:pt x="26593" y="6739"/>
                    <a:pt x="26609" y="6739"/>
                  </a:cubicBezTo>
                  <a:lnTo>
                    <a:pt x="26761" y="6739"/>
                  </a:lnTo>
                  <a:cubicBezTo>
                    <a:pt x="26780" y="6739"/>
                    <a:pt x="26798" y="6747"/>
                    <a:pt x="26811" y="6759"/>
                  </a:cubicBezTo>
                  <a:lnTo>
                    <a:pt x="26955" y="6895"/>
                  </a:lnTo>
                  <a:lnTo>
                    <a:pt x="26863" y="6890"/>
                  </a:lnTo>
                  <a:lnTo>
                    <a:pt x="27015" y="6778"/>
                  </a:lnTo>
                  <a:cubicBezTo>
                    <a:pt x="27045" y="6755"/>
                    <a:pt x="27088" y="6760"/>
                    <a:pt x="27112" y="6789"/>
                  </a:cubicBezTo>
                  <a:lnTo>
                    <a:pt x="27256" y="6957"/>
                  </a:lnTo>
                  <a:lnTo>
                    <a:pt x="27238" y="6941"/>
                  </a:lnTo>
                  <a:lnTo>
                    <a:pt x="27390" y="7029"/>
                  </a:lnTo>
                  <a:cubicBezTo>
                    <a:pt x="27394" y="7032"/>
                    <a:pt x="27399" y="7035"/>
                    <a:pt x="27403" y="7039"/>
                  </a:cubicBezTo>
                  <a:lnTo>
                    <a:pt x="27547" y="7175"/>
                  </a:lnTo>
                  <a:lnTo>
                    <a:pt x="27696" y="7300"/>
                  </a:lnTo>
                  <a:lnTo>
                    <a:pt x="27627" y="7287"/>
                  </a:lnTo>
                  <a:lnTo>
                    <a:pt x="27771" y="7239"/>
                  </a:lnTo>
                  <a:cubicBezTo>
                    <a:pt x="27786" y="7234"/>
                    <a:pt x="27803" y="7234"/>
                    <a:pt x="27818" y="7240"/>
                  </a:cubicBezTo>
                  <a:lnTo>
                    <a:pt x="27970" y="7296"/>
                  </a:lnTo>
                  <a:lnTo>
                    <a:pt x="27949" y="7292"/>
                  </a:lnTo>
                  <a:lnTo>
                    <a:pt x="28101" y="7300"/>
                  </a:lnTo>
                  <a:lnTo>
                    <a:pt x="28253" y="7324"/>
                  </a:lnTo>
                  <a:cubicBezTo>
                    <a:pt x="28258" y="7325"/>
                    <a:pt x="28262" y="7326"/>
                    <a:pt x="28266" y="7328"/>
                  </a:cubicBezTo>
                  <a:lnTo>
                    <a:pt x="28418" y="7384"/>
                  </a:lnTo>
                  <a:lnTo>
                    <a:pt x="28332" y="7413"/>
                  </a:lnTo>
                  <a:lnTo>
                    <a:pt x="28476" y="7181"/>
                  </a:lnTo>
                  <a:cubicBezTo>
                    <a:pt x="28496" y="7150"/>
                    <a:pt x="28535" y="7139"/>
                    <a:pt x="28568" y="7154"/>
                  </a:cubicBezTo>
                  <a:lnTo>
                    <a:pt x="28720" y="7226"/>
                  </a:lnTo>
                  <a:lnTo>
                    <a:pt x="28682" y="7220"/>
                  </a:lnTo>
                  <a:lnTo>
                    <a:pt x="28826" y="7204"/>
                  </a:lnTo>
                  <a:lnTo>
                    <a:pt x="28985" y="7203"/>
                  </a:lnTo>
                  <a:cubicBezTo>
                    <a:pt x="29004" y="7203"/>
                    <a:pt x="29022" y="7211"/>
                    <a:pt x="29035" y="7223"/>
                  </a:cubicBezTo>
                  <a:lnTo>
                    <a:pt x="29179" y="7359"/>
                  </a:lnTo>
                  <a:lnTo>
                    <a:pt x="29157" y="7345"/>
                  </a:lnTo>
                  <a:lnTo>
                    <a:pt x="29309" y="7409"/>
                  </a:lnTo>
                  <a:lnTo>
                    <a:pt x="29448" y="7455"/>
                  </a:lnTo>
                  <a:lnTo>
                    <a:pt x="29596" y="7494"/>
                  </a:lnTo>
                  <a:cubicBezTo>
                    <a:pt x="29604" y="7496"/>
                    <a:pt x="29612" y="7500"/>
                    <a:pt x="29620" y="7505"/>
                  </a:cubicBezTo>
                  <a:lnTo>
                    <a:pt x="29764" y="7609"/>
                  </a:lnTo>
                  <a:cubicBezTo>
                    <a:pt x="29796" y="7632"/>
                    <a:pt x="29803" y="7677"/>
                    <a:pt x="29780" y="7710"/>
                  </a:cubicBezTo>
                  <a:cubicBezTo>
                    <a:pt x="29757" y="7742"/>
                    <a:pt x="29712" y="7749"/>
                    <a:pt x="29679" y="7726"/>
                  </a:cubicBezTo>
                  <a:lnTo>
                    <a:pt x="29535" y="7622"/>
                  </a:lnTo>
                  <a:lnTo>
                    <a:pt x="29559" y="7633"/>
                  </a:lnTo>
                  <a:lnTo>
                    <a:pt x="29403" y="7592"/>
                  </a:lnTo>
                  <a:lnTo>
                    <a:pt x="29254" y="7542"/>
                  </a:lnTo>
                  <a:lnTo>
                    <a:pt x="29102" y="7478"/>
                  </a:lnTo>
                  <a:cubicBezTo>
                    <a:pt x="29094" y="7474"/>
                    <a:pt x="29086" y="7470"/>
                    <a:pt x="29080" y="7464"/>
                  </a:cubicBezTo>
                  <a:lnTo>
                    <a:pt x="28936" y="7328"/>
                  </a:lnTo>
                  <a:lnTo>
                    <a:pt x="28985" y="7347"/>
                  </a:lnTo>
                  <a:lnTo>
                    <a:pt x="28841" y="7347"/>
                  </a:lnTo>
                  <a:lnTo>
                    <a:pt x="28697" y="7363"/>
                  </a:lnTo>
                  <a:cubicBezTo>
                    <a:pt x="28684" y="7365"/>
                    <a:pt x="28671" y="7362"/>
                    <a:pt x="28659" y="7357"/>
                  </a:cubicBezTo>
                  <a:lnTo>
                    <a:pt x="28507" y="7285"/>
                  </a:lnTo>
                  <a:lnTo>
                    <a:pt x="28599" y="7257"/>
                  </a:lnTo>
                  <a:lnTo>
                    <a:pt x="28455" y="7489"/>
                  </a:lnTo>
                  <a:cubicBezTo>
                    <a:pt x="28437" y="7518"/>
                    <a:pt x="28401" y="7531"/>
                    <a:pt x="28369" y="7519"/>
                  </a:cubicBezTo>
                  <a:lnTo>
                    <a:pt x="28217" y="7463"/>
                  </a:lnTo>
                  <a:lnTo>
                    <a:pt x="28230" y="7466"/>
                  </a:lnTo>
                  <a:lnTo>
                    <a:pt x="28094" y="7443"/>
                  </a:lnTo>
                  <a:lnTo>
                    <a:pt x="27942" y="7435"/>
                  </a:lnTo>
                  <a:cubicBezTo>
                    <a:pt x="27934" y="7435"/>
                    <a:pt x="27927" y="7434"/>
                    <a:pt x="27921" y="7431"/>
                  </a:cubicBezTo>
                  <a:lnTo>
                    <a:pt x="27769" y="7375"/>
                  </a:lnTo>
                  <a:lnTo>
                    <a:pt x="27816" y="7376"/>
                  </a:lnTo>
                  <a:lnTo>
                    <a:pt x="27672" y="7424"/>
                  </a:lnTo>
                  <a:cubicBezTo>
                    <a:pt x="27648" y="7432"/>
                    <a:pt x="27622" y="7427"/>
                    <a:pt x="27603" y="7411"/>
                  </a:cubicBezTo>
                  <a:lnTo>
                    <a:pt x="27448" y="7280"/>
                  </a:lnTo>
                  <a:lnTo>
                    <a:pt x="27304" y="7144"/>
                  </a:lnTo>
                  <a:lnTo>
                    <a:pt x="27317" y="7154"/>
                  </a:lnTo>
                  <a:lnTo>
                    <a:pt x="27165" y="7066"/>
                  </a:lnTo>
                  <a:cubicBezTo>
                    <a:pt x="27158" y="7062"/>
                    <a:pt x="27152" y="7056"/>
                    <a:pt x="27147" y="7050"/>
                  </a:cubicBezTo>
                  <a:lnTo>
                    <a:pt x="27003" y="6882"/>
                  </a:lnTo>
                  <a:lnTo>
                    <a:pt x="27100" y="6893"/>
                  </a:lnTo>
                  <a:lnTo>
                    <a:pt x="26948" y="7005"/>
                  </a:lnTo>
                  <a:cubicBezTo>
                    <a:pt x="26920" y="7026"/>
                    <a:pt x="26881" y="7024"/>
                    <a:pt x="26856" y="7000"/>
                  </a:cubicBezTo>
                  <a:lnTo>
                    <a:pt x="26712" y="6864"/>
                  </a:lnTo>
                  <a:lnTo>
                    <a:pt x="26761" y="6883"/>
                  </a:lnTo>
                  <a:lnTo>
                    <a:pt x="26609" y="6883"/>
                  </a:lnTo>
                  <a:lnTo>
                    <a:pt x="26654" y="6868"/>
                  </a:lnTo>
                  <a:lnTo>
                    <a:pt x="26510" y="6980"/>
                  </a:lnTo>
                  <a:cubicBezTo>
                    <a:pt x="26491" y="6995"/>
                    <a:pt x="26466" y="6999"/>
                    <a:pt x="26444" y="6992"/>
                  </a:cubicBezTo>
                  <a:lnTo>
                    <a:pt x="26292" y="6944"/>
                  </a:lnTo>
                  <a:cubicBezTo>
                    <a:pt x="26282" y="6941"/>
                    <a:pt x="26273" y="6936"/>
                    <a:pt x="26266" y="6929"/>
                  </a:cubicBezTo>
                  <a:lnTo>
                    <a:pt x="26116" y="6796"/>
                  </a:lnTo>
                  <a:lnTo>
                    <a:pt x="25964" y="6628"/>
                  </a:lnTo>
                  <a:lnTo>
                    <a:pt x="26070" y="6629"/>
                  </a:lnTo>
                  <a:lnTo>
                    <a:pt x="25926" y="6781"/>
                  </a:lnTo>
                  <a:cubicBezTo>
                    <a:pt x="25902" y="6806"/>
                    <a:pt x="25864" y="6811"/>
                    <a:pt x="25835" y="6792"/>
                  </a:cubicBezTo>
                  <a:lnTo>
                    <a:pt x="25683" y="6696"/>
                  </a:lnTo>
                  <a:lnTo>
                    <a:pt x="25706" y="6706"/>
                  </a:lnTo>
                  <a:lnTo>
                    <a:pt x="25562" y="6674"/>
                  </a:lnTo>
                  <a:cubicBezTo>
                    <a:pt x="25558" y="6673"/>
                    <a:pt x="25554" y="6672"/>
                    <a:pt x="25550" y="6670"/>
                  </a:cubicBezTo>
                  <a:lnTo>
                    <a:pt x="25398" y="6606"/>
                  </a:lnTo>
                  <a:cubicBezTo>
                    <a:pt x="25389" y="6602"/>
                    <a:pt x="25381" y="6597"/>
                    <a:pt x="25375" y="6590"/>
                  </a:cubicBezTo>
                  <a:lnTo>
                    <a:pt x="25231" y="6446"/>
                  </a:lnTo>
                  <a:lnTo>
                    <a:pt x="25322" y="6455"/>
                  </a:lnTo>
                  <a:lnTo>
                    <a:pt x="25170" y="6559"/>
                  </a:lnTo>
                  <a:cubicBezTo>
                    <a:pt x="25157" y="6568"/>
                    <a:pt x="25141" y="6572"/>
                    <a:pt x="25125" y="6571"/>
                  </a:cubicBezTo>
                  <a:lnTo>
                    <a:pt x="24981" y="6563"/>
                  </a:lnTo>
                  <a:lnTo>
                    <a:pt x="25036" y="6542"/>
                  </a:lnTo>
                  <a:lnTo>
                    <a:pt x="24884" y="6694"/>
                  </a:lnTo>
                  <a:cubicBezTo>
                    <a:pt x="24861" y="6717"/>
                    <a:pt x="24826" y="6722"/>
                    <a:pt x="24797" y="6706"/>
                  </a:cubicBezTo>
                  <a:lnTo>
                    <a:pt x="24645" y="6618"/>
                  </a:lnTo>
                  <a:lnTo>
                    <a:pt x="24659" y="6624"/>
                  </a:lnTo>
                  <a:lnTo>
                    <a:pt x="24515" y="6576"/>
                  </a:lnTo>
                  <a:cubicBezTo>
                    <a:pt x="24510" y="6574"/>
                    <a:pt x="24506" y="6572"/>
                    <a:pt x="24501" y="6570"/>
                  </a:cubicBezTo>
                  <a:lnTo>
                    <a:pt x="24349" y="6482"/>
                  </a:lnTo>
                  <a:lnTo>
                    <a:pt x="24381" y="6491"/>
                  </a:lnTo>
                  <a:lnTo>
                    <a:pt x="24237" y="6483"/>
                  </a:lnTo>
                  <a:cubicBezTo>
                    <a:pt x="24229" y="6483"/>
                    <a:pt x="24221" y="6481"/>
                    <a:pt x="24214" y="6478"/>
                  </a:cubicBezTo>
                  <a:lnTo>
                    <a:pt x="24062" y="6414"/>
                  </a:lnTo>
                  <a:cubicBezTo>
                    <a:pt x="24049" y="6409"/>
                    <a:pt x="24038" y="6400"/>
                    <a:pt x="24030" y="6388"/>
                  </a:cubicBezTo>
                  <a:lnTo>
                    <a:pt x="23886" y="6180"/>
                  </a:lnTo>
                  <a:lnTo>
                    <a:pt x="23931" y="6210"/>
                  </a:lnTo>
                  <a:lnTo>
                    <a:pt x="23779" y="6178"/>
                  </a:lnTo>
                  <a:cubicBezTo>
                    <a:pt x="23768" y="6176"/>
                    <a:pt x="23758" y="6171"/>
                    <a:pt x="23749" y="6164"/>
                  </a:cubicBezTo>
                  <a:lnTo>
                    <a:pt x="23605" y="6052"/>
                  </a:lnTo>
                  <a:cubicBezTo>
                    <a:pt x="23596" y="6045"/>
                    <a:pt x="23588" y="6035"/>
                    <a:pt x="23584" y="6025"/>
                  </a:cubicBezTo>
                  <a:lnTo>
                    <a:pt x="23432" y="5681"/>
                  </a:lnTo>
                  <a:lnTo>
                    <a:pt x="23527" y="5717"/>
                  </a:lnTo>
                  <a:lnTo>
                    <a:pt x="23383" y="5781"/>
                  </a:lnTo>
                  <a:cubicBezTo>
                    <a:pt x="23358" y="5792"/>
                    <a:pt x="23328" y="5788"/>
                    <a:pt x="23307" y="5771"/>
                  </a:cubicBezTo>
                  <a:lnTo>
                    <a:pt x="23155" y="5643"/>
                  </a:lnTo>
                  <a:lnTo>
                    <a:pt x="23251" y="5640"/>
                  </a:lnTo>
                  <a:lnTo>
                    <a:pt x="23107" y="5776"/>
                  </a:lnTo>
                  <a:cubicBezTo>
                    <a:pt x="23092" y="5789"/>
                    <a:pt x="23073" y="5797"/>
                    <a:pt x="23053" y="5795"/>
                  </a:cubicBezTo>
                  <a:cubicBezTo>
                    <a:pt x="23033" y="5794"/>
                    <a:pt x="23015" y="5785"/>
                    <a:pt x="23002" y="5769"/>
                  </a:cubicBezTo>
                  <a:lnTo>
                    <a:pt x="22850" y="5585"/>
                  </a:lnTo>
                  <a:lnTo>
                    <a:pt x="22879" y="5607"/>
                  </a:lnTo>
                  <a:lnTo>
                    <a:pt x="22735" y="5551"/>
                  </a:lnTo>
                  <a:lnTo>
                    <a:pt x="22792" y="5549"/>
                  </a:lnTo>
                  <a:lnTo>
                    <a:pt x="22640" y="5621"/>
                  </a:lnTo>
                  <a:cubicBezTo>
                    <a:pt x="22609" y="5635"/>
                    <a:pt x="22571" y="5626"/>
                    <a:pt x="22551" y="5598"/>
                  </a:cubicBezTo>
                  <a:lnTo>
                    <a:pt x="22411" y="5403"/>
                  </a:lnTo>
                  <a:lnTo>
                    <a:pt x="22259" y="5227"/>
                  </a:lnTo>
                  <a:lnTo>
                    <a:pt x="22329" y="5250"/>
                  </a:lnTo>
                  <a:lnTo>
                    <a:pt x="22185" y="5282"/>
                  </a:lnTo>
                  <a:cubicBezTo>
                    <a:pt x="22167" y="5286"/>
                    <a:pt x="22149" y="5283"/>
                    <a:pt x="22133" y="5274"/>
                  </a:cubicBezTo>
                  <a:lnTo>
                    <a:pt x="21981" y="5186"/>
                  </a:lnTo>
                  <a:lnTo>
                    <a:pt x="21996" y="5192"/>
                  </a:lnTo>
                  <a:lnTo>
                    <a:pt x="21844" y="5144"/>
                  </a:lnTo>
                  <a:lnTo>
                    <a:pt x="21888" y="5144"/>
                  </a:lnTo>
                  <a:lnTo>
                    <a:pt x="21744" y="5192"/>
                  </a:lnTo>
                  <a:cubicBezTo>
                    <a:pt x="21721" y="5199"/>
                    <a:pt x="21696" y="5195"/>
                    <a:pt x="21677" y="5180"/>
                  </a:cubicBezTo>
                  <a:lnTo>
                    <a:pt x="21525" y="5060"/>
                  </a:lnTo>
                  <a:lnTo>
                    <a:pt x="21585" y="5074"/>
                  </a:lnTo>
                  <a:lnTo>
                    <a:pt x="21441" y="5106"/>
                  </a:lnTo>
                  <a:cubicBezTo>
                    <a:pt x="21408" y="5113"/>
                    <a:pt x="21374" y="5096"/>
                    <a:pt x="21360" y="5066"/>
                  </a:cubicBezTo>
                  <a:lnTo>
                    <a:pt x="21208" y="4738"/>
                  </a:lnTo>
                  <a:lnTo>
                    <a:pt x="21231" y="4766"/>
                  </a:lnTo>
                  <a:lnTo>
                    <a:pt x="21087" y="4662"/>
                  </a:lnTo>
                  <a:cubicBezTo>
                    <a:pt x="21083" y="4659"/>
                    <a:pt x="21079" y="4655"/>
                    <a:pt x="21075" y="4651"/>
                  </a:cubicBezTo>
                  <a:lnTo>
                    <a:pt x="20925" y="4477"/>
                  </a:lnTo>
                  <a:lnTo>
                    <a:pt x="20781" y="4325"/>
                  </a:lnTo>
                  <a:lnTo>
                    <a:pt x="20793" y="4335"/>
                  </a:lnTo>
                  <a:lnTo>
                    <a:pt x="20641" y="4231"/>
                  </a:lnTo>
                  <a:cubicBezTo>
                    <a:pt x="20630" y="4224"/>
                    <a:pt x="20622" y="4213"/>
                    <a:pt x="20616" y="4202"/>
                  </a:cubicBezTo>
                  <a:lnTo>
                    <a:pt x="20472" y="3890"/>
                  </a:lnTo>
                  <a:lnTo>
                    <a:pt x="20562" y="3927"/>
                  </a:lnTo>
                  <a:lnTo>
                    <a:pt x="20410" y="3983"/>
                  </a:lnTo>
                  <a:lnTo>
                    <a:pt x="20428" y="3974"/>
                  </a:lnTo>
                  <a:lnTo>
                    <a:pt x="20284" y="4078"/>
                  </a:lnTo>
                  <a:cubicBezTo>
                    <a:pt x="20265" y="4091"/>
                    <a:pt x="20241" y="4095"/>
                    <a:pt x="20220" y="4088"/>
                  </a:cubicBezTo>
                  <a:cubicBezTo>
                    <a:pt x="20198" y="4081"/>
                    <a:pt x="20181" y="4065"/>
                    <a:pt x="20173" y="4043"/>
                  </a:cubicBezTo>
                  <a:lnTo>
                    <a:pt x="20021" y="3603"/>
                  </a:lnTo>
                  <a:lnTo>
                    <a:pt x="20028" y="3617"/>
                  </a:lnTo>
                  <a:lnTo>
                    <a:pt x="19884" y="3377"/>
                  </a:lnTo>
                  <a:lnTo>
                    <a:pt x="19890" y="3385"/>
                  </a:lnTo>
                  <a:lnTo>
                    <a:pt x="19744" y="3208"/>
                  </a:lnTo>
                  <a:lnTo>
                    <a:pt x="19600" y="3072"/>
                  </a:lnTo>
                  <a:cubicBezTo>
                    <a:pt x="19596" y="3068"/>
                    <a:pt x="19592" y="3064"/>
                    <a:pt x="19589" y="3059"/>
                  </a:cubicBezTo>
                  <a:lnTo>
                    <a:pt x="19437" y="2827"/>
                  </a:lnTo>
                  <a:lnTo>
                    <a:pt x="19527" y="2853"/>
                  </a:lnTo>
                  <a:lnTo>
                    <a:pt x="19383" y="2917"/>
                  </a:lnTo>
                  <a:cubicBezTo>
                    <a:pt x="19360" y="2927"/>
                    <a:pt x="19333" y="2925"/>
                    <a:pt x="19313" y="2911"/>
                  </a:cubicBezTo>
                  <a:lnTo>
                    <a:pt x="19161" y="2807"/>
                  </a:lnTo>
                  <a:lnTo>
                    <a:pt x="19216" y="2818"/>
                  </a:lnTo>
                  <a:lnTo>
                    <a:pt x="19064" y="2850"/>
                  </a:lnTo>
                  <a:cubicBezTo>
                    <a:pt x="19039" y="2855"/>
                    <a:pt x="19013" y="2847"/>
                    <a:pt x="18996" y="2828"/>
                  </a:cubicBezTo>
                  <a:lnTo>
                    <a:pt x="18852" y="2668"/>
                  </a:lnTo>
                  <a:lnTo>
                    <a:pt x="18933" y="2686"/>
                  </a:lnTo>
                  <a:lnTo>
                    <a:pt x="18781" y="2750"/>
                  </a:lnTo>
                  <a:cubicBezTo>
                    <a:pt x="18770" y="2755"/>
                    <a:pt x="18758" y="2756"/>
                    <a:pt x="18746" y="2755"/>
                  </a:cubicBezTo>
                  <a:lnTo>
                    <a:pt x="18602" y="2739"/>
                  </a:lnTo>
                  <a:lnTo>
                    <a:pt x="18617" y="2739"/>
                  </a:lnTo>
                  <a:lnTo>
                    <a:pt x="18465" y="2755"/>
                  </a:lnTo>
                  <a:cubicBezTo>
                    <a:pt x="18448" y="2757"/>
                    <a:pt x="18432" y="2753"/>
                    <a:pt x="18418" y="2743"/>
                  </a:cubicBezTo>
                  <a:lnTo>
                    <a:pt x="18274" y="2647"/>
                  </a:lnTo>
                  <a:lnTo>
                    <a:pt x="18313" y="2659"/>
                  </a:lnTo>
                  <a:lnTo>
                    <a:pt x="18161" y="2659"/>
                  </a:lnTo>
                  <a:cubicBezTo>
                    <a:pt x="18153" y="2659"/>
                    <a:pt x="18144" y="2658"/>
                    <a:pt x="18135" y="2655"/>
                  </a:cubicBezTo>
                  <a:lnTo>
                    <a:pt x="17991" y="2599"/>
                  </a:lnTo>
                  <a:lnTo>
                    <a:pt x="18010" y="2603"/>
                  </a:lnTo>
                  <a:lnTo>
                    <a:pt x="17858" y="2587"/>
                  </a:lnTo>
                  <a:lnTo>
                    <a:pt x="17928" y="2552"/>
                  </a:lnTo>
                  <a:lnTo>
                    <a:pt x="17784" y="2800"/>
                  </a:lnTo>
                  <a:cubicBezTo>
                    <a:pt x="17770" y="2823"/>
                    <a:pt x="17745" y="2837"/>
                    <a:pt x="17718" y="2835"/>
                  </a:cubicBezTo>
                  <a:lnTo>
                    <a:pt x="17562" y="2827"/>
                  </a:lnTo>
                  <a:lnTo>
                    <a:pt x="17418" y="2811"/>
                  </a:lnTo>
                  <a:cubicBezTo>
                    <a:pt x="17404" y="2810"/>
                    <a:pt x="17391" y="2804"/>
                    <a:pt x="17381" y="2796"/>
                  </a:cubicBezTo>
                  <a:lnTo>
                    <a:pt x="17229" y="2676"/>
                  </a:lnTo>
                  <a:lnTo>
                    <a:pt x="17254" y="2689"/>
                  </a:lnTo>
                  <a:lnTo>
                    <a:pt x="17110" y="2649"/>
                  </a:lnTo>
                  <a:cubicBezTo>
                    <a:pt x="17096" y="2645"/>
                    <a:pt x="17083" y="2637"/>
                    <a:pt x="17074" y="2625"/>
                  </a:cubicBezTo>
                  <a:lnTo>
                    <a:pt x="16922" y="2441"/>
                  </a:lnTo>
                  <a:lnTo>
                    <a:pt x="17034" y="2440"/>
                  </a:lnTo>
                  <a:lnTo>
                    <a:pt x="16890" y="2624"/>
                  </a:lnTo>
                  <a:cubicBezTo>
                    <a:pt x="16883" y="2634"/>
                    <a:pt x="16873" y="2641"/>
                    <a:pt x="16861" y="2646"/>
                  </a:cubicBezTo>
                  <a:lnTo>
                    <a:pt x="16709" y="2710"/>
                  </a:lnTo>
                  <a:cubicBezTo>
                    <a:pt x="16694" y="2716"/>
                    <a:pt x="16678" y="2717"/>
                    <a:pt x="16662" y="2713"/>
                  </a:cubicBezTo>
                  <a:lnTo>
                    <a:pt x="16510" y="2670"/>
                  </a:lnTo>
                  <a:lnTo>
                    <a:pt x="16358" y="2606"/>
                  </a:lnTo>
                  <a:lnTo>
                    <a:pt x="16385" y="2611"/>
                  </a:lnTo>
                  <a:lnTo>
                    <a:pt x="16233" y="2611"/>
                  </a:lnTo>
                  <a:lnTo>
                    <a:pt x="16089" y="2611"/>
                  </a:lnTo>
                  <a:cubicBezTo>
                    <a:pt x="16076" y="2611"/>
                    <a:pt x="16063" y="2608"/>
                    <a:pt x="16051" y="2600"/>
                  </a:cubicBezTo>
                  <a:lnTo>
                    <a:pt x="15899" y="2504"/>
                  </a:lnTo>
                  <a:lnTo>
                    <a:pt x="15922" y="2514"/>
                  </a:lnTo>
                  <a:lnTo>
                    <a:pt x="15778" y="2482"/>
                  </a:lnTo>
                  <a:lnTo>
                    <a:pt x="15797" y="2483"/>
                  </a:lnTo>
                  <a:lnTo>
                    <a:pt x="15645" y="2491"/>
                  </a:lnTo>
                  <a:cubicBezTo>
                    <a:pt x="15626" y="2492"/>
                    <a:pt x="15608" y="2486"/>
                    <a:pt x="15594" y="2473"/>
                  </a:cubicBezTo>
                  <a:lnTo>
                    <a:pt x="15450" y="2345"/>
                  </a:lnTo>
                  <a:lnTo>
                    <a:pt x="15516" y="2361"/>
                  </a:lnTo>
                  <a:lnTo>
                    <a:pt x="15364" y="2401"/>
                  </a:lnTo>
                  <a:lnTo>
                    <a:pt x="15417" y="2339"/>
                  </a:lnTo>
                  <a:lnTo>
                    <a:pt x="15273" y="3691"/>
                  </a:lnTo>
                  <a:cubicBezTo>
                    <a:pt x="15269" y="3728"/>
                    <a:pt x="15238" y="3755"/>
                    <a:pt x="15201" y="3755"/>
                  </a:cubicBezTo>
                  <a:cubicBezTo>
                    <a:pt x="15165" y="3755"/>
                    <a:pt x="15134" y="3728"/>
                    <a:pt x="15130" y="3691"/>
                  </a:cubicBezTo>
                  <a:lnTo>
                    <a:pt x="14978" y="2275"/>
                  </a:lnTo>
                  <a:lnTo>
                    <a:pt x="15069" y="2337"/>
                  </a:lnTo>
                  <a:lnTo>
                    <a:pt x="14925" y="2377"/>
                  </a:lnTo>
                  <a:cubicBezTo>
                    <a:pt x="14921" y="2378"/>
                    <a:pt x="14917" y="2379"/>
                    <a:pt x="14913" y="2379"/>
                  </a:cubicBezTo>
                  <a:lnTo>
                    <a:pt x="14761" y="2395"/>
                  </a:lnTo>
                  <a:cubicBezTo>
                    <a:pt x="14752" y="2396"/>
                    <a:pt x="14743" y="2395"/>
                    <a:pt x="14734" y="2393"/>
                  </a:cubicBezTo>
                  <a:lnTo>
                    <a:pt x="14590" y="2353"/>
                  </a:lnTo>
                  <a:lnTo>
                    <a:pt x="14606" y="2355"/>
                  </a:lnTo>
                  <a:lnTo>
                    <a:pt x="14454" y="2347"/>
                  </a:lnTo>
                  <a:lnTo>
                    <a:pt x="14477" y="2345"/>
                  </a:lnTo>
                  <a:lnTo>
                    <a:pt x="14325" y="2387"/>
                  </a:lnTo>
                  <a:lnTo>
                    <a:pt x="14173" y="2411"/>
                  </a:lnTo>
                  <a:lnTo>
                    <a:pt x="14196" y="2402"/>
                  </a:lnTo>
                  <a:lnTo>
                    <a:pt x="14052" y="2482"/>
                  </a:lnTo>
                  <a:cubicBezTo>
                    <a:pt x="14046" y="2486"/>
                    <a:pt x="14039" y="2488"/>
                    <a:pt x="14032" y="2490"/>
                  </a:cubicBezTo>
                  <a:lnTo>
                    <a:pt x="13880" y="2522"/>
                  </a:lnTo>
                  <a:cubicBezTo>
                    <a:pt x="13863" y="2525"/>
                    <a:pt x="13846" y="2523"/>
                    <a:pt x="13831" y="2514"/>
                  </a:cubicBezTo>
                  <a:lnTo>
                    <a:pt x="13687" y="2434"/>
                  </a:lnTo>
                  <a:lnTo>
                    <a:pt x="13725" y="2443"/>
                  </a:lnTo>
                  <a:lnTo>
                    <a:pt x="13573" y="2451"/>
                  </a:lnTo>
                  <a:cubicBezTo>
                    <a:pt x="13554" y="2452"/>
                    <a:pt x="13534" y="2445"/>
                    <a:pt x="13520" y="2432"/>
                  </a:cubicBezTo>
                  <a:lnTo>
                    <a:pt x="13368" y="2288"/>
                  </a:lnTo>
                  <a:lnTo>
                    <a:pt x="13429" y="2306"/>
                  </a:lnTo>
                  <a:lnTo>
                    <a:pt x="13285" y="2330"/>
                  </a:lnTo>
                  <a:cubicBezTo>
                    <a:pt x="13271" y="2333"/>
                    <a:pt x="13256" y="2331"/>
                    <a:pt x="13243" y="2325"/>
                  </a:cubicBezTo>
                  <a:lnTo>
                    <a:pt x="13091" y="2253"/>
                  </a:lnTo>
                  <a:lnTo>
                    <a:pt x="13141" y="2257"/>
                  </a:lnTo>
                  <a:lnTo>
                    <a:pt x="12992" y="2298"/>
                  </a:lnTo>
                  <a:lnTo>
                    <a:pt x="12848" y="2328"/>
                  </a:lnTo>
                  <a:lnTo>
                    <a:pt x="12704" y="2376"/>
                  </a:lnTo>
                  <a:cubicBezTo>
                    <a:pt x="12693" y="2379"/>
                    <a:pt x="12682" y="2380"/>
                    <a:pt x="12670" y="2379"/>
                  </a:cubicBezTo>
                  <a:lnTo>
                    <a:pt x="12518" y="2354"/>
                  </a:lnTo>
                  <a:lnTo>
                    <a:pt x="12374" y="2330"/>
                  </a:lnTo>
                  <a:lnTo>
                    <a:pt x="12385" y="2331"/>
                  </a:lnTo>
                  <a:lnTo>
                    <a:pt x="12233" y="2331"/>
                  </a:lnTo>
                  <a:cubicBezTo>
                    <a:pt x="12226" y="2331"/>
                    <a:pt x="12218" y="2330"/>
                    <a:pt x="12211" y="2328"/>
                  </a:cubicBezTo>
                  <a:lnTo>
                    <a:pt x="12067" y="2280"/>
                  </a:lnTo>
                  <a:lnTo>
                    <a:pt x="12093" y="2283"/>
                  </a:lnTo>
                  <a:lnTo>
                    <a:pt x="11941" y="2291"/>
                  </a:lnTo>
                  <a:cubicBezTo>
                    <a:pt x="11929" y="2292"/>
                    <a:pt x="11916" y="2289"/>
                    <a:pt x="11905" y="2284"/>
                  </a:cubicBezTo>
                  <a:lnTo>
                    <a:pt x="11755" y="2208"/>
                  </a:lnTo>
                  <a:lnTo>
                    <a:pt x="11603" y="2112"/>
                  </a:lnTo>
                  <a:lnTo>
                    <a:pt x="11695" y="2100"/>
                  </a:lnTo>
                  <a:lnTo>
                    <a:pt x="11550" y="2261"/>
                  </a:lnTo>
                  <a:lnTo>
                    <a:pt x="11398" y="2421"/>
                  </a:lnTo>
                  <a:cubicBezTo>
                    <a:pt x="11393" y="2426"/>
                    <a:pt x="11387" y="2431"/>
                    <a:pt x="11380" y="2434"/>
                  </a:cubicBezTo>
                  <a:lnTo>
                    <a:pt x="11236" y="2514"/>
                  </a:lnTo>
                  <a:cubicBezTo>
                    <a:pt x="11208" y="2530"/>
                    <a:pt x="11172" y="2525"/>
                    <a:pt x="11149" y="2501"/>
                  </a:cubicBezTo>
                  <a:lnTo>
                    <a:pt x="10997" y="2341"/>
                  </a:lnTo>
                  <a:lnTo>
                    <a:pt x="11027" y="2360"/>
                  </a:lnTo>
                  <a:lnTo>
                    <a:pt x="10883" y="2312"/>
                  </a:lnTo>
                  <a:lnTo>
                    <a:pt x="10909" y="2315"/>
                  </a:lnTo>
                  <a:lnTo>
                    <a:pt x="10757" y="2323"/>
                  </a:lnTo>
                  <a:lnTo>
                    <a:pt x="10769" y="2322"/>
                  </a:lnTo>
                  <a:lnTo>
                    <a:pt x="10625" y="2354"/>
                  </a:lnTo>
                  <a:cubicBezTo>
                    <a:pt x="10605" y="2358"/>
                    <a:pt x="10584" y="2354"/>
                    <a:pt x="10567" y="2341"/>
                  </a:cubicBezTo>
                  <a:lnTo>
                    <a:pt x="10415" y="2229"/>
                  </a:lnTo>
                  <a:lnTo>
                    <a:pt x="10433" y="2239"/>
                  </a:lnTo>
                  <a:lnTo>
                    <a:pt x="10281" y="2183"/>
                  </a:lnTo>
                  <a:lnTo>
                    <a:pt x="10359" y="2164"/>
                  </a:lnTo>
                  <a:lnTo>
                    <a:pt x="10215" y="2324"/>
                  </a:lnTo>
                  <a:cubicBezTo>
                    <a:pt x="10201" y="2339"/>
                    <a:pt x="10182" y="2347"/>
                    <a:pt x="10161" y="2347"/>
                  </a:cubicBezTo>
                  <a:lnTo>
                    <a:pt x="10009" y="2347"/>
                  </a:lnTo>
                  <a:cubicBezTo>
                    <a:pt x="9993" y="2347"/>
                    <a:pt x="9978" y="2342"/>
                    <a:pt x="9965" y="2332"/>
                  </a:cubicBezTo>
                  <a:lnTo>
                    <a:pt x="9821" y="2220"/>
                  </a:lnTo>
                  <a:lnTo>
                    <a:pt x="9896" y="2229"/>
                  </a:lnTo>
                  <a:lnTo>
                    <a:pt x="9744" y="2301"/>
                  </a:lnTo>
                  <a:cubicBezTo>
                    <a:pt x="9732" y="2306"/>
                    <a:pt x="9719" y="2309"/>
                    <a:pt x="9706" y="2307"/>
                  </a:cubicBezTo>
                  <a:lnTo>
                    <a:pt x="9562" y="2291"/>
                  </a:lnTo>
                  <a:cubicBezTo>
                    <a:pt x="9549" y="2290"/>
                    <a:pt x="9537" y="2285"/>
                    <a:pt x="9527" y="2277"/>
                  </a:cubicBezTo>
                  <a:lnTo>
                    <a:pt x="9375" y="2165"/>
                  </a:lnTo>
                  <a:lnTo>
                    <a:pt x="9450" y="2172"/>
                  </a:lnTo>
                  <a:lnTo>
                    <a:pt x="9298" y="2247"/>
                  </a:lnTo>
                  <a:lnTo>
                    <a:pt x="9137" y="2306"/>
                  </a:lnTo>
                  <a:lnTo>
                    <a:pt x="8993" y="2338"/>
                  </a:lnTo>
                  <a:lnTo>
                    <a:pt x="9044" y="2296"/>
                  </a:lnTo>
                  <a:lnTo>
                    <a:pt x="8892" y="2648"/>
                  </a:lnTo>
                  <a:cubicBezTo>
                    <a:pt x="8884" y="2666"/>
                    <a:pt x="8870" y="2680"/>
                    <a:pt x="8852" y="2687"/>
                  </a:cubicBezTo>
                  <a:lnTo>
                    <a:pt x="8708" y="2743"/>
                  </a:lnTo>
                  <a:cubicBezTo>
                    <a:pt x="8700" y="2745"/>
                    <a:pt x="8693" y="2747"/>
                    <a:pt x="8685" y="2747"/>
                  </a:cubicBezTo>
                  <a:lnTo>
                    <a:pt x="8533" y="2755"/>
                  </a:lnTo>
                  <a:lnTo>
                    <a:pt x="8389" y="2763"/>
                  </a:lnTo>
                  <a:lnTo>
                    <a:pt x="8422" y="2754"/>
                  </a:lnTo>
                  <a:lnTo>
                    <a:pt x="8270" y="2842"/>
                  </a:lnTo>
                  <a:cubicBezTo>
                    <a:pt x="8248" y="2854"/>
                    <a:pt x="8221" y="2855"/>
                    <a:pt x="8199" y="2842"/>
                  </a:cubicBezTo>
                  <a:lnTo>
                    <a:pt x="8055" y="2762"/>
                  </a:lnTo>
                  <a:lnTo>
                    <a:pt x="8093" y="2771"/>
                  </a:lnTo>
                  <a:lnTo>
                    <a:pt x="7941" y="2779"/>
                  </a:lnTo>
                  <a:lnTo>
                    <a:pt x="7797" y="2787"/>
                  </a:lnTo>
                  <a:cubicBezTo>
                    <a:pt x="7788" y="2788"/>
                    <a:pt x="7778" y="2786"/>
                    <a:pt x="7769" y="2783"/>
                  </a:cubicBezTo>
                  <a:lnTo>
                    <a:pt x="7617" y="2727"/>
                  </a:lnTo>
                  <a:lnTo>
                    <a:pt x="7627" y="2730"/>
                  </a:lnTo>
                  <a:lnTo>
                    <a:pt x="7475" y="2698"/>
                  </a:lnTo>
                  <a:lnTo>
                    <a:pt x="7509" y="2697"/>
                  </a:lnTo>
                  <a:lnTo>
                    <a:pt x="7365" y="2737"/>
                  </a:lnTo>
                  <a:cubicBezTo>
                    <a:pt x="7358" y="2739"/>
                    <a:pt x="7352" y="2739"/>
                    <a:pt x="7345" y="2739"/>
                  </a:cubicBezTo>
                  <a:lnTo>
                    <a:pt x="7186" y="2739"/>
                  </a:lnTo>
                  <a:lnTo>
                    <a:pt x="7042" y="2723"/>
                  </a:lnTo>
                  <a:lnTo>
                    <a:pt x="7061" y="2723"/>
                  </a:lnTo>
                  <a:lnTo>
                    <a:pt x="6909" y="2747"/>
                  </a:lnTo>
                  <a:lnTo>
                    <a:pt x="6944" y="2731"/>
                  </a:lnTo>
                  <a:lnTo>
                    <a:pt x="6800" y="2851"/>
                  </a:lnTo>
                  <a:cubicBezTo>
                    <a:pt x="6791" y="2858"/>
                    <a:pt x="6782" y="2862"/>
                    <a:pt x="6772" y="2865"/>
                  </a:cubicBezTo>
                  <a:lnTo>
                    <a:pt x="6620" y="2905"/>
                  </a:lnTo>
                  <a:cubicBezTo>
                    <a:pt x="6595" y="2912"/>
                    <a:pt x="6569" y="2904"/>
                    <a:pt x="6551" y="2886"/>
                  </a:cubicBezTo>
                  <a:lnTo>
                    <a:pt x="6407" y="2742"/>
                  </a:lnTo>
                  <a:lnTo>
                    <a:pt x="6496" y="2752"/>
                  </a:lnTo>
                  <a:lnTo>
                    <a:pt x="6344" y="2848"/>
                  </a:lnTo>
                  <a:cubicBezTo>
                    <a:pt x="6320" y="2864"/>
                    <a:pt x="6289" y="2863"/>
                    <a:pt x="6266" y="2847"/>
                  </a:cubicBezTo>
                  <a:lnTo>
                    <a:pt x="6122" y="2751"/>
                  </a:lnTo>
                  <a:lnTo>
                    <a:pt x="6150" y="2763"/>
                  </a:lnTo>
                  <a:lnTo>
                    <a:pt x="5998" y="2739"/>
                  </a:lnTo>
                  <a:lnTo>
                    <a:pt x="6025" y="2738"/>
                  </a:lnTo>
                  <a:lnTo>
                    <a:pt x="5881" y="2770"/>
                  </a:lnTo>
                  <a:cubicBezTo>
                    <a:pt x="5873" y="2771"/>
                    <a:pt x="5866" y="2772"/>
                    <a:pt x="5858" y="2771"/>
                  </a:cubicBezTo>
                  <a:lnTo>
                    <a:pt x="5706" y="2755"/>
                  </a:lnTo>
                  <a:cubicBezTo>
                    <a:pt x="5692" y="2754"/>
                    <a:pt x="5678" y="2748"/>
                    <a:pt x="5667" y="2739"/>
                  </a:cubicBezTo>
                  <a:lnTo>
                    <a:pt x="5523" y="2619"/>
                  </a:lnTo>
                  <a:lnTo>
                    <a:pt x="5569" y="2635"/>
                  </a:lnTo>
                  <a:lnTo>
                    <a:pt x="5417" y="2635"/>
                  </a:lnTo>
                  <a:cubicBezTo>
                    <a:pt x="5393" y="2635"/>
                    <a:pt x="5371" y="2623"/>
                    <a:pt x="5358" y="2603"/>
                  </a:cubicBezTo>
                  <a:lnTo>
                    <a:pt x="5214" y="2387"/>
                  </a:lnTo>
                  <a:lnTo>
                    <a:pt x="5288" y="2418"/>
                  </a:lnTo>
                  <a:lnTo>
                    <a:pt x="5136" y="2450"/>
                  </a:lnTo>
                  <a:cubicBezTo>
                    <a:pt x="5130" y="2451"/>
                    <a:pt x="5124" y="2452"/>
                    <a:pt x="5117" y="2451"/>
                  </a:cubicBezTo>
                  <a:lnTo>
                    <a:pt x="4973" y="2443"/>
                  </a:lnTo>
                  <a:cubicBezTo>
                    <a:pt x="4966" y="2443"/>
                    <a:pt x="4959" y="2442"/>
                    <a:pt x="4953" y="2439"/>
                  </a:cubicBezTo>
                  <a:lnTo>
                    <a:pt x="4801" y="2383"/>
                  </a:lnTo>
                  <a:lnTo>
                    <a:pt x="4825" y="2387"/>
                  </a:lnTo>
                  <a:lnTo>
                    <a:pt x="4673" y="2387"/>
                  </a:lnTo>
                  <a:cubicBezTo>
                    <a:pt x="4654" y="2387"/>
                    <a:pt x="4635" y="2379"/>
                    <a:pt x="4621" y="2365"/>
                  </a:cubicBezTo>
                  <a:lnTo>
                    <a:pt x="4477" y="2213"/>
                  </a:lnTo>
                  <a:lnTo>
                    <a:pt x="4502" y="2230"/>
                  </a:lnTo>
                  <a:lnTo>
                    <a:pt x="4350" y="2166"/>
                  </a:lnTo>
                  <a:lnTo>
                    <a:pt x="4362" y="2170"/>
                  </a:lnTo>
                  <a:lnTo>
                    <a:pt x="4218" y="2138"/>
                  </a:lnTo>
                  <a:cubicBezTo>
                    <a:pt x="4211" y="2136"/>
                    <a:pt x="4204" y="2133"/>
                    <a:pt x="4197" y="2130"/>
                  </a:cubicBezTo>
                  <a:lnTo>
                    <a:pt x="4049" y="2044"/>
                  </a:lnTo>
                  <a:lnTo>
                    <a:pt x="3905" y="1972"/>
                  </a:lnTo>
                  <a:lnTo>
                    <a:pt x="3937" y="1979"/>
                  </a:lnTo>
                  <a:lnTo>
                    <a:pt x="3785" y="1979"/>
                  </a:lnTo>
                  <a:cubicBezTo>
                    <a:pt x="3780" y="1979"/>
                    <a:pt x="3775" y="1979"/>
                    <a:pt x="3770" y="1978"/>
                  </a:cubicBezTo>
                  <a:lnTo>
                    <a:pt x="3626" y="1946"/>
                  </a:lnTo>
                  <a:lnTo>
                    <a:pt x="3675" y="1939"/>
                  </a:lnTo>
                  <a:lnTo>
                    <a:pt x="3524" y="2018"/>
                  </a:lnTo>
                  <a:lnTo>
                    <a:pt x="3380" y="2098"/>
                  </a:lnTo>
                  <a:cubicBezTo>
                    <a:pt x="3361" y="2109"/>
                    <a:pt x="3338" y="2110"/>
                    <a:pt x="3318" y="2102"/>
                  </a:cubicBezTo>
                  <a:lnTo>
                    <a:pt x="3166" y="2038"/>
                  </a:lnTo>
                  <a:cubicBezTo>
                    <a:pt x="3162" y="2036"/>
                    <a:pt x="3159" y="2035"/>
                    <a:pt x="3156" y="2033"/>
                  </a:cubicBezTo>
                  <a:lnTo>
                    <a:pt x="3012" y="1945"/>
                  </a:lnTo>
                  <a:lnTo>
                    <a:pt x="3028" y="1952"/>
                  </a:lnTo>
                  <a:lnTo>
                    <a:pt x="2878" y="1905"/>
                  </a:lnTo>
                  <a:lnTo>
                    <a:pt x="2734" y="1865"/>
                  </a:lnTo>
                  <a:lnTo>
                    <a:pt x="2757" y="1867"/>
                  </a:lnTo>
                  <a:lnTo>
                    <a:pt x="2605" y="1875"/>
                  </a:lnTo>
                  <a:cubicBezTo>
                    <a:pt x="2585" y="1876"/>
                    <a:pt x="2565" y="1869"/>
                    <a:pt x="2551" y="1854"/>
                  </a:cubicBezTo>
                  <a:lnTo>
                    <a:pt x="2403" y="1707"/>
                  </a:lnTo>
                  <a:lnTo>
                    <a:pt x="2251" y="1531"/>
                  </a:lnTo>
                  <a:lnTo>
                    <a:pt x="2365" y="1523"/>
                  </a:lnTo>
                  <a:lnTo>
                    <a:pt x="2221" y="1739"/>
                  </a:lnTo>
                  <a:cubicBezTo>
                    <a:pt x="2212" y="1754"/>
                    <a:pt x="2197" y="1765"/>
                    <a:pt x="2180" y="1769"/>
                  </a:cubicBezTo>
                  <a:lnTo>
                    <a:pt x="2028" y="1809"/>
                  </a:lnTo>
                  <a:cubicBezTo>
                    <a:pt x="1993" y="1818"/>
                    <a:pt x="1956" y="1800"/>
                    <a:pt x="1943" y="1766"/>
                  </a:cubicBezTo>
                  <a:lnTo>
                    <a:pt x="1791" y="1382"/>
                  </a:lnTo>
                  <a:lnTo>
                    <a:pt x="1831" y="1423"/>
                  </a:lnTo>
                  <a:lnTo>
                    <a:pt x="1687" y="1367"/>
                  </a:lnTo>
                  <a:cubicBezTo>
                    <a:pt x="1668" y="1359"/>
                    <a:pt x="1653" y="1344"/>
                    <a:pt x="1646" y="1325"/>
                  </a:cubicBezTo>
                  <a:lnTo>
                    <a:pt x="1494" y="917"/>
                  </a:lnTo>
                  <a:lnTo>
                    <a:pt x="1499" y="928"/>
                  </a:lnTo>
                  <a:lnTo>
                    <a:pt x="1357" y="682"/>
                  </a:lnTo>
                  <a:lnTo>
                    <a:pt x="1205" y="442"/>
                  </a:lnTo>
                  <a:lnTo>
                    <a:pt x="1265" y="475"/>
                  </a:lnTo>
                  <a:lnTo>
                    <a:pt x="1121" y="475"/>
                  </a:lnTo>
                  <a:lnTo>
                    <a:pt x="1149" y="470"/>
                  </a:lnTo>
                  <a:lnTo>
                    <a:pt x="997" y="534"/>
                  </a:lnTo>
                  <a:cubicBezTo>
                    <a:pt x="973" y="544"/>
                    <a:pt x="946" y="540"/>
                    <a:pt x="925" y="524"/>
                  </a:cubicBezTo>
                  <a:lnTo>
                    <a:pt x="789" y="418"/>
                  </a:lnTo>
                  <a:lnTo>
                    <a:pt x="637" y="330"/>
                  </a:lnTo>
                  <a:cubicBezTo>
                    <a:pt x="629" y="325"/>
                    <a:pt x="622" y="318"/>
                    <a:pt x="616" y="311"/>
                  </a:cubicBezTo>
                  <a:lnTo>
                    <a:pt x="472" y="119"/>
                  </a:lnTo>
                  <a:lnTo>
                    <a:pt x="541" y="147"/>
                  </a:lnTo>
                  <a:lnTo>
                    <a:pt x="389" y="171"/>
                  </a:lnTo>
                  <a:cubicBezTo>
                    <a:pt x="382" y="172"/>
                    <a:pt x="376" y="172"/>
                    <a:pt x="370" y="171"/>
                  </a:cubicBezTo>
                  <a:lnTo>
                    <a:pt x="226" y="155"/>
                  </a:lnTo>
                  <a:lnTo>
                    <a:pt x="301" y="108"/>
                  </a:lnTo>
                  <a:lnTo>
                    <a:pt x="149" y="532"/>
                  </a:lnTo>
                  <a:cubicBezTo>
                    <a:pt x="136" y="569"/>
                    <a:pt x="95" y="589"/>
                    <a:pt x="57" y="575"/>
                  </a:cubicBezTo>
                  <a:cubicBezTo>
                    <a:pt x="20" y="562"/>
                    <a:pt x="0" y="521"/>
                    <a:pt x="14" y="483"/>
                  </a:cubicBezTo>
                  <a:close/>
                </a:path>
              </a:pathLst>
            </a:custGeom>
            <a:grpFill/>
            <a:ln w="25400" cap="flat">
              <a:solidFill>
                <a:srgbClr val="8E292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378450" y="3676650"/>
              <a:ext cx="2887662" cy="501650"/>
            </a:xfrm>
            <a:custGeom>
              <a:avLst/>
              <a:gdLst>
                <a:gd name="T0" fmla="*/ 247 w 9273"/>
                <a:gd name="T1" fmla="*/ 113 h 1473"/>
                <a:gd name="T2" fmla="*/ 650 w 9273"/>
                <a:gd name="T3" fmla="*/ 123 h 1473"/>
                <a:gd name="T4" fmla="*/ 938 w 9273"/>
                <a:gd name="T5" fmla="*/ 209 h 1473"/>
                <a:gd name="T6" fmla="*/ 1172 w 9273"/>
                <a:gd name="T7" fmla="*/ 282 h 1473"/>
                <a:gd name="T8" fmla="*/ 1450 w 9273"/>
                <a:gd name="T9" fmla="*/ 381 h 1473"/>
                <a:gd name="T10" fmla="*/ 1840 w 9273"/>
                <a:gd name="T11" fmla="*/ 486 h 1473"/>
                <a:gd name="T12" fmla="*/ 2147 w 9273"/>
                <a:gd name="T13" fmla="*/ 850 h 1473"/>
                <a:gd name="T14" fmla="*/ 2520 w 9273"/>
                <a:gd name="T15" fmla="*/ 1351 h 1473"/>
                <a:gd name="T16" fmla="*/ 2719 w 9273"/>
                <a:gd name="T17" fmla="*/ 1330 h 1473"/>
                <a:gd name="T18" fmla="*/ 3014 w 9273"/>
                <a:gd name="T19" fmla="*/ 1366 h 1473"/>
                <a:gd name="T20" fmla="*/ 3291 w 9273"/>
                <a:gd name="T21" fmla="*/ 1382 h 1473"/>
                <a:gd name="T22" fmla="*/ 3506 w 9273"/>
                <a:gd name="T23" fmla="*/ 1345 h 1473"/>
                <a:gd name="T24" fmla="*/ 3804 w 9273"/>
                <a:gd name="T25" fmla="*/ 1264 h 1473"/>
                <a:gd name="T26" fmla="*/ 4116 w 9273"/>
                <a:gd name="T27" fmla="*/ 1192 h 1473"/>
                <a:gd name="T28" fmla="*/ 4490 w 9273"/>
                <a:gd name="T29" fmla="*/ 1157 h 1473"/>
                <a:gd name="T30" fmla="*/ 4786 w 9273"/>
                <a:gd name="T31" fmla="*/ 1161 h 1473"/>
                <a:gd name="T32" fmla="*/ 4997 w 9273"/>
                <a:gd name="T33" fmla="*/ 1174 h 1473"/>
                <a:gd name="T34" fmla="*/ 5321 w 9273"/>
                <a:gd name="T35" fmla="*/ 1137 h 1473"/>
                <a:gd name="T36" fmla="*/ 5669 w 9273"/>
                <a:gd name="T37" fmla="*/ 1181 h 1473"/>
                <a:gd name="T38" fmla="*/ 6130 w 9273"/>
                <a:gd name="T39" fmla="*/ 1179 h 1473"/>
                <a:gd name="T40" fmla="*/ 6420 w 9273"/>
                <a:gd name="T41" fmla="*/ 1093 h 1473"/>
                <a:gd name="T42" fmla="*/ 6726 w 9273"/>
                <a:gd name="T43" fmla="*/ 1039 h 1473"/>
                <a:gd name="T44" fmla="*/ 6953 w 9273"/>
                <a:gd name="T45" fmla="*/ 1043 h 1473"/>
                <a:gd name="T46" fmla="*/ 7225 w 9273"/>
                <a:gd name="T47" fmla="*/ 1049 h 1473"/>
                <a:gd name="T48" fmla="*/ 7517 w 9273"/>
                <a:gd name="T49" fmla="*/ 1053 h 1473"/>
                <a:gd name="T50" fmla="*/ 7813 w 9273"/>
                <a:gd name="T51" fmla="*/ 1030 h 1473"/>
                <a:gd name="T52" fmla="*/ 8110 w 9273"/>
                <a:gd name="T53" fmla="*/ 1054 h 1473"/>
                <a:gd name="T54" fmla="*/ 8427 w 9273"/>
                <a:gd name="T55" fmla="*/ 1046 h 1473"/>
                <a:gd name="T56" fmla="*/ 8698 w 9273"/>
                <a:gd name="T57" fmla="*/ 1072 h 1473"/>
                <a:gd name="T58" fmla="*/ 8994 w 9273"/>
                <a:gd name="T59" fmla="*/ 1039 h 1473"/>
                <a:gd name="T60" fmla="*/ 9222 w 9273"/>
                <a:gd name="T61" fmla="*/ 1135 h 1473"/>
                <a:gd name="T62" fmla="*/ 8928 w 9273"/>
                <a:gd name="T63" fmla="*/ 1140 h 1473"/>
                <a:gd name="T64" fmla="*/ 8631 w 9273"/>
                <a:gd name="T65" fmla="*/ 1136 h 1473"/>
                <a:gd name="T66" fmla="*/ 8350 w 9273"/>
                <a:gd name="T67" fmla="*/ 1091 h 1473"/>
                <a:gd name="T68" fmla="*/ 8037 w 9273"/>
                <a:gd name="T69" fmla="*/ 1148 h 1473"/>
                <a:gd name="T70" fmla="*/ 7754 w 9273"/>
                <a:gd name="T71" fmla="*/ 1112 h 1473"/>
                <a:gd name="T72" fmla="*/ 7469 w 9273"/>
                <a:gd name="T73" fmla="*/ 1157 h 1473"/>
                <a:gd name="T74" fmla="*/ 7151 w 9273"/>
                <a:gd name="T75" fmla="*/ 1112 h 1473"/>
                <a:gd name="T76" fmla="*/ 6853 w 9273"/>
                <a:gd name="T77" fmla="*/ 1092 h 1473"/>
                <a:gd name="T78" fmla="*/ 6654 w 9273"/>
                <a:gd name="T79" fmla="*/ 1072 h 1473"/>
                <a:gd name="T80" fmla="*/ 6268 w 9273"/>
                <a:gd name="T81" fmla="*/ 1156 h 1473"/>
                <a:gd name="T82" fmla="*/ 6044 w 9273"/>
                <a:gd name="T83" fmla="*/ 1220 h 1473"/>
                <a:gd name="T84" fmla="*/ 5595 w 9273"/>
                <a:gd name="T85" fmla="*/ 1236 h 1473"/>
                <a:gd name="T86" fmla="*/ 5252 w 9273"/>
                <a:gd name="T87" fmla="*/ 1156 h 1473"/>
                <a:gd name="T88" fmla="*/ 4925 w 9273"/>
                <a:gd name="T89" fmla="*/ 1228 h 1473"/>
                <a:gd name="T90" fmla="*/ 4634 w 9273"/>
                <a:gd name="T91" fmla="*/ 1224 h 1473"/>
                <a:gd name="T92" fmla="*/ 4336 w 9273"/>
                <a:gd name="T93" fmla="*/ 1216 h 1473"/>
                <a:gd name="T94" fmla="*/ 4054 w 9273"/>
                <a:gd name="T95" fmla="*/ 1283 h 1473"/>
                <a:gd name="T96" fmla="*/ 3752 w 9273"/>
                <a:gd name="T97" fmla="*/ 1368 h 1473"/>
                <a:gd name="T98" fmla="*/ 3452 w 9273"/>
                <a:gd name="T99" fmla="*/ 1412 h 1473"/>
                <a:gd name="T100" fmla="*/ 3214 w 9273"/>
                <a:gd name="T101" fmla="*/ 1470 h 1473"/>
                <a:gd name="T102" fmla="*/ 2940 w 9273"/>
                <a:gd name="T103" fmla="*/ 1416 h 1473"/>
                <a:gd name="T104" fmla="*/ 2650 w 9273"/>
                <a:gd name="T105" fmla="*/ 1426 h 1473"/>
                <a:gd name="T106" fmla="*/ 2312 w 9273"/>
                <a:gd name="T107" fmla="*/ 1158 h 1473"/>
                <a:gd name="T108" fmla="*/ 2011 w 9273"/>
                <a:gd name="T109" fmla="*/ 702 h 1473"/>
                <a:gd name="T110" fmla="*/ 1657 w 9273"/>
                <a:gd name="T111" fmla="*/ 465 h 1473"/>
                <a:gd name="T112" fmla="*/ 1349 w 9273"/>
                <a:gd name="T113" fmla="*/ 435 h 1473"/>
                <a:gd name="T114" fmla="*/ 1069 w 9273"/>
                <a:gd name="T115" fmla="*/ 323 h 1473"/>
                <a:gd name="T116" fmla="*/ 838 w 9273"/>
                <a:gd name="T117" fmla="*/ 263 h 1473"/>
                <a:gd name="T118" fmla="*/ 477 w 9273"/>
                <a:gd name="T119" fmla="*/ 140 h 1473"/>
                <a:gd name="T120" fmla="*/ 183 w 9273"/>
                <a:gd name="T121" fmla="*/ 168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73" h="1473">
                  <a:moveTo>
                    <a:pt x="69" y="19"/>
                  </a:moveTo>
                  <a:lnTo>
                    <a:pt x="145" y="119"/>
                  </a:lnTo>
                  <a:lnTo>
                    <a:pt x="112" y="105"/>
                  </a:lnTo>
                  <a:lnTo>
                    <a:pt x="184" y="97"/>
                  </a:lnTo>
                  <a:cubicBezTo>
                    <a:pt x="188" y="96"/>
                    <a:pt x="191" y="96"/>
                    <a:pt x="194" y="97"/>
                  </a:cubicBezTo>
                  <a:lnTo>
                    <a:pt x="270" y="109"/>
                  </a:lnTo>
                  <a:lnTo>
                    <a:pt x="247" y="113"/>
                  </a:lnTo>
                  <a:lnTo>
                    <a:pt x="319" y="73"/>
                  </a:lnTo>
                  <a:cubicBezTo>
                    <a:pt x="322" y="71"/>
                    <a:pt x="326" y="70"/>
                    <a:pt x="329" y="69"/>
                  </a:cubicBezTo>
                  <a:lnTo>
                    <a:pt x="405" y="53"/>
                  </a:lnTo>
                  <a:cubicBezTo>
                    <a:pt x="410" y="52"/>
                    <a:pt x="415" y="52"/>
                    <a:pt x="420" y="53"/>
                  </a:cubicBezTo>
                  <a:lnTo>
                    <a:pt x="492" y="69"/>
                  </a:lnTo>
                  <a:lnTo>
                    <a:pt x="570" y="90"/>
                  </a:lnTo>
                  <a:lnTo>
                    <a:pt x="650" y="123"/>
                  </a:lnTo>
                  <a:lnTo>
                    <a:pt x="644" y="121"/>
                  </a:lnTo>
                  <a:lnTo>
                    <a:pt x="716" y="137"/>
                  </a:lnTo>
                  <a:lnTo>
                    <a:pt x="792" y="153"/>
                  </a:lnTo>
                  <a:cubicBezTo>
                    <a:pt x="796" y="154"/>
                    <a:pt x="800" y="156"/>
                    <a:pt x="803" y="158"/>
                  </a:cubicBezTo>
                  <a:lnTo>
                    <a:pt x="875" y="202"/>
                  </a:lnTo>
                  <a:lnTo>
                    <a:pt x="862" y="197"/>
                  </a:lnTo>
                  <a:lnTo>
                    <a:pt x="938" y="209"/>
                  </a:lnTo>
                  <a:cubicBezTo>
                    <a:pt x="943" y="210"/>
                    <a:pt x="948" y="212"/>
                    <a:pt x="952" y="215"/>
                  </a:cubicBezTo>
                  <a:lnTo>
                    <a:pt x="1024" y="263"/>
                  </a:lnTo>
                  <a:lnTo>
                    <a:pt x="1003" y="257"/>
                  </a:lnTo>
                  <a:lnTo>
                    <a:pt x="1079" y="253"/>
                  </a:lnTo>
                  <a:cubicBezTo>
                    <a:pt x="1083" y="252"/>
                    <a:pt x="1088" y="253"/>
                    <a:pt x="1092" y="254"/>
                  </a:cubicBezTo>
                  <a:lnTo>
                    <a:pt x="1164" y="278"/>
                  </a:lnTo>
                  <a:cubicBezTo>
                    <a:pt x="1167" y="279"/>
                    <a:pt x="1169" y="280"/>
                    <a:pt x="1172" y="282"/>
                  </a:cubicBezTo>
                  <a:lnTo>
                    <a:pt x="1248" y="330"/>
                  </a:lnTo>
                  <a:lnTo>
                    <a:pt x="1211" y="329"/>
                  </a:lnTo>
                  <a:lnTo>
                    <a:pt x="1283" y="289"/>
                  </a:lnTo>
                  <a:cubicBezTo>
                    <a:pt x="1298" y="281"/>
                    <a:pt x="1317" y="284"/>
                    <a:pt x="1328" y="298"/>
                  </a:cubicBezTo>
                  <a:lnTo>
                    <a:pt x="1404" y="390"/>
                  </a:lnTo>
                  <a:lnTo>
                    <a:pt x="1378" y="377"/>
                  </a:lnTo>
                  <a:lnTo>
                    <a:pt x="1450" y="381"/>
                  </a:lnTo>
                  <a:lnTo>
                    <a:pt x="1445" y="381"/>
                  </a:lnTo>
                  <a:lnTo>
                    <a:pt x="1521" y="373"/>
                  </a:lnTo>
                  <a:lnTo>
                    <a:pt x="1591" y="361"/>
                  </a:lnTo>
                  <a:cubicBezTo>
                    <a:pt x="1598" y="360"/>
                    <a:pt x="1605" y="361"/>
                    <a:pt x="1612" y="364"/>
                  </a:cubicBezTo>
                  <a:lnTo>
                    <a:pt x="1688" y="400"/>
                  </a:lnTo>
                  <a:lnTo>
                    <a:pt x="1761" y="436"/>
                  </a:lnTo>
                  <a:lnTo>
                    <a:pt x="1840" y="486"/>
                  </a:lnTo>
                  <a:lnTo>
                    <a:pt x="1909" y="520"/>
                  </a:lnTo>
                  <a:cubicBezTo>
                    <a:pt x="1912" y="522"/>
                    <a:pt x="1915" y="524"/>
                    <a:pt x="1917" y="526"/>
                  </a:cubicBezTo>
                  <a:lnTo>
                    <a:pt x="1993" y="598"/>
                  </a:lnTo>
                  <a:lnTo>
                    <a:pt x="2068" y="661"/>
                  </a:lnTo>
                  <a:cubicBezTo>
                    <a:pt x="2072" y="665"/>
                    <a:pt x="2076" y="670"/>
                    <a:pt x="2078" y="675"/>
                  </a:cubicBezTo>
                  <a:lnTo>
                    <a:pt x="2150" y="855"/>
                  </a:lnTo>
                  <a:lnTo>
                    <a:pt x="2147" y="850"/>
                  </a:lnTo>
                  <a:lnTo>
                    <a:pt x="2223" y="978"/>
                  </a:lnTo>
                  <a:lnTo>
                    <a:pt x="2294" y="1080"/>
                  </a:lnTo>
                  <a:lnTo>
                    <a:pt x="2280" y="1068"/>
                  </a:lnTo>
                  <a:lnTo>
                    <a:pt x="2356" y="1104"/>
                  </a:lnTo>
                  <a:cubicBezTo>
                    <a:pt x="2361" y="1106"/>
                    <a:pt x="2366" y="1110"/>
                    <a:pt x="2369" y="1115"/>
                  </a:cubicBezTo>
                  <a:lnTo>
                    <a:pt x="2441" y="1211"/>
                  </a:lnTo>
                  <a:lnTo>
                    <a:pt x="2520" y="1351"/>
                  </a:lnTo>
                  <a:lnTo>
                    <a:pt x="2477" y="1334"/>
                  </a:lnTo>
                  <a:lnTo>
                    <a:pt x="2549" y="1310"/>
                  </a:lnTo>
                  <a:cubicBezTo>
                    <a:pt x="2559" y="1307"/>
                    <a:pt x="2571" y="1308"/>
                    <a:pt x="2580" y="1314"/>
                  </a:cubicBezTo>
                  <a:lnTo>
                    <a:pt x="2656" y="1362"/>
                  </a:lnTo>
                  <a:lnTo>
                    <a:pt x="2623" y="1359"/>
                  </a:lnTo>
                  <a:lnTo>
                    <a:pt x="2695" y="1331"/>
                  </a:lnTo>
                  <a:cubicBezTo>
                    <a:pt x="2703" y="1328"/>
                    <a:pt x="2711" y="1328"/>
                    <a:pt x="2719" y="1330"/>
                  </a:cubicBezTo>
                  <a:lnTo>
                    <a:pt x="2795" y="1354"/>
                  </a:lnTo>
                  <a:lnTo>
                    <a:pt x="2788" y="1353"/>
                  </a:lnTo>
                  <a:lnTo>
                    <a:pt x="2860" y="1361"/>
                  </a:lnTo>
                  <a:lnTo>
                    <a:pt x="2849" y="1361"/>
                  </a:lnTo>
                  <a:lnTo>
                    <a:pt x="2925" y="1345"/>
                  </a:lnTo>
                  <a:cubicBezTo>
                    <a:pt x="2931" y="1344"/>
                    <a:pt x="2937" y="1344"/>
                    <a:pt x="2942" y="1346"/>
                  </a:cubicBezTo>
                  <a:lnTo>
                    <a:pt x="3014" y="1366"/>
                  </a:lnTo>
                  <a:lnTo>
                    <a:pt x="3088" y="1381"/>
                  </a:lnTo>
                  <a:lnTo>
                    <a:pt x="3075" y="1381"/>
                  </a:lnTo>
                  <a:lnTo>
                    <a:pt x="3147" y="1369"/>
                  </a:lnTo>
                  <a:cubicBezTo>
                    <a:pt x="3153" y="1368"/>
                    <a:pt x="3160" y="1369"/>
                    <a:pt x="3166" y="1371"/>
                  </a:cubicBezTo>
                  <a:lnTo>
                    <a:pt x="3242" y="1403"/>
                  </a:lnTo>
                  <a:lnTo>
                    <a:pt x="3219" y="1402"/>
                  </a:lnTo>
                  <a:lnTo>
                    <a:pt x="3291" y="1382"/>
                  </a:lnTo>
                  <a:cubicBezTo>
                    <a:pt x="3294" y="1381"/>
                    <a:pt x="3297" y="1380"/>
                    <a:pt x="3300" y="1380"/>
                  </a:cubicBezTo>
                  <a:lnTo>
                    <a:pt x="3376" y="1380"/>
                  </a:lnTo>
                  <a:lnTo>
                    <a:pt x="3360" y="1385"/>
                  </a:lnTo>
                  <a:lnTo>
                    <a:pt x="3436" y="1345"/>
                  </a:lnTo>
                  <a:cubicBezTo>
                    <a:pt x="3441" y="1342"/>
                    <a:pt x="3447" y="1340"/>
                    <a:pt x="3452" y="1340"/>
                  </a:cubicBezTo>
                  <a:lnTo>
                    <a:pt x="3524" y="1340"/>
                  </a:lnTo>
                  <a:lnTo>
                    <a:pt x="3506" y="1345"/>
                  </a:lnTo>
                  <a:lnTo>
                    <a:pt x="3582" y="1301"/>
                  </a:lnTo>
                  <a:cubicBezTo>
                    <a:pt x="3589" y="1297"/>
                    <a:pt x="3597" y="1296"/>
                    <a:pt x="3604" y="1297"/>
                  </a:cubicBezTo>
                  <a:lnTo>
                    <a:pt x="3676" y="1305"/>
                  </a:lnTo>
                  <a:lnTo>
                    <a:pt x="3669" y="1305"/>
                  </a:lnTo>
                  <a:lnTo>
                    <a:pt x="3745" y="1297"/>
                  </a:lnTo>
                  <a:lnTo>
                    <a:pt x="3732" y="1300"/>
                  </a:lnTo>
                  <a:lnTo>
                    <a:pt x="3804" y="1264"/>
                  </a:lnTo>
                  <a:lnTo>
                    <a:pt x="3884" y="1235"/>
                  </a:lnTo>
                  <a:lnTo>
                    <a:pt x="3957" y="1210"/>
                  </a:lnTo>
                  <a:cubicBezTo>
                    <a:pt x="3961" y="1209"/>
                    <a:pt x="3966" y="1208"/>
                    <a:pt x="3970" y="1209"/>
                  </a:cubicBezTo>
                  <a:lnTo>
                    <a:pt x="4046" y="1213"/>
                  </a:lnTo>
                  <a:lnTo>
                    <a:pt x="4035" y="1214"/>
                  </a:lnTo>
                  <a:lnTo>
                    <a:pt x="4107" y="1194"/>
                  </a:lnTo>
                  <a:cubicBezTo>
                    <a:pt x="4110" y="1193"/>
                    <a:pt x="4113" y="1192"/>
                    <a:pt x="4116" y="1192"/>
                  </a:cubicBezTo>
                  <a:lnTo>
                    <a:pt x="4192" y="1192"/>
                  </a:lnTo>
                  <a:lnTo>
                    <a:pt x="4181" y="1194"/>
                  </a:lnTo>
                  <a:lnTo>
                    <a:pt x="4253" y="1170"/>
                  </a:lnTo>
                  <a:lnTo>
                    <a:pt x="4330" y="1146"/>
                  </a:lnTo>
                  <a:cubicBezTo>
                    <a:pt x="4334" y="1145"/>
                    <a:pt x="4339" y="1144"/>
                    <a:pt x="4344" y="1145"/>
                  </a:cubicBezTo>
                  <a:lnTo>
                    <a:pt x="4416" y="1153"/>
                  </a:lnTo>
                  <a:lnTo>
                    <a:pt x="4490" y="1157"/>
                  </a:lnTo>
                  <a:cubicBezTo>
                    <a:pt x="4492" y="1157"/>
                    <a:pt x="4494" y="1157"/>
                    <a:pt x="4496" y="1157"/>
                  </a:cubicBezTo>
                  <a:lnTo>
                    <a:pt x="4568" y="1173"/>
                  </a:lnTo>
                  <a:lnTo>
                    <a:pt x="4551" y="1174"/>
                  </a:lnTo>
                  <a:lnTo>
                    <a:pt x="4627" y="1154"/>
                  </a:lnTo>
                  <a:cubicBezTo>
                    <a:pt x="4631" y="1153"/>
                    <a:pt x="4635" y="1152"/>
                    <a:pt x="4638" y="1153"/>
                  </a:cubicBezTo>
                  <a:lnTo>
                    <a:pt x="4710" y="1157"/>
                  </a:lnTo>
                  <a:lnTo>
                    <a:pt x="4786" y="1161"/>
                  </a:lnTo>
                  <a:lnTo>
                    <a:pt x="4770" y="1163"/>
                  </a:lnTo>
                  <a:lnTo>
                    <a:pt x="4846" y="1131"/>
                  </a:lnTo>
                  <a:cubicBezTo>
                    <a:pt x="4855" y="1128"/>
                    <a:pt x="4865" y="1128"/>
                    <a:pt x="4874" y="1131"/>
                  </a:cubicBezTo>
                  <a:lnTo>
                    <a:pt x="4946" y="1159"/>
                  </a:lnTo>
                  <a:lnTo>
                    <a:pt x="4940" y="1157"/>
                  </a:lnTo>
                  <a:lnTo>
                    <a:pt x="5016" y="1173"/>
                  </a:lnTo>
                  <a:lnTo>
                    <a:pt x="4997" y="1174"/>
                  </a:lnTo>
                  <a:lnTo>
                    <a:pt x="5069" y="1150"/>
                  </a:lnTo>
                  <a:cubicBezTo>
                    <a:pt x="5073" y="1149"/>
                    <a:pt x="5078" y="1148"/>
                    <a:pt x="5082" y="1149"/>
                  </a:cubicBezTo>
                  <a:lnTo>
                    <a:pt x="5158" y="1153"/>
                  </a:lnTo>
                  <a:lnTo>
                    <a:pt x="5133" y="1161"/>
                  </a:lnTo>
                  <a:lnTo>
                    <a:pt x="5205" y="1101"/>
                  </a:lnTo>
                  <a:cubicBezTo>
                    <a:pt x="5217" y="1091"/>
                    <a:pt x="5232" y="1090"/>
                    <a:pt x="5245" y="1097"/>
                  </a:cubicBezTo>
                  <a:lnTo>
                    <a:pt x="5321" y="1137"/>
                  </a:lnTo>
                  <a:lnTo>
                    <a:pt x="5304" y="1132"/>
                  </a:lnTo>
                  <a:lnTo>
                    <a:pt x="5376" y="1132"/>
                  </a:lnTo>
                  <a:lnTo>
                    <a:pt x="5456" y="1141"/>
                  </a:lnTo>
                  <a:lnTo>
                    <a:pt x="5530" y="1153"/>
                  </a:lnTo>
                  <a:lnTo>
                    <a:pt x="5606" y="1165"/>
                  </a:lnTo>
                  <a:lnTo>
                    <a:pt x="5680" y="1181"/>
                  </a:lnTo>
                  <a:lnTo>
                    <a:pt x="5669" y="1181"/>
                  </a:lnTo>
                  <a:lnTo>
                    <a:pt x="5745" y="1173"/>
                  </a:lnTo>
                  <a:lnTo>
                    <a:pt x="5816" y="1165"/>
                  </a:lnTo>
                  <a:lnTo>
                    <a:pt x="5893" y="1157"/>
                  </a:lnTo>
                  <a:lnTo>
                    <a:pt x="5964" y="1149"/>
                  </a:lnTo>
                  <a:lnTo>
                    <a:pt x="6044" y="1148"/>
                  </a:lnTo>
                  <a:cubicBezTo>
                    <a:pt x="6049" y="1148"/>
                    <a:pt x="6053" y="1149"/>
                    <a:pt x="6058" y="1151"/>
                  </a:cubicBezTo>
                  <a:lnTo>
                    <a:pt x="6130" y="1179"/>
                  </a:lnTo>
                  <a:lnTo>
                    <a:pt x="6092" y="1186"/>
                  </a:lnTo>
                  <a:lnTo>
                    <a:pt x="6168" y="1118"/>
                  </a:lnTo>
                  <a:cubicBezTo>
                    <a:pt x="6172" y="1114"/>
                    <a:pt x="6177" y="1112"/>
                    <a:pt x="6182" y="1110"/>
                  </a:cubicBezTo>
                  <a:lnTo>
                    <a:pt x="6258" y="1086"/>
                  </a:lnTo>
                  <a:cubicBezTo>
                    <a:pt x="6261" y="1085"/>
                    <a:pt x="6265" y="1084"/>
                    <a:pt x="6268" y="1084"/>
                  </a:cubicBezTo>
                  <a:lnTo>
                    <a:pt x="6340" y="1084"/>
                  </a:lnTo>
                  <a:lnTo>
                    <a:pt x="6420" y="1093"/>
                  </a:lnTo>
                  <a:lnTo>
                    <a:pt x="6412" y="1093"/>
                  </a:lnTo>
                  <a:lnTo>
                    <a:pt x="6484" y="1085"/>
                  </a:lnTo>
                  <a:lnTo>
                    <a:pt x="6472" y="1089"/>
                  </a:lnTo>
                  <a:lnTo>
                    <a:pt x="6548" y="1049"/>
                  </a:lnTo>
                  <a:lnTo>
                    <a:pt x="6619" y="1009"/>
                  </a:lnTo>
                  <a:cubicBezTo>
                    <a:pt x="6629" y="1004"/>
                    <a:pt x="6640" y="1003"/>
                    <a:pt x="6650" y="1007"/>
                  </a:cubicBezTo>
                  <a:lnTo>
                    <a:pt x="6726" y="1039"/>
                  </a:lnTo>
                  <a:lnTo>
                    <a:pt x="6703" y="1038"/>
                  </a:lnTo>
                  <a:lnTo>
                    <a:pt x="6775" y="1018"/>
                  </a:lnTo>
                  <a:cubicBezTo>
                    <a:pt x="6779" y="1017"/>
                    <a:pt x="6782" y="1016"/>
                    <a:pt x="6786" y="1017"/>
                  </a:cubicBezTo>
                  <a:lnTo>
                    <a:pt x="6862" y="1021"/>
                  </a:lnTo>
                  <a:cubicBezTo>
                    <a:pt x="6864" y="1021"/>
                    <a:pt x="6866" y="1021"/>
                    <a:pt x="6868" y="1021"/>
                  </a:cubicBezTo>
                  <a:lnTo>
                    <a:pt x="6940" y="1037"/>
                  </a:lnTo>
                  <a:cubicBezTo>
                    <a:pt x="6945" y="1038"/>
                    <a:pt x="6949" y="1040"/>
                    <a:pt x="6953" y="1043"/>
                  </a:cubicBezTo>
                  <a:lnTo>
                    <a:pt x="7029" y="1095"/>
                  </a:lnTo>
                  <a:lnTo>
                    <a:pt x="6985" y="1097"/>
                  </a:lnTo>
                  <a:lnTo>
                    <a:pt x="7057" y="1037"/>
                  </a:lnTo>
                  <a:cubicBezTo>
                    <a:pt x="7065" y="1030"/>
                    <a:pt x="7076" y="1027"/>
                    <a:pt x="7086" y="1029"/>
                  </a:cubicBezTo>
                  <a:lnTo>
                    <a:pt x="7162" y="1041"/>
                  </a:lnTo>
                  <a:lnTo>
                    <a:pt x="7232" y="1049"/>
                  </a:lnTo>
                  <a:lnTo>
                    <a:pt x="7225" y="1049"/>
                  </a:lnTo>
                  <a:lnTo>
                    <a:pt x="7301" y="1041"/>
                  </a:lnTo>
                  <a:lnTo>
                    <a:pt x="7376" y="1040"/>
                  </a:lnTo>
                  <a:cubicBezTo>
                    <a:pt x="7383" y="1040"/>
                    <a:pt x="7390" y="1042"/>
                    <a:pt x="7396" y="1046"/>
                  </a:cubicBezTo>
                  <a:lnTo>
                    <a:pt x="7472" y="1094"/>
                  </a:lnTo>
                  <a:lnTo>
                    <a:pt x="7436" y="1092"/>
                  </a:lnTo>
                  <a:lnTo>
                    <a:pt x="7508" y="1056"/>
                  </a:lnTo>
                  <a:cubicBezTo>
                    <a:pt x="7511" y="1055"/>
                    <a:pt x="7514" y="1054"/>
                    <a:pt x="7517" y="1053"/>
                  </a:cubicBezTo>
                  <a:lnTo>
                    <a:pt x="7593" y="1037"/>
                  </a:lnTo>
                  <a:cubicBezTo>
                    <a:pt x="7598" y="1036"/>
                    <a:pt x="7603" y="1036"/>
                    <a:pt x="7608" y="1037"/>
                  </a:cubicBezTo>
                  <a:lnTo>
                    <a:pt x="7680" y="1053"/>
                  </a:lnTo>
                  <a:lnTo>
                    <a:pt x="7667" y="1053"/>
                  </a:lnTo>
                  <a:lnTo>
                    <a:pt x="7743" y="1041"/>
                  </a:lnTo>
                  <a:lnTo>
                    <a:pt x="7819" y="1029"/>
                  </a:lnTo>
                  <a:lnTo>
                    <a:pt x="7813" y="1030"/>
                  </a:lnTo>
                  <a:lnTo>
                    <a:pt x="7885" y="1006"/>
                  </a:lnTo>
                  <a:cubicBezTo>
                    <a:pt x="7896" y="1003"/>
                    <a:pt x="7908" y="1005"/>
                    <a:pt x="7918" y="1011"/>
                  </a:cubicBezTo>
                  <a:lnTo>
                    <a:pt x="7994" y="1067"/>
                  </a:lnTo>
                  <a:lnTo>
                    <a:pt x="7980" y="1061"/>
                  </a:lnTo>
                  <a:lnTo>
                    <a:pt x="8052" y="1077"/>
                  </a:lnTo>
                  <a:lnTo>
                    <a:pt x="8034" y="1078"/>
                  </a:lnTo>
                  <a:lnTo>
                    <a:pt x="8110" y="1054"/>
                  </a:lnTo>
                  <a:lnTo>
                    <a:pt x="8187" y="1041"/>
                  </a:lnTo>
                  <a:cubicBezTo>
                    <a:pt x="8189" y="1041"/>
                    <a:pt x="8190" y="1040"/>
                    <a:pt x="8192" y="1040"/>
                  </a:cubicBezTo>
                  <a:lnTo>
                    <a:pt x="8268" y="1040"/>
                  </a:lnTo>
                  <a:lnTo>
                    <a:pt x="8259" y="1042"/>
                  </a:lnTo>
                  <a:lnTo>
                    <a:pt x="8331" y="1022"/>
                  </a:lnTo>
                  <a:cubicBezTo>
                    <a:pt x="8338" y="1020"/>
                    <a:pt x="8345" y="1020"/>
                    <a:pt x="8351" y="1022"/>
                  </a:cubicBezTo>
                  <a:lnTo>
                    <a:pt x="8427" y="1046"/>
                  </a:lnTo>
                  <a:lnTo>
                    <a:pt x="8420" y="1045"/>
                  </a:lnTo>
                  <a:lnTo>
                    <a:pt x="8492" y="1053"/>
                  </a:lnTo>
                  <a:lnTo>
                    <a:pt x="8564" y="1052"/>
                  </a:lnTo>
                  <a:cubicBezTo>
                    <a:pt x="8566" y="1052"/>
                    <a:pt x="8568" y="1053"/>
                    <a:pt x="8570" y="1053"/>
                  </a:cubicBezTo>
                  <a:lnTo>
                    <a:pt x="8642" y="1065"/>
                  </a:lnTo>
                  <a:lnTo>
                    <a:pt x="8714" y="1069"/>
                  </a:lnTo>
                  <a:lnTo>
                    <a:pt x="8698" y="1072"/>
                  </a:lnTo>
                  <a:lnTo>
                    <a:pt x="8770" y="1040"/>
                  </a:lnTo>
                  <a:cubicBezTo>
                    <a:pt x="8778" y="1036"/>
                    <a:pt x="8787" y="1035"/>
                    <a:pt x="8795" y="1038"/>
                  </a:cubicBezTo>
                  <a:lnTo>
                    <a:pt x="8871" y="1062"/>
                  </a:lnTo>
                  <a:lnTo>
                    <a:pt x="8864" y="1061"/>
                  </a:lnTo>
                  <a:lnTo>
                    <a:pt x="8936" y="1069"/>
                  </a:lnTo>
                  <a:lnTo>
                    <a:pt x="8918" y="1071"/>
                  </a:lnTo>
                  <a:lnTo>
                    <a:pt x="8994" y="1039"/>
                  </a:lnTo>
                  <a:cubicBezTo>
                    <a:pt x="9000" y="1037"/>
                    <a:pt x="9005" y="1036"/>
                    <a:pt x="9010" y="1037"/>
                  </a:cubicBezTo>
                  <a:lnTo>
                    <a:pt x="9082" y="1041"/>
                  </a:lnTo>
                  <a:lnTo>
                    <a:pt x="9156" y="1040"/>
                  </a:lnTo>
                  <a:cubicBezTo>
                    <a:pt x="9160" y="1040"/>
                    <a:pt x="9164" y="1041"/>
                    <a:pt x="9167" y="1042"/>
                  </a:cubicBezTo>
                  <a:lnTo>
                    <a:pt x="9243" y="1066"/>
                  </a:lnTo>
                  <a:cubicBezTo>
                    <a:pt x="9262" y="1072"/>
                    <a:pt x="9273" y="1092"/>
                    <a:pt x="9267" y="1111"/>
                  </a:cubicBezTo>
                  <a:cubicBezTo>
                    <a:pt x="9261" y="1130"/>
                    <a:pt x="9241" y="1141"/>
                    <a:pt x="9222" y="1135"/>
                  </a:cubicBezTo>
                  <a:lnTo>
                    <a:pt x="9146" y="1111"/>
                  </a:lnTo>
                  <a:lnTo>
                    <a:pt x="9156" y="1112"/>
                  </a:lnTo>
                  <a:lnTo>
                    <a:pt x="9078" y="1112"/>
                  </a:lnTo>
                  <a:lnTo>
                    <a:pt x="9006" y="1108"/>
                  </a:lnTo>
                  <a:lnTo>
                    <a:pt x="9022" y="1106"/>
                  </a:lnTo>
                  <a:lnTo>
                    <a:pt x="8946" y="1138"/>
                  </a:lnTo>
                  <a:cubicBezTo>
                    <a:pt x="8941" y="1140"/>
                    <a:pt x="8935" y="1141"/>
                    <a:pt x="8928" y="1140"/>
                  </a:cubicBezTo>
                  <a:lnTo>
                    <a:pt x="8856" y="1132"/>
                  </a:lnTo>
                  <a:cubicBezTo>
                    <a:pt x="8854" y="1132"/>
                    <a:pt x="8852" y="1132"/>
                    <a:pt x="8850" y="1131"/>
                  </a:cubicBezTo>
                  <a:lnTo>
                    <a:pt x="8774" y="1107"/>
                  </a:lnTo>
                  <a:lnTo>
                    <a:pt x="8799" y="1105"/>
                  </a:lnTo>
                  <a:lnTo>
                    <a:pt x="8727" y="1137"/>
                  </a:lnTo>
                  <a:cubicBezTo>
                    <a:pt x="8722" y="1140"/>
                    <a:pt x="8716" y="1141"/>
                    <a:pt x="8711" y="1140"/>
                  </a:cubicBezTo>
                  <a:lnTo>
                    <a:pt x="8631" y="1136"/>
                  </a:lnTo>
                  <a:lnTo>
                    <a:pt x="8559" y="1124"/>
                  </a:lnTo>
                  <a:lnTo>
                    <a:pt x="8564" y="1124"/>
                  </a:lnTo>
                  <a:lnTo>
                    <a:pt x="8484" y="1124"/>
                  </a:lnTo>
                  <a:lnTo>
                    <a:pt x="8412" y="1116"/>
                  </a:lnTo>
                  <a:cubicBezTo>
                    <a:pt x="8410" y="1116"/>
                    <a:pt x="8408" y="1116"/>
                    <a:pt x="8406" y="1115"/>
                  </a:cubicBezTo>
                  <a:lnTo>
                    <a:pt x="8330" y="1091"/>
                  </a:lnTo>
                  <a:lnTo>
                    <a:pt x="8350" y="1091"/>
                  </a:lnTo>
                  <a:lnTo>
                    <a:pt x="8278" y="1111"/>
                  </a:lnTo>
                  <a:cubicBezTo>
                    <a:pt x="8275" y="1112"/>
                    <a:pt x="8272" y="1112"/>
                    <a:pt x="8268" y="1112"/>
                  </a:cubicBezTo>
                  <a:lnTo>
                    <a:pt x="8192" y="1112"/>
                  </a:lnTo>
                  <a:lnTo>
                    <a:pt x="8198" y="1112"/>
                  </a:lnTo>
                  <a:lnTo>
                    <a:pt x="8131" y="1123"/>
                  </a:lnTo>
                  <a:lnTo>
                    <a:pt x="8055" y="1147"/>
                  </a:lnTo>
                  <a:cubicBezTo>
                    <a:pt x="8049" y="1149"/>
                    <a:pt x="8043" y="1149"/>
                    <a:pt x="8037" y="1148"/>
                  </a:cubicBezTo>
                  <a:lnTo>
                    <a:pt x="7965" y="1132"/>
                  </a:lnTo>
                  <a:cubicBezTo>
                    <a:pt x="7960" y="1131"/>
                    <a:pt x="7955" y="1128"/>
                    <a:pt x="7951" y="1125"/>
                  </a:cubicBezTo>
                  <a:lnTo>
                    <a:pt x="7875" y="1069"/>
                  </a:lnTo>
                  <a:lnTo>
                    <a:pt x="7908" y="1075"/>
                  </a:lnTo>
                  <a:lnTo>
                    <a:pt x="7836" y="1099"/>
                  </a:lnTo>
                  <a:cubicBezTo>
                    <a:pt x="7834" y="1099"/>
                    <a:pt x="7832" y="1100"/>
                    <a:pt x="7830" y="1100"/>
                  </a:cubicBezTo>
                  <a:lnTo>
                    <a:pt x="7754" y="1112"/>
                  </a:lnTo>
                  <a:lnTo>
                    <a:pt x="7678" y="1124"/>
                  </a:lnTo>
                  <a:cubicBezTo>
                    <a:pt x="7674" y="1125"/>
                    <a:pt x="7669" y="1125"/>
                    <a:pt x="7665" y="1124"/>
                  </a:cubicBezTo>
                  <a:lnTo>
                    <a:pt x="7593" y="1108"/>
                  </a:lnTo>
                  <a:lnTo>
                    <a:pt x="7608" y="1108"/>
                  </a:lnTo>
                  <a:lnTo>
                    <a:pt x="7532" y="1124"/>
                  </a:lnTo>
                  <a:lnTo>
                    <a:pt x="7541" y="1121"/>
                  </a:lnTo>
                  <a:lnTo>
                    <a:pt x="7469" y="1157"/>
                  </a:lnTo>
                  <a:cubicBezTo>
                    <a:pt x="7457" y="1162"/>
                    <a:pt x="7444" y="1162"/>
                    <a:pt x="7433" y="1155"/>
                  </a:cubicBezTo>
                  <a:lnTo>
                    <a:pt x="7357" y="1107"/>
                  </a:lnTo>
                  <a:lnTo>
                    <a:pt x="7376" y="1112"/>
                  </a:lnTo>
                  <a:lnTo>
                    <a:pt x="7308" y="1112"/>
                  </a:lnTo>
                  <a:lnTo>
                    <a:pt x="7232" y="1120"/>
                  </a:lnTo>
                  <a:cubicBezTo>
                    <a:pt x="7230" y="1121"/>
                    <a:pt x="7227" y="1121"/>
                    <a:pt x="7224" y="1120"/>
                  </a:cubicBezTo>
                  <a:lnTo>
                    <a:pt x="7151" y="1112"/>
                  </a:lnTo>
                  <a:lnTo>
                    <a:pt x="7075" y="1100"/>
                  </a:lnTo>
                  <a:lnTo>
                    <a:pt x="7104" y="1092"/>
                  </a:lnTo>
                  <a:lnTo>
                    <a:pt x="7032" y="1152"/>
                  </a:lnTo>
                  <a:cubicBezTo>
                    <a:pt x="7019" y="1162"/>
                    <a:pt x="7001" y="1163"/>
                    <a:pt x="6988" y="1154"/>
                  </a:cubicBezTo>
                  <a:lnTo>
                    <a:pt x="6912" y="1102"/>
                  </a:lnTo>
                  <a:lnTo>
                    <a:pt x="6925" y="1108"/>
                  </a:lnTo>
                  <a:lnTo>
                    <a:pt x="6853" y="1092"/>
                  </a:lnTo>
                  <a:lnTo>
                    <a:pt x="6859" y="1092"/>
                  </a:lnTo>
                  <a:lnTo>
                    <a:pt x="6783" y="1088"/>
                  </a:lnTo>
                  <a:lnTo>
                    <a:pt x="6794" y="1087"/>
                  </a:lnTo>
                  <a:lnTo>
                    <a:pt x="6722" y="1107"/>
                  </a:lnTo>
                  <a:cubicBezTo>
                    <a:pt x="6714" y="1109"/>
                    <a:pt x="6706" y="1109"/>
                    <a:pt x="6698" y="1106"/>
                  </a:cubicBezTo>
                  <a:lnTo>
                    <a:pt x="6622" y="1074"/>
                  </a:lnTo>
                  <a:lnTo>
                    <a:pt x="6654" y="1072"/>
                  </a:lnTo>
                  <a:lnTo>
                    <a:pt x="6581" y="1112"/>
                  </a:lnTo>
                  <a:lnTo>
                    <a:pt x="6505" y="1152"/>
                  </a:lnTo>
                  <a:cubicBezTo>
                    <a:pt x="6501" y="1154"/>
                    <a:pt x="6497" y="1156"/>
                    <a:pt x="6492" y="1156"/>
                  </a:cubicBezTo>
                  <a:lnTo>
                    <a:pt x="6420" y="1164"/>
                  </a:lnTo>
                  <a:cubicBezTo>
                    <a:pt x="6418" y="1165"/>
                    <a:pt x="6415" y="1165"/>
                    <a:pt x="6413" y="1164"/>
                  </a:cubicBezTo>
                  <a:lnTo>
                    <a:pt x="6340" y="1156"/>
                  </a:lnTo>
                  <a:lnTo>
                    <a:pt x="6268" y="1156"/>
                  </a:lnTo>
                  <a:lnTo>
                    <a:pt x="6279" y="1155"/>
                  </a:lnTo>
                  <a:lnTo>
                    <a:pt x="6203" y="1179"/>
                  </a:lnTo>
                  <a:lnTo>
                    <a:pt x="6216" y="1171"/>
                  </a:lnTo>
                  <a:lnTo>
                    <a:pt x="6140" y="1239"/>
                  </a:lnTo>
                  <a:cubicBezTo>
                    <a:pt x="6130" y="1248"/>
                    <a:pt x="6116" y="1251"/>
                    <a:pt x="6103" y="1246"/>
                  </a:cubicBezTo>
                  <a:lnTo>
                    <a:pt x="6031" y="1218"/>
                  </a:lnTo>
                  <a:lnTo>
                    <a:pt x="6044" y="1220"/>
                  </a:lnTo>
                  <a:lnTo>
                    <a:pt x="5972" y="1220"/>
                  </a:lnTo>
                  <a:lnTo>
                    <a:pt x="5900" y="1228"/>
                  </a:lnTo>
                  <a:lnTo>
                    <a:pt x="5824" y="1236"/>
                  </a:lnTo>
                  <a:lnTo>
                    <a:pt x="5752" y="1244"/>
                  </a:lnTo>
                  <a:lnTo>
                    <a:pt x="5676" y="1252"/>
                  </a:lnTo>
                  <a:cubicBezTo>
                    <a:pt x="5672" y="1253"/>
                    <a:pt x="5668" y="1252"/>
                    <a:pt x="5665" y="1252"/>
                  </a:cubicBezTo>
                  <a:lnTo>
                    <a:pt x="5595" y="1236"/>
                  </a:lnTo>
                  <a:lnTo>
                    <a:pt x="5519" y="1224"/>
                  </a:lnTo>
                  <a:lnTo>
                    <a:pt x="5449" y="1212"/>
                  </a:lnTo>
                  <a:lnTo>
                    <a:pt x="5376" y="1204"/>
                  </a:lnTo>
                  <a:lnTo>
                    <a:pt x="5304" y="1204"/>
                  </a:lnTo>
                  <a:cubicBezTo>
                    <a:pt x="5299" y="1204"/>
                    <a:pt x="5293" y="1203"/>
                    <a:pt x="5288" y="1200"/>
                  </a:cubicBezTo>
                  <a:lnTo>
                    <a:pt x="5212" y="1160"/>
                  </a:lnTo>
                  <a:lnTo>
                    <a:pt x="5252" y="1156"/>
                  </a:lnTo>
                  <a:lnTo>
                    <a:pt x="5180" y="1216"/>
                  </a:lnTo>
                  <a:cubicBezTo>
                    <a:pt x="5173" y="1222"/>
                    <a:pt x="5164" y="1225"/>
                    <a:pt x="5155" y="1224"/>
                  </a:cubicBezTo>
                  <a:lnTo>
                    <a:pt x="5079" y="1220"/>
                  </a:lnTo>
                  <a:lnTo>
                    <a:pt x="5092" y="1219"/>
                  </a:lnTo>
                  <a:lnTo>
                    <a:pt x="5020" y="1243"/>
                  </a:lnTo>
                  <a:cubicBezTo>
                    <a:pt x="5014" y="1245"/>
                    <a:pt x="5007" y="1245"/>
                    <a:pt x="5001" y="1244"/>
                  </a:cubicBezTo>
                  <a:lnTo>
                    <a:pt x="4925" y="1228"/>
                  </a:lnTo>
                  <a:cubicBezTo>
                    <a:pt x="4923" y="1227"/>
                    <a:pt x="4921" y="1227"/>
                    <a:pt x="4919" y="1226"/>
                  </a:cubicBezTo>
                  <a:lnTo>
                    <a:pt x="4847" y="1198"/>
                  </a:lnTo>
                  <a:lnTo>
                    <a:pt x="4874" y="1198"/>
                  </a:lnTo>
                  <a:lnTo>
                    <a:pt x="4798" y="1230"/>
                  </a:lnTo>
                  <a:cubicBezTo>
                    <a:pt x="4793" y="1232"/>
                    <a:pt x="4788" y="1233"/>
                    <a:pt x="4783" y="1232"/>
                  </a:cubicBezTo>
                  <a:lnTo>
                    <a:pt x="4706" y="1228"/>
                  </a:lnTo>
                  <a:lnTo>
                    <a:pt x="4634" y="1224"/>
                  </a:lnTo>
                  <a:lnTo>
                    <a:pt x="4646" y="1223"/>
                  </a:lnTo>
                  <a:lnTo>
                    <a:pt x="4570" y="1243"/>
                  </a:lnTo>
                  <a:cubicBezTo>
                    <a:pt x="4564" y="1245"/>
                    <a:pt x="4558" y="1245"/>
                    <a:pt x="4553" y="1244"/>
                  </a:cubicBezTo>
                  <a:lnTo>
                    <a:pt x="4481" y="1228"/>
                  </a:lnTo>
                  <a:lnTo>
                    <a:pt x="4487" y="1228"/>
                  </a:lnTo>
                  <a:lnTo>
                    <a:pt x="4408" y="1224"/>
                  </a:lnTo>
                  <a:lnTo>
                    <a:pt x="4336" y="1216"/>
                  </a:lnTo>
                  <a:lnTo>
                    <a:pt x="4351" y="1215"/>
                  </a:lnTo>
                  <a:lnTo>
                    <a:pt x="4276" y="1239"/>
                  </a:lnTo>
                  <a:lnTo>
                    <a:pt x="4204" y="1263"/>
                  </a:lnTo>
                  <a:cubicBezTo>
                    <a:pt x="4200" y="1264"/>
                    <a:pt x="4196" y="1264"/>
                    <a:pt x="4192" y="1264"/>
                  </a:cubicBezTo>
                  <a:lnTo>
                    <a:pt x="4116" y="1264"/>
                  </a:lnTo>
                  <a:lnTo>
                    <a:pt x="4126" y="1263"/>
                  </a:lnTo>
                  <a:lnTo>
                    <a:pt x="4054" y="1283"/>
                  </a:lnTo>
                  <a:cubicBezTo>
                    <a:pt x="4050" y="1284"/>
                    <a:pt x="4046" y="1285"/>
                    <a:pt x="4043" y="1284"/>
                  </a:cubicBezTo>
                  <a:lnTo>
                    <a:pt x="3967" y="1280"/>
                  </a:lnTo>
                  <a:lnTo>
                    <a:pt x="3980" y="1279"/>
                  </a:lnTo>
                  <a:lnTo>
                    <a:pt x="3909" y="1302"/>
                  </a:lnTo>
                  <a:lnTo>
                    <a:pt x="3837" y="1329"/>
                  </a:lnTo>
                  <a:lnTo>
                    <a:pt x="3765" y="1365"/>
                  </a:lnTo>
                  <a:cubicBezTo>
                    <a:pt x="3761" y="1367"/>
                    <a:pt x="3757" y="1368"/>
                    <a:pt x="3752" y="1368"/>
                  </a:cubicBezTo>
                  <a:lnTo>
                    <a:pt x="3676" y="1376"/>
                  </a:lnTo>
                  <a:cubicBezTo>
                    <a:pt x="3674" y="1377"/>
                    <a:pt x="3671" y="1377"/>
                    <a:pt x="3668" y="1376"/>
                  </a:cubicBezTo>
                  <a:lnTo>
                    <a:pt x="3596" y="1368"/>
                  </a:lnTo>
                  <a:lnTo>
                    <a:pt x="3619" y="1364"/>
                  </a:lnTo>
                  <a:lnTo>
                    <a:pt x="3543" y="1408"/>
                  </a:lnTo>
                  <a:cubicBezTo>
                    <a:pt x="3537" y="1411"/>
                    <a:pt x="3531" y="1412"/>
                    <a:pt x="3524" y="1412"/>
                  </a:cubicBezTo>
                  <a:lnTo>
                    <a:pt x="3452" y="1412"/>
                  </a:lnTo>
                  <a:lnTo>
                    <a:pt x="3469" y="1408"/>
                  </a:lnTo>
                  <a:lnTo>
                    <a:pt x="3393" y="1448"/>
                  </a:lnTo>
                  <a:cubicBezTo>
                    <a:pt x="3388" y="1451"/>
                    <a:pt x="3382" y="1452"/>
                    <a:pt x="3376" y="1452"/>
                  </a:cubicBezTo>
                  <a:lnTo>
                    <a:pt x="3300" y="1452"/>
                  </a:lnTo>
                  <a:lnTo>
                    <a:pt x="3310" y="1451"/>
                  </a:lnTo>
                  <a:lnTo>
                    <a:pt x="3238" y="1471"/>
                  </a:lnTo>
                  <a:cubicBezTo>
                    <a:pt x="3230" y="1473"/>
                    <a:pt x="3222" y="1473"/>
                    <a:pt x="3214" y="1470"/>
                  </a:cubicBezTo>
                  <a:lnTo>
                    <a:pt x="3138" y="1438"/>
                  </a:lnTo>
                  <a:lnTo>
                    <a:pt x="3158" y="1440"/>
                  </a:lnTo>
                  <a:lnTo>
                    <a:pt x="3086" y="1452"/>
                  </a:lnTo>
                  <a:cubicBezTo>
                    <a:pt x="3082" y="1453"/>
                    <a:pt x="3077" y="1453"/>
                    <a:pt x="3073" y="1452"/>
                  </a:cubicBezTo>
                  <a:lnTo>
                    <a:pt x="2995" y="1435"/>
                  </a:lnTo>
                  <a:lnTo>
                    <a:pt x="2923" y="1415"/>
                  </a:lnTo>
                  <a:lnTo>
                    <a:pt x="2940" y="1416"/>
                  </a:lnTo>
                  <a:lnTo>
                    <a:pt x="2864" y="1432"/>
                  </a:lnTo>
                  <a:cubicBezTo>
                    <a:pt x="2860" y="1432"/>
                    <a:pt x="2856" y="1433"/>
                    <a:pt x="2852" y="1432"/>
                  </a:cubicBezTo>
                  <a:lnTo>
                    <a:pt x="2780" y="1424"/>
                  </a:lnTo>
                  <a:cubicBezTo>
                    <a:pt x="2778" y="1424"/>
                    <a:pt x="2776" y="1424"/>
                    <a:pt x="2774" y="1423"/>
                  </a:cubicBezTo>
                  <a:lnTo>
                    <a:pt x="2698" y="1399"/>
                  </a:lnTo>
                  <a:lnTo>
                    <a:pt x="2722" y="1398"/>
                  </a:lnTo>
                  <a:lnTo>
                    <a:pt x="2650" y="1426"/>
                  </a:lnTo>
                  <a:cubicBezTo>
                    <a:pt x="2639" y="1430"/>
                    <a:pt x="2627" y="1429"/>
                    <a:pt x="2617" y="1423"/>
                  </a:cubicBezTo>
                  <a:lnTo>
                    <a:pt x="2541" y="1375"/>
                  </a:lnTo>
                  <a:lnTo>
                    <a:pt x="2572" y="1379"/>
                  </a:lnTo>
                  <a:lnTo>
                    <a:pt x="2500" y="1403"/>
                  </a:lnTo>
                  <a:cubicBezTo>
                    <a:pt x="2483" y="1408"/>
                    <a:pt x="2465" y="1401"/>
                    <a:pt x="2457" y="1386"/>
                  </a:cubicBezTo>
                  <a:lnTo>
                    <a:pt x="2384" y="1254"/>
                  </a:lnTo>
                  <a:lnTo>
                    <a:pt x="2312" y="1158"/>
                  </a:lnTo>
                  <a:lnTo>
                    <a:pt x="2325" y="1169"/>
                  </a:lnTo>
                  <a:lnTo>
                    <a:pt x="2249" y="1133"/>
                  </a:lnTo>
                  <a:cubicBezTo>
                    <a:pt x="2243" y="1130"/>
                    <a:pt x="2238" y="1126"/>
                    <a:pt x="2235" y="1121"/>
                  </a:cubicBezTo>
                  <a:lnTo>
                    <a:pt x="2162" y="1015"/>
                  </a:lnTo>
                  <a:lnTo>
                    <a:pt x="2086" y="887"/>
                  </a:lnTo>
                  <a:cubicBezTo>
                    <a:pt x="2085" y="885"/>
                    <a:pt x="2084" y="884"/>
                    <a:pt x="2083" y="882"/>
                  </a:cubicBezTo>
                  <a:lnTo>
                    <a:pt x="2011" y="702"/>
                  </a:lnTo>
                  <a:lnTo>
                    <a:pt x="2021" y="716"/>
                  </a:lnTo>
                  <a:lnTo>
                    <a:pt x="1944" y="651"/>
                  </a:lnTo>
                  <a:lnTo>
                    <a:pt x="1868" y="579"/>
                  </a:lnTo>
                  <a:lnTo>
                    <a:pt x="1876" y="585"/>
                  </a:lnTo>
                  <a:lnTo>
                    <a:pt x="1801" y="547"/>
                  </a:lnTo>
                  <a:lnTo>
                    <a:pt x="1728" y="501"/>
                  </a:lnTo>
                  <a:lnTo>
                    <a:pt x="1657" y="465"/>
                  </a:lnTo>
                  <a:lnTo>
                    <a:pt x="1581" y="429"/>
                  </a:lnTo>
                  <a:lnTo>
                    <a:pt x="1602" y="432"/>
                  </a:lnTo>
                  <a:lnTo>
                    <a:pt x="1528" y="444"/>
                  </a:lnTo>
                  <a:lnTo>
                    <a:pt x="1452" y="452"/>
                  </a:lnTo>
                  <a:cubicBezTo>
                    <a:pt x="1450" y="452"/>
                    <a:pt x="1448" y="453"/>
                    <a:pt x="1446" y="452"/>
                  </a:cubicBezTo>
                  <a:lnTo>
                    <a:pt x="1374" y="448"/>
                  </a:lnTo>
                  <a:cubicBezTo>
                    <a:pt x="1364" y="448"/>
                    <a:pt x="1355" y="443"/>
                    <a:pt x="1349" y="435"/>
                  </a:cubicBezTo>
                  <a:lnTo>
                    <a:pt x="1273" y="343"/>
                  </a:lnTo>
                  <a:lnTo>
                    <a:pt x="1318" y="352"/>
                  </a:lnTo>
                  <a:lnTo>
                    <a:pt x="1246" y="392"/>
                  </a:lnTo>
                  <a:cubicBezTo>
                    <a:pt x="1234" y="398"/>
                    <a:pt x="1220" y="398"/>
                    <a:pt x="1209" y="391"/>
                  </a:cubicBezTo>
                  <a:lnTo>
                    <a:pt x="1133" y="343"/>
                  </a:lnTo>
                  <a:lnTo>
                    <a:pt x="1141" y="347"/>
                  </a:lnTo>
                  <a:lnTo>
                    <a:pt x="1069" y="323"/>
                  </a:lnTo>
                  <a:lnTo>
                    <a:pt x="1082" y="324"/>
                  </a:lnTo>
                  <a:lnTo>
                    <a:pt x="1006" y="328"/>
                  </a:lnTo>
                  <a:cubicBezTo>
                    <a:pt x="999" y="329"/>
                    <a:pt x="991" y="327"/>
                    <a:pt x="984" y="322"/>
                  </a:cubicBezTo>
                  <a:lnTo>
                    <a:pt x="912" y="274"/>
                  </a:lnTo>
                  <a:lnTo>
                    <a:pt x="927" y="280"/>
                  </a:lnTo>
                  <a:lnTo>
                    <a:pt x="851" y="268"/>
                  </a:lnTo>
                  <a:cubicBezTo>
                    <a:pt x="846" y="267"/>
                    <a:pt x="842" y="266"/>
                    <a:pt x="838" y="263"/>
                  </a:cubicBezTo>
                  <a:lnTo>
                    <a:pt x="766" y="219"/>
                  </a:lnTo>
                  <a:lnTo>
                    <a:pt x="777" y="224"/>
                  </a:lnTo>
                  <a:lnTo>
                    <a:pt x="701" y="208"/>
                  </a:lnTo>
                  <a:lnTo>
                    <a:pt x="629" y="192"/>
                  </a:lnTo>
                  <a:cubicBezTo>
                    <a:pt x="627" y="191"/>
                    <a:pt x="624" y="190"/>
                    <a:pt x="622" y="190"/>
                  </a:cubicBezTo>
                  <a:lnTo>
                    <a:pt x="551" y="159"/>
                  </a:lnTo>
                  <a:lnTo>
                    <a:pt x="477" y="140"/>
                  </a:lnTo>
                  <a:lnTo>
                    <a:pt x="405" y="124"/>
                  </a:lnTo>
                  <a:lnTo>
                    <a:pt x="420" y="124"/>
                  </a:lnTo>
                  <a:lnTo>
                    <a:pt x="344" y="140"/>
                  </a:lnTo>
                  <a:lnTo>
                    <a:pt x="354" y="136"/>
                  </a:lnTo>
                  <a:lnTo>
                    <a:pt x="282" y="176"/>
                  </a:lnTo>
                  <a:cubicBezTo>
                    <a:pt x="275" y="180"/>
                    <a:pt x="267" y="181"/>
                    <a:pt x="259" y="180"/>
                  </a:cubicBezTo>
                  <a:lnTo>
                    <a:pt x="183" y="168"/>
                  </a:lnTo>
                  <a:lnTo>
                    <a:pt x="192" y="168"/>
                  </a:lnTo>
                  <a:lnTo>
                    <a:pt x="120" y="176"/>
                  </a:lnTo>
                  <a:cubicBezTo>
                    <a:pt x="108" y="178"/>
                    <a:pt x="95" y="172"/>
                    <a:pt x="88" y="162"/>
                  </a:cubicBezTo>
                  <a:lnTo>
                    <a:pt x="12" y="62"/>
                  </a:lnTo>
                  <a:cubicBezTo>
                    <a:pt x="0" y="46"/>
                    <a:pt x="3" y="24"/>
                    <a:pt x="19" y="12"/>
                  </a:cubicBezTo>
                  <a:cubicBezTo>
                    <a:pt x="35" y="0"/>
                    <a:pt x="57" y="3"/>
                    <a:pt x="69" y="19"/>
                  </a:cubicBezTo>
                  <a:close/>
                </a:path>
              </a:pathLst>
            </a:custGeom>
            <a:grpFill/>
            <a:ln w="25400" cap="flat">
              <a:solidFill>
                <a:srgbClr val="8E292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3455" name="Group 1853454"/>
          <p:cNvGrpSpPr/>
          <p:nvPr/>
        </p:nvGrpSpPr>
        <p:grpSpPr>
          <a:xfrm>
            <a:off x="760413" y="2459038"/>
            <a:ext cx="7504112" cy="1981200"/>
            <a:chOff x="760413" y="2459038"/>
            <a:chExt cx="7504112" cy="1981200"/>
          </a:xfrm>
          <a:solidFill>
            <a:schemeClr val="bg1">
              <a:lumMod val="75000"/>
            </a:schemeClr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60413" y="2459038"/>
              <a:ext cx="4641850" cy="1443038"/>
            </a:xfrm>
            <a:custGeom>
              <a:avLst/>
              <a:gdLst>
                <a:gd name="T0" fmla="*/ 966 w 29802"/>
                <a:gd name="T1" fmla="*/ 419 h 8490"/>
                <a:gd name="T2" fmla="*/ 1919 w 29802"/>
                <a:gd name="T3" fmla="*/ 884 h 8490"/>
                <a:gd name="T4" fmla="*/ 2784 w 29802"/>
                <a:gd name="T5" fmla="*/ 977 h 8490"/>
                <a:gd name="T6" fmla="*/ 3806 w 29802"/>
                <a:gd name="T7" fmla="*/ 1589 h 8490"/>
                <a:gd name="T8" fmla="*/ 4696 w 29802"/>
                <a:gd name="T9" fmla="*/ 1702 h 8490"/>
                <a:gd name="T10" fmla="*/ 5597 w 29802"/>
                <a:gd name="T11" fmla="*/ 1783 h 8490"/>
                <a:gd name="T12" fmla="*/ 6606 w 29802"/>
                <a:gd name="T13" fmla="*/ 2035 h 8490"/>
                <a:gd name="T14" fmla="*/ 7550 w 29802"/>
                <a:gd name="T15" fmla="*/ 2114 h 8490"/>
                <a:gd name="T16" fmla="*/ 8658 w 29802"/>
                <a:gd name="T17" fmla="*/ 2231 h 8490"/>
                <a:gd name="T18" fmla="*/ 9540 w 29802"/>
                <a:gd name="T19" fmla="*/ 2169 h 8490"/>
                <a:gd name="T20" fmla="*/ 10458 w 29802"/>
                <a:gd name="T21" fmla="*/ 2018 h 8490"/>
                <a:gd name="T22" fmla="*/ 11358 w 29802"/>
                <a:gd name="T23" fmla="*/ 2011 h 8490"/>
                <a:gd name="T24" fmla="*/ 12362 w 29802"/>
                <a:gd name="T25" fmla="*/ 2191 h 8490"/>
                <a:gd name="T26" fmla="*/ 13296 w 29802"/>
                <a:gd name="T27" fmla="*/ 2014 h 8490"/>
                <a:gd name="T28" fmla="*/ 14190 w 29802"/>
                <a:gd name="T29" fmla="*/ 1816 h 8490"/>
                <a:gd name="T30" fmla="*/ 15266 w 29802"/>
                <a:gd name="T31" fmla="*/ 2689 h 8490"/>
                <a:gd name="T32" fmla="*/ 16109 w 29802"/>
                <a:gd name="T33" fmla="*/ 2773 h 8490"/>
                <a:gd name="T34" fmla="*/ 17183 w 29802"/>
                <a:gd name="T35" fmla="*/ 3593 h 8490"/>
                <a:gd name="T36" fmla="*/ 18033 w 29802"/>
                <a:gd name="T37" fmla="*/ 3700 h 8490"/>
                <a:gd name="T38" fmla="*/ 19054 w 29802"/>
                <a:gd name="T39" fmla="*/ 3963 h 8490"/>
                <a:gd name="T40" fmla="*/ 19996 w 29802"/>
                <a:gd name="T41" fmla="*/ 4566 h 8490"/>
                <a:gd name="T42" fmla="*/ 21038 w 29802"/>
                <a:gd name="T43" fmla="*/ 5523 h 8490"/>
                <a:gd name="T44" fmla="*/ 22218 w 29802"/>
                <a:gd name="T45" fmla="*/ 6397 h 8490"/>
                <a:gd name="T46" fmla="*/ 23242 w 29802"/>
                <a:gd name="T47" fmla="*/ 6903 h 8490"/>
                <a:gd name="T48" fmla="*/ 24115 w 29802"/>
                <a:gd name="T49" fmla="*/ 7247 h 8490"/>
                <a:gd name="T50" fmla="*/ 25142 w 29802"/>
                <a:gd name="T51" fmla="*/ 7627 h 8490"/>
                <a:gd name="T52" fmla="*/ 26148 w 29802"/>
                <a:gd name="T53" fmla="*/ 7974 h 8490"/>
                <a:gd name="T54" fmla="*/ 27198 w 29802"/>
                <a:gd name="T55" fmla="*/ 8011 h 8490"/>
                <a:gd name="T56" fmla="*/ 28121 w 29802"/>
                <a:gd name="T57" fmla="*/ 8038 h 8490"/>
                <a:gd name="T58" fmla="*/ 29146 w 29802"/>
                <a:gd name="T59" fmla="*/ 8180 h 8490"/>
                <a:gd name="T60" fmla="*/ 29290 w 29802"/>
                <a:gd name="T61" fmla="*/ 8306 h 8490"/>
                <a:gd name="T62" fmla="*/ 28370 w 29802"/>
                <a:gd name="T63" fmla="*/ 8278 h 8490"/>
                <a:gd name="T64" fmla="*/ 27333 w 29802"/>
                <a:gd name="T65" fmla="*/ 8199 h 8490"/>
                <a:gd name="T66" fmla="*/ 26266 w 29802"/>
                <a:gd name="T67" fmla="*/ 8048 h 8490"/>
                <a:gd name="T68" fmla="*/ 25243 w 29802"/>
                <a:gd name="T69" fmla="*/ 7782 h 8490"/>
                <a:gd name="T70" fmla="*/ 24364 w 29802"/>
                <a:gd name="T71" fmla="*/ 7487 h 8490"/>
                <a:gd name="T72" fmla="*/ 23328 w 29802"/>
                <a:gd name="T73" fmla="*/ 7150 h 8490"/>
                <a:gd name="T74" fmla="*/ 22307 w 29802"/>
                <a:gd name="T75" fmla="*/ 6642 h 8490"/>
                <a:gd name="T76" fmla="*/ 21096 w 29802"/>
                <a:gd name="T77" fmla="*/ 5817 h 8490"/>
                <a:gd name="T78" fmla="*/ 20061 w 29802"/>
                <a:gd name="T79" fmla="*/ 4748 h 8490"/>
                <a:gd name="T80" fmla="*/ 19175 w 29802"/>
                <a:gd name="T81" fmla="*/ 4165 h 8490"/>
                <a:gd name="T82" fmla="*/ 18132 w 29802"/>
                <a:gd name="T83" fmla="*/ 3868 h 8490"/>
                <a:gd name="T84" fmla="*/ 17263 w 29802"/>
                <a:gd name="T85" fmla="*/ 3737 h 8490"/>
                <a:gd name="T86" fmla="*/ 16205 w 29802"/>
                <a:gd name="T87" fmla="*/ 2972 h 8490"/>
                <a:gd name="T88" fmla="*/ 15397 w 29802"/>
                <a:gd name="T89" fmla="*/ 2629 h 8490"/>
                <a:gd name="T90" fmla="*/ 14411 w 29802"/>
                <a:gd name="T91" fmla="*/ 2128 h 8490"/>
                <a:gd name="T92" fmla="*/ 13404 w 29802"/>
                <a:gd name="T93" fmla="*/ 1953 h 8490"/>
                <a:gd name="T94" fmla="*/ 12571 w 29802"/>
                <a:gd name="T95" fmla="*/ 2334 h 8490"/>
                <a:gd name="T96" fmla="*/ 11613 w 29802"/>
                <a:gd name="T97" fmla="*/ 2236 h 8490"/>
                <a:gd name="T98" fmla="*/ 10770 w 29802"/>
                <a:gd name="T99" fmla="*/ 2089 h 8490"/>
                <a:gd name="T100" fmla="*/ 9757 w 29802"/>
                <a:gd name="T101" fmla="*/ 2276 h 8490"/>
                <a:gd name="T102" fmla="*/ 8871 w 29802"/>
                <a:gd name="T103" fmla="*/ 2243 h 8490"/>
                <a:gd name="T104" fmla="*/ 7612 w 29802"/>
                <a:gd name="T105" fmla="*/ 2444 h 8490"/>
                <a:gd name="T106" fmla="*/ 6696 w 29802"/>
                <a:gd name="T107" fmla="*/ 2364 h 8490"/>
                <a:gd name="T108" fmla="*/ 5659 w 29802"/>
                <a:gd name="T109" fmla="*/ 1952 h 8490"/>
                <a:gd name="T110" fmla="*/ 4819 w 29802"/>
                <a:gd name="T111" fmla="*/ 1890 h 8490"/>
                <a:gd name="T112" fmla="*/ 3965 w 29802"/>
                <a:gd name="T113" fmla="*/ 1750 h 8490"/>
                <a:gd name="T114" fmla="*/ 3054 w 29802"/>
                <a:gd name="T115" fmla="*/ 1170 h 8490"/>
                <a:gd name="T116" fmla="*/ 2141 w 29802"/>
                <a:gd name="T117" fmla="*/ 1103 h 8490"/>
                <a:gd name="T118" fmla="*/ 1130 w 29802"/>
                <a:gd name="T119" fmla="*/ 698 h 8490"/>
                <a:gd name="T120" fmla="*/ 215 w 29802"/>
                <a:gd name="T121" fmla="*/ 224 h 8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02" h="8490">
                  <a:moveTo>
                    <a:pt x="113" y="17"/>
                  </a:moveTo>
                  <a:lnTo>
                    <a:pt x="265" y="89"/>
                  </a:lnTo>
                  <a:lnTo>
                    <a:pt x="254" y="85"/>
                  </a:lnTo>
                  <a:lnTo>
                    <a:pt x="398" y="125"/>
                  </a:lnTo>
                  <a:cubicBezTo>
                    <a:pt x="406" y="127"/>
                    <a:pt x="414" y="131"/>
                    <a:pt x="421" y="137"/>
                  </a:cubicBezTo>
                  <a:lnTo>
                    <a:pt x="573" y="249"/>
                  </a:lnTo>
                  <a:lnTo>
                    <a:pt x="534" y="235"/>
                  </a:lnTo>
                  <a:lnTo>
                    <a:pt x="678" y="243"/>
                  </a:lnTo>
                  <a:cubicBezTo>
                    <a:pt x="699" y="244"/>
                    <a:pt x="717" y="253"/>
                    <a:pt x="730" y="269"/>
                  </a:cubicBezTo>
                  <a:lnTo>
                    <a:pt x="882" y="453"/>
                  </a:lnTo>
                  <a:lnTo>
                    <a:pt x="822" y="427"/>
                  </a:lnTo>
                  <a:lnTo>
                    <a:pt x="966" y="419"/>
                  </a:lnTo>
                  <a:cubicBezTo>
                    <a:pt x="986" y="418"/>
                    <a:pt x="1004" y="424"/>
                    <a:pt x="1018" y="437"/>
                  </a:cubicBezTo>
                  <a:lnTo>
                    <a:pt x="1170" y="573"/>
                  </a:lnTo>
                  <a:lnTo>
                    <a:pt x="1115" y="555"/>
                  </a:lnTo>
                  <a:lnTo>
                    <a:pt x="1259" y="539"/>
                  </a:lnTo>
                  <a:cubicBezTo>
                    <a:pt x="1270" y="538"/>
                    <a:pt x="1281" y="539"/>
                    <a:pt x="1291" y="543"/>
                  </a:cubicBezTo>
                  <a:lnTo>
                    <a:pt x="1443" y="599"/>
                  </a:lnTo>
                  <a:lnTo>
                    <a:pt x="1418" y="594"/>
                  </a:lnTo>
                  <a:lnTo>
                    <a:pt x="1562" y="594"/>
                  </a:lnTo>
                  <a:cubicBezTo>
                    <a:pt x="1567" y="594"/>
                    <a:pt x="1572" y="595"/>
                    <a:pt x="1577" y="596"/>
                  </a:cubicBezTo>
                  <a:lnTo>
                    <a:pt x="1729" y="628"/>
                  </a:lnTo>
                  <a:cubicBezTo>
                    <a:pt x="1748" y="632"/>
                    <a:pt x="1765" y="643"/>
                    <a:pt x="1775" y="660"/>
                  </a:cubicBezTo>
                  <a:lnTo>
                    <a:pt x="1919" y="884"/>
                  </a:lnTo>
                  <a:lnTo>
                    <a:pt x="1886" y="856"/>
                  </a:lnTo>
                  <a:lnTo>
                    <a:pt x="2038" y="920"/>
                  </a:lnTo>
                  <a:lnTo>
                    <a:pt x="2184" y="966"/>
                  </a:lnTo>
                  <a:lnTo>
                    <a:pt x="2133" y="969"/>
                  </a:lnTo>
                  <a:lnTo>
                    <a:pt x="2277" y="905"/>
                  </a:lnTo>
                  <a:cubicBezTo>
                    <a:pt x="2282" y="903"/>
                    <a:pt x="2287" y="901"/>
                    <a:pt x="2292" y="900"/>
                  </a:cubicBezTo>
                  <a:lnTo>
                    <a:pt x="2444" y="868"/>
                  </a:lnTo>
                  <a:lnTo>
                    <a:pt x="2429" y="873"/>
                  </a:lnTo>
                  <a:lnTo>
                    <a:pt x="2573" y="809"/>
                  </a:lnTo>
                  <a:cubicBezTo>
                    <a:pt x="2602" y="796"/>
                    <a:pt x="2635" y="803"/>
                    <a:pt x="2656" y="826"/>
                  </a:cubicBezTo>
                  <a:lnTo>
                    <a:pt x="2808" y="994"/>
                  </a:lnTo>
                  <a:lnTo>
                    <a:pt x="2784" y="977"/>
                  </a:lnTo>
                  <a:lnTo>
                    <a:pt x="2928" y="1041"/>
                  </a:lnTo>
                  <a:lnTo>
                    <a:pt x="2895" y="1035"/>
                  </a:lnTo>
                  <a:lnTo>
                    <a:pt x="3047" y="1027"/>
                  </a:lnTo>
                  <a:lnTo>
                    <a:pt x="3198" y="1035"/>
                  </a:lnTo>
                  <a:cubicBezTo>
                    <a:pt x="3213" y="1035"/>
                    <a:pt x="3227" y="1041"/>
                    <a:pt x="3239" y="1050"/>
                  </a:cubicBezTo>
                  <a:lnTo>
                    <a:pt x="3391" y="1170"/>
                  </a:lnTo>
                  <a:cubicBezTo>
                    <a:pt x="3404" y="1180"/>
                    <a:pt x="3413" y="1195"/>
                    <a:pt x="3417" y="1211"/>
                  </a:cubicBezTo>
                  <a:lnTo>
                    <a:pt x="3561" y="1883"/>
                  </a:lnTo>
                  <a:lnTo>
                    <a:pt x="3427" y="1864"/>
                  </a:lnTo>
                  <a:lnTo>
                    <a:pt x="3579" y="1584"/>
                  </a:lnTo>
                  <a:cubicBezTo>
                    <a:pt x="3595" y="1555"/>
                    <a:pt x="3629" y="1540"/>
                    <a:pt x="3662" y="1549"/>
                  </a:cubicBezTo>
                  <a:lnTo>
                    <a:pt x="3806" y="1589"/>
                  </a:lnTo>
                  <a:lnTo>
                    <a:pt x="3950" y="1611"/>
                  </a:lnTo>
                  <a:lnTo>
                    <a:pt x="3912" y="1615"/>
                  </a:lnTo>
                  <a:lnTo>
                    <a:pt x="4056" y="1559"/>
                  </a:lnTo>
                  <a:cubicBezTo>
                    <a:pt x="4074" y="1553"/>
                    <a:pt x="4093" y="1553"/>
                    <a:pt x="4110" y="1560"/>
                  </a:cubicBezTo>
                  <a:lnTo>
                    <a:pt x="4262" y="1624"/>
                  </a:lnTo>
                  <a:lnTo>
                    <a:pt x="4246" y="1619"/>
                  </a:lnTo>
                  <a:lnTo>
                    <a:pt x="4390" y="1643"/>
                  </a:lnTo>
                  <a:cubicBezTo>
                    <a:pt x="4401" y="1645"/>
                    <a:pt x="4412" y="1650"/>
                    <a:pt x="4421" y="1657"/>
                  </a:cubicBezTo>
                  <a:lnTo>
                    <a:pt x="4573" y="1769"/>
                  </a:lnTo>
                  <a:lnTo>
                    <a:pt x="4504" y="1759"/>
                  </a:lnTo>
                  <a:lnTo>
                    <a:pt x="4648" y="1703"/>
                  </a:lnTo>
                  <a:cubicBezTo>
                    <a:pt x="4664" y="1697"/>
                    <a:pt x="4681" y="1697"/>
                    <a:pt x="4696" y="1702"/>
                  </a:cubicBezTo>
                  <a:lnTo>
                    <a:pt x="4848" y="1750"/>
                  </a:lnTo>
                  <a:lnTo>
                    <a:pt x="4834" y="1747"/>
                  </a:lnTo>
                  <a:lnTo>
                    <a:pt x="4986" y="1763"/>
                  </a:lnTo>
                  <a:lnTo>
                    <a:pt x="4974" y="1763"/>
                  </a:lnTo>
                  <a:lnTo>
                    <a:pt x="5118" y="1755"/>
                  </a:lnTo>
                  <a:cubicBezTo>
                    <a:pt x="5124" y="1754"/>
                    <a:pt x="5129" y="1755"/>
                    <a:pt x="5134" y="1755"/>
                  </a:cubicBezTo>
                  <a:lnTo>
                    <a:pt x="5286" y="1779"/>
                  </a:lnTo>
                  <a:lnTo>
                    <a:pt x="5237" y="1789"/>
                  </a:lnTo>
                  <a:lnTo>
                    <a:pt x="5381" y="1701"/>
                  </a:lnTo>
                  <a:cubicBezTo>
                    <a:pt x="5403" y="1687"/>
                    <a:pt x="5432" y="1687"/>
                    <a:pt x="5455" y="1700"/>
                  </a:cubicBezTo>
                  <a:lnTo>
                    <a:pt x="5607" y="1788"/>
                  </a:lnTo>
                  <a:lnTo>
                    <a:pt x="5597" y="1783"/>
                  </a:lnTo>
                  <a:lnTo>
                    <a:pt x="5741" y="1839"/>
                  </a:lnTo>
                  <a:cubicBezTo>
                    <a:pt x="5752" y="1844"/>
                    <a:pt x="5762" y="1851"/>
                    <a:pt x="5770" y="1861"/>
                  </a:cubicBezTo>
                  <a:lnTo>
                    <a:pt x="5922" y="2045"/>
                  </a:lnTo>
                  <a:lnTo>
                    <a:pt x="5866" y="2018"/>
                  </a:lnTo>
                  <a:lnTo>
                    <a:pt x="6010" y="2018"/>
                  </a:lnTo>
                  <a:cubicBezTo>
                    <a:pt x="6024" y="2018"/>
                    <a:pt x="6037" y="2022"/>
                    <a:pt x="6049" y="2030"/>
                  </a:cubicBezTo>
                  <a:lnTo>
                    <a:pt x="6201" y="2126"/>
                  </a:lnTo>
                  <a:lnTo>
                    <a:pt x="6123" y="2127"/>
                  </a:lnTo>
                  <a:lnTo>
                    <a:pt x="6267" y="2031"/>
                  </a:lnTo>
                  <a:cubicBezTo>
                    <a:pt x="6279" y="2022"/>
                    <a:pt x="6295" y="2018"/>
                    <a:pt x="6310" y="2019"/>
                  </a:cubicBezTo>
                  <a:lnTo>
                    <a:pt x="6462" y="2027"/>
                  </a:lnTo>
                  <a:lnTo>
                    <a:pt x="6606" y="2035"/>
                  </a:lnTo>
                  <a:cubicBezTo>
                    <a:pt x="6628" y="2036"/>
                    <a:pt x="6649" y="2047"/>
                    <a:pt x="6661" y="2065"/>
                  </a:cubicBezTo>
                  <a:lnTo>
                    <a:pt x="6813" y="2281"/>
                  </a:lnTo>
                  <a:lnTo>
                    <a:pt x="6739" y="2252"/>
                  </a:lnTo>
                  <a:lnTo>
                    <a:pt x="6883" y="2220"/>
                  </a:lnTo>
                  <a:lnTo>
                    <a:pt x="6856" y="2233"/>
                  </a:lnTo>
                  <a:lnTo>
                    <a:pt x="7008" y="2121"/>
                  </a:lnTo>
                  <a:lnTo>
                    <a:pt x="7145" y="1990"/>
                  </a:lnTo>
                  <a:cubicBezTo>
                    <a:pt x="7168" y="1968"/>
                    <a:pt x="7203" y="1964"/>
                    <a:pt x="7231" y="1980"/>
                  </a:cubicBezTo>
                  <a:lnTo>
                    <a:pt x="7383" y="2068"/>
                  </a:lnTo>
                  <a:lnTo>
                    <a:pt x="7358" y="2059"/>
                  </a:lnTo>
                  <a:lnTo>
                    <a:pt x="7502" y="2083"/>
                  </a:lnTo>
                  <a:cubicBezTo>
                    <a:pt x="7522" y="2087"/>
                    <a:pt x="7539" y="2098"/>
                    <a:pt x="7550" y="2114"/>
                  </a:cubicBezTo>
                  <a:lnTo>
                    <a:pt x="7702" y="2338"/>
                  </a:lnTo>
                  <a:lnTo>
                    <a:pt x="7673" y="2313"/>
                  </a:lnTo>
                  <a:lnTo>
                    <a:pt x="7825" y="2385"/>
                  </a:lnTo>
                  <a:lnTo>
                    <a:pt x="7775" y="2381"/>
                  </a:lnTo>
                  <a:lnTo>
                    <a:pt x="7919" y="2341"/>
                  </a:lnTo>
                  <a:lnTo>
                    <a:pt x="8066" y="2287"/>
                  </a:lnTo>
                  <a:cubicBezTo>
                    <a:pt x="8077" y="2283"/>
                    <a:pt x="8090" y="2281"/>
                    <a:pt x="8102" y="2283"/>
                  </a:cubicBezTo>
                  <a:lnTo>
                    <a:pt x="8246" y="2307"/>
                  </a:lnTo>
                  <a:lnTo>
                    <a:pt x="8394" y="2323"/>
                  </a:lnTo>
                  <a:lnTo>
                    <a:pt x="8367" y="2325"/>
                  </a:lnTo>
                  <a:lnTo>
                    <a:pt x="8511" y="2285"/>
                  </a:lnTo>
                  <a:lnTo>
                    <a:pt x="8658" y="2231"/>
                  </a:lnTo>
                  <a:lnTo>
                    <a:pt x="8638" y="2242"/>
                  </a:lnTo>
                  <a:lnTo>
                    <a:pt x="8782" y="2130"/>
                  </a:lnTo>
                  <a:cubicBezTo>
                    <a:pt x="8805" y="2112"/>
                    <a:pt x="8835" y="2110"/>
                    <a:pt x="8860" y="2123"/>
                  </a:cubicBezTo>
                  <a:lnTo>
                    <a:pt x="9012" y="2203"/>
                  </a:lnTo>
                  <a:lnTo>
                    <a:pt x="8944" y="2204"/>
                  </a:lnTo>
                  <a:lnTo>
                    <a:pt x="9088" y="2124"/>
                  </a:lnTo>
                  <a:lnTo>
                    <a:pt x="9234" y="2023"/>
                  </a:lnTo>
                  <a:cubicBezTo>
                    <a:pt x="9250" y="2012"/>
                    <a:pt x="9270" y="2008"/>
                    <a:pt x="9289" y="2012"/>
                  </a:cubicBezTo>
                  <a:cubicBezTo>
                    <a:pt x="9308" y="2016"/>
                    <a:pt x="9325" y="2027"/>
                    <a:pt x="9335" y="2044"/>
                  </a:cubicBezTo>
                  <a:lnTo>
                    <a:pt x="9479" y="2268"/>
                  </a:lnTo>
                  <a:lnTo>
                    <a:pt x="9388" y="2241"/>
                  </a:lnTo>
                  <a:lnTo>
                    <a:pt x="9540" y="2169"/>
                  </a:lnTo>
                  <a:cubicBezTo>
                    <a:pt x="9547" y="2166"/>
                    <a:pt x="9555" y="2164"/>
                    <a:pt x="9563" y="2163"/>
                  </a:cubicBezTo>
                  <a:lnTo>
                    <a:pt x="9707" y="2147"/>
                  </a:lnTo>
                  <a:lnTo>
                    <a:pt x="9672" y="2161"/>
                  </a:lnTo>
                  <a:lnTo>
                    <a:pt x="9824" y="2049"/>
                  </a:lnTo>
                  <a:cubicBezTo>
                    <a:pt x="9837" y="2039"/>
                    <a:pt x="9854" y="2034"/>
                    <a:pt x="9870" y="2035"/>
                  </a:cubicBezTo>
                  <a:lnTo>
                    <a:pt x="10014" y="2043"/>
                  </a:lnTo>
                  <a:lnTo>
                    <a:pt x="9989" y="2046"/>
                  </a:lnTo>
                  <a:lnTo>
                    <a:pt x="10141" y="1998"/>
                  </a:lnTo>
                  <a:cubicBezTo>
                    <a:pt x="10152" y="1994"/>
                    <a:pt x="10163" y="1994"/>
                    <a:pt x="10174" y="1995"/>
                  </a:cubicBezTo>
                  <a:lnTo>
                    <a:pt x="10318" y="2019"/>
                  </a:lnTo>
                  <a:lnTo>
                    <a:pt x="10306" y="2018"/>
                  </a:lnTo>
                  <a:lnTo>
                    <a:pt x="10458" y="2018"/>
                  </a:lnTo>
                  <a:lnTo>
                    <a:pt x="10440" y="2021"/>
                  </a:lnTo>
                  <a:lnTo>
                    <a:pt x="10592" y="1981"/>
                  </a:lnTo>
                  <a:lnTo>
                    <a:pt x="10739" y="1948"/>
                  </a:lnTo>
                  <a:cubicBezTo>
                    <a:pt x="10750" y="1946"/>
                    <a:pt x="10762" y="1946"/>
                    <a:pt x="10773" y="1949"/>
                  </a:cubicBezTo>
                  <a:lnTo>
                    <a:pt x="10925" y="1989"/>
                  </a:lnTo>
                  <a:lnTo>
                    <a:pt x="10906" y="1986"/>
                  </a:lnTo>
                  <a:lnTo>
                    <a:pt x="11050" y="1986"/>
                  </a:lnTo>
                  <a:cubicBezTo>
                    <a:pt x="11054" y="1986"/>
                    <a:pt x="11058" y="1987"/>
                    <a:pt x="11062" y="1987"/>
                  </a:cubicBezTo>
                  <a:lnTo>
                    <a:pt x="11214" y="2011"/>
                  </a:lnTo>
                  <a:lnTo>
                    <a:pt x="11202" y="2010"/>
                  </a:lnTo>
                  <a:lnTo>
                    <a:pt x="11346" y="2010"/>
                  </a:lnTo>
                  <a:cubicBezTo>
                    <a:pt x="11350" y="2010"/>
                    <a:pt x="11354" y="2011"/>
                    <a:pt x="11358" y="2011"/>
                  </a:cubicBezTo>
                  <a:lnTo>
                    <a:pt x="11510" y="2035"/>
                  </a:lnTo>
                  <a:cubicBezTo>
                    <a:pt x="11516" y="2036"/>
                    <a:pt x="11522" y="2038"/>
                    <a:pt x="11528" y="2041"/>
                  </a:cubicBezTo>
                  <a:lnTo>
                    <a:pt x="11672" y="2105"/>
                  </a:lnTo>
                  <a:lnTo>
                    <a:pt x="11825" y="2177"/>
                  </a:lnTo>
                  <a:cubicBezTo>
                    <a:pt x="11828" y="2179"/>
                    <a:pt x="11832" y="2181"/>
                    <a:pt x="11834" y="2183"/>
                  </a:cubicBezTo>
                  <a:lnTo>
                    <a:pt x="11978" y="2279"/>
                  </a:lnTo>
                  <a:lnTo>
                    <a:pt x="11898" y="2279"/>
                  </a:lnTo>
                  <a:lnTo>
                    <a:pt x="12050" y="2175"/>
                  </a:lnTo>
                  <a:cubicBezTo>
                    <a:pt x="12072" y="2160"/>
                    <a:pt x="12102" y="2158"/>
                    <a:pt x="12125" y="2172"/>
                  </a:cubicBezTo>
                  <a:lnTo>
                    <a:pt x="12269" y="2252"/>
                  </a:lnTo>
                  <a:lnTo>
                    <a:pt x="12210" y="2247"/>
                  </a:lnTo>
                  <a:lnTo>
                    <a:pt x="12362" y="2191"/>
                  </a:lnTo>
                  <a:cubicBezTo>
                    <a:pt x="12372" y="2187"/>
                    <a:pt x="12383" y="2186"/>
                    <a:pt x="12394" y="2187"/>
                  </a:cubicBezTo>
                  <a:lnTo>
                    <a:pt x="12538" y="2203"/>
                  </a:lnTo>
                  <a:lnTo>
                    <a:pt x="12490" y="2215"/>
                  </a:lnTo>
                  <a:lnTo>
                    <a:pt x="12642" y="2111"/>
                  </a:lnTo>
                  <a:cubicBezTo>
                    <a:pt x="12649" y="2106"/>
                    <a:pt x="12658" y="2102"/>
                    <a:pt x="12667" y="2100"/>
                  </a:cubicBezTo>
                  <a:lnTo>
                    <a:pt x="12811" y="2068"/>
                  </a:lnTo>
                  <a:lnTo>
                    <a:pt x="12788" y="2078"/>
                  </a:lnTo>
                  <a:lnTo>
                    <a:pt x="12940" y="1982"/>
                  </a:lnTo>
                  <a:cubicBezTo>
                    <a:pt x="12950" y="1975"/>
                    <a:pt x="12962" y="1971"/>
                    <a:pt x="12974" y="1971"/>
                  </a:cubicBezTo>
                  <a:lnTo>
                    <a:pt x="13118" y="1963"/>
                  </a:lnTo>
                  <a:cubicBezTo>
                    <a:pt x="13127" y="1962"/>
                    <a:pt x="13136" y="1963"/>
                    <a:pt x="13144" y="1966"/>
                  </a:cubicBezTo>
                  <a:lnTo>
                    <a:pt x="13296" y="2014"/>
                  </a:lnTo>
                  <a:lnTo>
                    <a:pt x="13216" y="2040"/>
                  </a:lnTo>
                  <a:lnTo>
                    <a:pt x="13360" y="1840"/>
                  </a:lnTo>
                  <a:cubicBezTo>
                    <a:pt x="13377" y="1817"/>
                    <a:pt x="13405" y="1806"/>
                    <a:pt x="13433" y="1812"/>
                  </a:cubicBezTo>
                  <a:lnTo>
                    <a:pt x="13585" y="1844"/>
                  </a:lnTo>
                  <a:lnTo>
                    <a:pt x="13734" y="1867"/>
                  </a:lnTo>
                  <a:lnTo>
                    <a:pt x="13675" y="1885"/>
                  </a:lnTo>
                  <a:lnTo>
                    <a:pt x="13819" y="1757"/>
                  </a:lnTo>
                  <a:cubicBezTo>
                    <a:pt x="13840" y="1737"/>
                    <a:pt x="13871" y="1733"/>
                    <a:pt x="13897" y="1745"/>
                  </a:cubicBezTo>
                  <a:lnTo>
                    <a:pt x="14049" y="1817"/>
                  </a:lnTo>
                  <a:lnTo>
                    <a:pt x="14018" y="1810"/>
                  </a:lnTo>
                  <a:lnTo>
                    <a:pt x="14162" y="1810"/>
                  </a:lnTo>
                  <a:cubicBezTo>
                    <a:pt x="14172" y="1810"/>
                    <a:pt x="14182" y="1812"/>
                    <a:pt x="14190" y="1816"/>
                  </a:cubicBezTo>
                  <a:lnTo>
                    <a:pt x="14342" y="1880"/>
                  </a:lnTo>
                  <a:cubicBezTo>
                    <a:pt x="14350" y="1883"/>
                    <a:pt x="14356" y="1887"/>
                    <a:pt x="14362" y="1893"/>
                  </a:cubicBezTo>
                  <a:lnTo>
                    <a:pt x="14506" y="2021"/>
                  </a:lnTo>
                  <a:lnTo>
                    <a:pt x="14477" y="2005"/>
                  </a:lnTo>
                  <a:lnTo>
                    <a:pt x="14629" y="2045"/>
                  </a:lnTo>
                  <a:cubicBezTo>
                    <a:pt x="14644" y="2049"/>
                    <a:pt x="14657" y="2058"/>
                    <a:pt x="14667" y="2070"/>
                  </a:cubicBezTo>
                  <a:lnTo>
                    <a:pt x="14811" y="2254"/>
                  </a:lnTo>
                  <a:lnTo>
                    <a:pt x="14788" y="2235"/>
                  </a:lnTo>
                  <a:lnTo>
                    <a:pt x="14940" y="2315"/>
                  </a:lnTo>
                  <a:lnTo>
                    <a:pt x="15077" y="2367"/>
                  </a:lnTo>
                  <a:cubicBezTo>
                    <a:pt x="15093" y="2374"/>
                    <a:pt x="15106" y="2386"/>
                    <a:pt x="15114" y="2401"/>
                  </a:cubicBezTo>
                  <a:lnTo>
                    <a:pt x="15266" y="2689"/>
                  </a:lnTo>
                  <a:lnTo>
                    <a:pt x="15152" y="2672"/>
                  </a:lnTo>
                  <a:lnTo>
                    <a:pt x="15296" y="2528"/>
                  </a:lnTo>
                  <a:cubicBezTo>
                    <a:pt x="15301" y="2522"/>
                    <a:pt x="15308" y="2517"/>
                    <a:pt x="15316" y="2513"/>
                  </a:cubicBezTo>
                  <a:lnTo>
                    <a:pt x="15468" y="2441"/>
                  </a:lnTo>
                  <a:cubicBezTo>
                    <a:pt x="15496" y="2428"/>
                    <a:pt x="15529" y="2434"/>
                    <a:pt x="15551" y="2457"/>
                  </a:cubicBezTo>
                  <a:lnTo>
                    <a:pt x="15695" y="2609"/>
                  </a:lnTo>
                  <a:lnTo>
                    <a:pt x="15657" y="2588"/>
                  </a:lnTo>
                  <a:lnTo>
                    <a:pt x="15809" y="2620"/>
                  </a:lnTo>
                  <a:cubicBezTo>
                    <a:pt x="15820" y="2622"/>
                    <a:pt x="15830" y="2627"/>
                    <a:pt x="15839" y="2634"/>
                  </a:cubicBezTo>
                  <a:lnTo>
                    <a:pt x="15983" y="2746"/>
                  </a:lnTo>
                  <a:lnTo>
                    <a:pt x="15957" y="2733"/>
                  </a:lnTo>
                  <a:lnTo>
                    <a:pt x="16109" y="2773"/>
                  </a:lnTo>
                  <a:cubicBezTo>
                    <a:pt x="16113" y="2774"/>
                    <a:pt x="16116" y="2775"/>
                    <a:pt x="16120" y="2777"/>
                  </a:cubicBezTo>
                  <a:lnTo>
                    <a:pt x="16264" y="2841"/>
                  </a:lnTo>
                  <a:lnTo>
                    <a:pt x="16423" y="2932"/>
                  </a:lnTo>
                  <a:lnTo>
                    <a:pt x="16579" y="3039"/>
                  </a:lnTo>
                  <a:lnTo>
                    <a:pt x="16542" y="3027"/>
                  </a:lnTo>
                  <a:lnTo>
                    <a:pt x="16686" y="3035"/>
                  </a:lnTo>
                  <a:cubicBezTo>
                    <a:pt x="16703" y="3036"/>
                    <a:pt x="16720" y="3042"/>
                    <a:pt x="16732" y="3054"/>
                  </a:cubicBezTo>
                  <a:lnTo>
                    <a:pt x="16884" y="3198"/>
                  </a:lnTo>
                  <a:cubicBezTo>
                    <a:pt x="16888" y="3202"/>
                    <a:pt x="16892" y="3207"/>
                    <a:pt x="16896" y="3212"/>
                  </a:cubicBezTo>
                  <a:lnTo>
                    <a:pt x="17040" y="3444"/>
                  </a:lnTo>
                  <a:lnTo>
                    <a:pt x="17031" y="3433"/>
                  </a:lnTo>
                  <a:lnTo>
                    <a:pt x="17183" y="3593"/>
                  </a:lnTo>
                  <a:lnTo>
                    <a:pt x="17142" y="3571"/>
                  </a:lnTo>
                  <a:lnTo>
                    <a:pt x="17286" y="3595"/>
                  </a:lnTo>
                  <a:lnTo>
                    <a:pt x="17244" y="3601"/>
                  </a:lnTo>
                  <a:lnTo>
                    <a:pt x="17396" y="3529"/>
                  </a:lnTo>
                  <a:cubicBezTo>
                    <a:pt x="17416" y="3520"/>
                    <a:pt x="17439" y="3520"/>
                    <a:pt x="17459" y="3530"/>
                  </a:cubicBezTo>
                  <a:lnTo>
                    <a:pt x="17603" y="3602"/>
                  </a:lnTo>
                  <a:lnTo>
                    <a:pt x="17574" y="3595"/>
                  </a:lnTo>
                  <a:lnTo>
                    <a:pt x="17726" y="3603"/>
                  </a:lnTo>
                  <a:cubicBezTo>
                    <a:pt x="17735" y="3603"/>
                    <a:pt x="17744" y="3605"/>
                    <a:pt x="17752" y="3609"/>
                  </a:cubicBezTo>
                  <a:lnTo>
                    <a:pt x="17896" y="3673"/>
                  </a:lnTo>
                  <a:lnTo>
                    <a:pt x="17881" y="3668"/>
                  </a:lnTo>
                  <a:lnTo>
                    <a:pt x="18033" y="3700"/>
                  </a:lnTo>
                  <a:lnTo>
                    <a:pt x="18178" y="3732"/>
                  </a:lnTo>
                  <a:cubicBezTo>
                    <a:pt x="18183" y="3733"/>
                    <a:pt x="18188" y="3735"/>
                    <a:pt x="18193" y="3737"/>
                  </a:cubicBezTo>
                  <a:lnTo>
                    <a:pt x="18345" y="3809"/>
                  </a:lnTo>
                  <a:lnTo>
                    <a:pt x="18496" y="3901"/>
                  </a:lnTo>
                  <a:lnTo>
                    <a:pt x="18431" y="3896"/>
                  </a:lnTo>
                  <a:lnTo>
                    <a:pt x="18583" y="3832"/>
                  </a:lnTo>
                  <a:cubicBezTo>
                    <a:pt x="18599" y="3825"/>
                    <a:pt x="18617" y="3825"/>
                    <a:pt x="18633" y="3830"/>
                  </a:cubicBezTo>
                  <a:lnTo>
                    <a:pt x="18777" y="3878"/>
                  </a:lnTo>
                  <a:cubicBezTo>
                    <a:pt x="18781" y="3879"/>
                    <a:pt x="18785" y="3881"/>
                    <a:pt x="18788" y="3883"/>
                  </a:cubicBezTo>
                  <a:lnTo>
                    <a:pt x="18940" y="3963"/>
                  </a:lnTo>
                  <a:lnTo>
                    <a:pt x="18910" y="3955"/>
                  </a:lnTo>
                  <a:lnTo>
                    <a:pt x="19054" y="3963"/>
                  </a:lnTo>
                  <a:cubicBezTo>
                    <a:pt x="19063" y="3963"/>
                    <a:pt x="19071" y="3965"/>
                    <a:pt x="19078" y="3968"/>
                  </a:cubicBezTo>
                  <a:lnTo>
                    <a:pt x="19230" y="4032"/>
                  </a:lnTo>
                  <a:cubicBezTo>
                    <a:pt x="19237" y="4035"/>
                    <a:pt x="19243" y="4039"/>
                    <a:pt x="19249" y="4043"/>
                  </a:cubicBezTo>
                  <a:lnTo>
                    <a:pt x="19401" y="4171"/>
                  </a:lnTo>
                  <a:lnTo>
                    <a:pt x="19374" y="4157"/>
                  </a:lnTo>
                  <a:lnTo>
                    <a:pt x="19518" y="4197"/>
                  </a:lnTo>
                  <a:cubicBezTo>
                    <a:pt x="19528" y="4200"/>
                    <a:pt x="19538" y="4205"/>
                    <a:pt x="19546" y="4213"/>
                  </a:cubicBezTo>
                  <a:lnTo>
                    <a:pt x="19698" y="4349"/>
                  </a:lnTo>
                  <a:lnTo>
                    <a:pt x="19683" y="4338"/>
                  </a:lnTo>
                  <a:lnTo>
                    <a:pt x="19827" y="4410"/>
                  </a:lnTo>
                  <a:cubicBezTo>
                    <a:pt x="19833" y="4413"/>
                    <a:pt x="19839" y="4417"/>
                    <a:pt x="19844" y="4422"/>
                  </a:cubicBezTo>
                  <a:lnTo>
                    <a:pt x="19996" y="4566"/>
                  </a:lnTo>
                  <a:lnTo>
                    <a:pt x="19976" y="4553"/>
                  </a:lnTo>
                  <a:lnTo>
                    <a:pt x="20120" y="4617"/>
                  </a:lnTo>
                  <a:cubicBezTo>
                    <a:pt x="20130" y="4621"/>
                    <a:pt x="20139" y="4628"/>
                    <a:pt x="20146" y="4637"/>
                  </a:cubicBezTo>
                  <a:lnTo>
                    <a:pt x="20298" y="4821"/>
                  </a:lnTo>
                  <a:lnTo>
                    <a:pt x="20436" y="4950"/>
                  </a:lnTo>
                  <a:lnTo>
                    <a:pt x="20425" y="4942"/>
                  </a:lnTo>
                  <a:lnTo>
                    <a:pt x="20577" y="5038"/>
                  </a:lnTo>
                  <a:lnTo>
                    <a:pt x="20720" y="5125"/>
                  </a:lnTo>
                  <a:cubicBezTo>
                    <a:pt x="20725" y="5128"/>
                    <a:pt x="20730" y="5132"/>
                    <a:pt x="20735" y="5137"/>
                  </a:cubicBezTo>
                  <a:lnTo>
                    <a:pt x="20887" y="5297"/>
                  </a:lnTo>
                  <a:cubicBezTo>
                    <a:pt x="20890" y="5300"/>
                    <a:pt x="20892" y="5303"/>
                    <a:pt x="20894" y="5307"/>
                  </a:cubicBezTo>
                  <a:lnTo>
                    <a:pt x="21038" y="5523"/>
                  </a:lnTo>
                  <a:lnTo>
                    <a:pt x="21187" y="5710"/>
                  </a:lnTo>
                  <a:lnTo>
                    <a:pt x="21165" y="5692"/>
                  </a:lnTo>
                  <a:lnTo>
                    <a:pt x="21309" y="5772"/>
                  </a:lnTo>
                  <a:lnTo>
                    <a:pt x="21271" y="5763"/>
                  </a:lnTo>
                  <a:lnTo>
                    <a:pt x="21423" y="5755"/>
                  </a:lnTo>
                  <a:cubicBezTo>
                    <a:pt x="21446" y="5753"/>
                    <a:pt x="21468" y="5763"/>
                    <a:pt x="21482" y="5781"/>
                  </a:cubicBezTo>
                  <a:lnTo>
                    <a:pt x="21626" y="5957"/>
                  </a:lnTo>
                  <a:lnTo>
                    <a:pt x="21613" y="5945"/>
                  </a:lnTo>
                  <a:lnTo>
                    <a:pt x="21765" y="6057"/>
                  </a:lnTo>
                  <a:lnTo>
                    <a:pt x="21904" y="6141"/>
                  </a:lnTo>
                  <a:lnTo>
                    <a:pt x="22061" y="6257"/>
                  </a:lnTo>
                  <a:lnTo>
                    <a:pt x="22218" y="6397"/>
                  </a:lnTo>
                  <a:lnTo>
                    <a:pt x="22361" y="6515"/>
                  </a:lnTo>
                  <a:lnTo>
                    <a:pt x="22322" y="6499"/>
                  </a:lnTo>
                  <a:lnTo>
                    <a:pt x="22474" y="6515"/>
                  </a:lnTo>
                  <a:cubicBezTo>
                    <a:pt x="22494" y="6517"/>
                    <a:pt x="22513" y="6528"/>
                    <a:pt x="22525" y="6544"/>
                  </a:cubicBezTo>
                  <a:lnTo>
                    <a:pt x="22669" y="6744"/>
                  </a:lnTo>
                  <a:lnTo>
                    <a:pt x="22607" y="6715"/>
                  </a:lnTo>
                  <a:lnTo>
                    <a:pt x="22759" y="6707"/>
                  </a:lnTo>
                  <a:cubicBezTo>
                    <a:pt x="22766" y="6706"/>
                    <a:pt x="22774" y="6707"/>
                    <a:pt x="22782" y="6709"/>
                  </a:cubicBezTo>
                  <a:lnTo>
                    <a:pt x="22926" y="6749"/>
                  </a:lnTo>
                  <a:lnTo>
                    <a:pt x="23080" y="6798"/>
                  </a:lnTo>
                  <a:cubicBezTo>
                    <a:pt x="23087" y="6800"/>
                    <a:pt x="23093" y="6803"/>
                    <a:pt x="23098" y="6807"/>
                  </a:cubicBezTo>
                  <a:lnTo>
                    <a:pt x="23242" y="6903"/>
                  </a:lnTo>
                  <a:lnTo>
                    <a:pt x="23399" y="7026"/>
                  </a:lnTo>
                  <a:lnTo>
                    <a:pt x="23381" y="7015"/>
                  </a:lnTo>
                  <a:lnTo>
                    <a:pt x="23525" y="7071"/>
                  </a:lnTo>
                  <a:cubicBezTo>
                    <a:pt x="23535" y="7075"/>
                    <a:pt x="23544" y="7082"/>
                    <a:pt x="23552" y="7090"/>
                  </a:cubicBezTo>
                  <a:lnTo>
                    <a:pt x="23704" y="7258"/>
                  </a:lnTo>
                  <a:lnTo>
                    <a:pt x="23643" y="7235"/>
                  </a:lnTo>
                  <a:lnTo>
                    <a:pt x="23787" y="7219"/>
                  </a:lnTo>
                  <a:cubicBezTo>
                    <a:pt x="23795" y="7218"/>
                    <a:pt x="23804" y="7219"/>
                    <a:pt x="23813" y="7221"/>
                  </a:cubicBezTo>
                  <a:lnTo>
                    <a:pt x="23965" y="7261"/>
                  </a:lnTo>
                  <a:lnTo>
                    <a:pt x="23939" y="7259"/>
                  </a:lnTo>
                  <a:lnTo>
                    <a:pt x="24083" y="7243"/>
                  </a:lnTo>
                  <a:cubicBezTo>
                    <a:pt x="24094" y="7242"/>
                    <a:pt x="24105" y="7243"/>
                    <a:pt x="24115" y="7247"/>
                  </a:cubicBezTo>
                  <a:lnTo>
                    <a:pt x="24267" y="7303"/>
                  </a:lnTo>
                  <a:lnTo>
                    <a:pt x="24409" y="7350"/>
                  </a:lnTo>
                  <a:lnTo>
                    <a:pt x="24566" y="7416"/>
                  </a:lnTo>
                  <a:lnTo>
                    <a:pt x="24554" y="7412"/>
                  </a:lnTo>
                  <a:lnTo>
                    <a:pt x="24698" y="7444"/>
                  </a:lnTo>
                  <a:cubicBezTo>
                    <a:pt x="24703" y="7445"/>
                    <a:pt x="24708" y="7447"/>
                    <a:pt x="24713" y="7449"/>
                  </a:cubicBezTo>
                  <a:lnTo>
                    <a:pt x="24865" y="7521"/>
                  </a:lnTo>
                  <a:cubicBezTo>
                    <a:pt x="24872" y="7524"/>
                    <a:pt x="24877" y="7528"/>
                    <a:pt x="24882" y="7533"/>
                  </a:cubicBezTo>
                  <a:lnTo>
                    <a:pt x="25034" y="7669"/>
                  </a:lnTo>
                  <a:lnTo>
                    <a:pt x="24975" y="7651"/>
                  </a:lnTo>
                  <a:lnTo>
                    <a:pt x="25119" y="7627"/>
                  </a:lnTo>
                  <a:cubicBezTo>
                    <a:pt x="25126" y="7626"/>
                    <a:pt x="25134" y="7626"/>
                    <a:pt x="25142" y="7627"/>
                  </a:cubicBezTo>
                  <a:lnTo>
                    <a:pt x="25294" y="7651"/>
                  </a:lnTo>
                  <a:cubicBezTo>
                    <a:pt x="25304" y="7653"/>
                    <a:pt x="25314" y="7657"/>
                    <a:pt x="25322" y="7663"/>
                  </a:cubicBezTo>
                  <a:lnTo>
                    <a:pt x="25466" y="7759"/>
                  </a:lnTo>
                  <a:lnTo>
                    <a:pt x="25423" y="7747"/>
                  </a:lnTo>
                  <a:lnTo>
                    <a:pt x="25575" y="7739"/>
                  </a:lnTo>
                  <a:lnTo>
                    <a:pt x="25726" y="7747"/>
                  </a:lnTo>
                  <a:lnTo>
                    <a:pt x="25886" y="7771"/>
                  </a:lnTo>
                  <a:cubicBezTo>
                    <a:pt x="25904" y="7774"/>
                    <a:pt x="25920" y="7784"/>
                    <a:pt x="25931" y="7798"/>
                  </a:cubicBezTo>
                  <a:lnTo>
                    <a:pt x="26075" y="7982"/>
                  </a:lnTo>
                  <a:lnTo>
                    <a:pt x="26026" y="7955"/>
                  </a:lnTo>
                  <a:lnTo>
                    <a:pt x="26178" y="7971"/>
                  </a:lnTo>
                  <a:lnTo>
                    <a:pt x="26148" y="7974"/>
                  </a:lnTo>
                  <a:lnTo>
                    <a:pt x="26292" y="7926"/>
                  </a:lnTo>
                  <a:cubicBezTo>
                    <a:pt x="26316" y="7918"/>
                    <a:pt x="26343" y="7924"/>
                    <a:pt x="26362" y="7941"/>
                  </a:cubicBezTo>
                  <a:lnTo>
                    <a:pt x="26514" y="8077"/>
                  </a:lnTo>
                  <a:lnTo>
                    <a:pt x="26478" y="8059"/>
                  </a:lnTo>
                  <a:lnTo>
                    <a:pt x="26622" y="8083"/>
                  </a:lnTo>
                  <a:lnTo>
                    <a:pt x="26566" y="8098"/>
                  </a:lnTo>
                  <a:lnTo>
                    <a:pt x="26718" y="7978"/>
                  </a:lnTo>
                  <a:cubicBezTo>
                    <a:pt x="26737" y="7963"/>
                    <a:pt x="26762" y="7958"/>
                    <a:pt x="26785" y="7966"/>
                  </a:cubicBezTo>
                  <a:lnTo>
                    <a:pt x="26929" y="8014"/>
                  </a:lnTo>
                  <a:lnTo>
                    <a:pt x="26910" y="8011"/>
                  </a:lnTo>
                  <a:lnTo>
                    <a:pt x="27062" y="8019"/>
                  </a:lnTo>
                  <a:lnTo>
                    <a:pt x="27198" y="8011"/>
                  </a:lnTo>
                  <a:cubicBezTo>
                    <a:pt x="27207" y="8010"/>
                    <a:pt x="27216" y="8011"/>
                    <a:pt x="27224" y="8014"/>
                  </a:cubicBezTo>
                  <a:lnTo>
                    <a:pt x="27376" y="8062"/>
                  </a:lnTo>
                  <a:lnTo>
                    <a:pt x="27510" y="8083"/>
                  </a:lnTo>
                  <a:lnTo>
                    <a:pt x="27454" y="8098"/>
                  </a:lnTo>
                  <a:lnTo>
                    <a:pt x="27606" y="7978"/>
                  </a:lnTo>
                  <a:cubicBezTo>
                    <a:pt x="27630" y="7959"/>
                    <a:pt x="27662" y="7957"/>
                    <a:pt x="27688" y="7973"/>
                  </a:cubicBezTo>
                  <a:lnTo>
                    <a:pt x="27832" y="8061"/>
                  </a:lnTo>
                  <a:lnTo>
                    <a:pt x="27798" y="8051"/>
                  </a:lnTo>
                  <a:lnTo>
                    <a:pt x="27950" y="8059"/>
                  </a:lnTo>
                  <a:lnTo>
                    <a:pt x="27935" y="8059"/>
                  </a:lnTo>
                  <a:lnTo>
                    <a:pt x="28087" y="8035"/>
                  </a:lnTo>
                  <a:cubicBezTo>
                    <a:pt x="28099" y="8034"/>
                    <a:pt x="28110" y="8035"/>
                    <a:pt x="28121" y="8038"/>
                  </a:cubicBezTo>
                  <a:lnTo>
                    <a:pt x="28265" y="8086"/>
                  </a:lnTo>
                  <a:lnTo>
                    <a:pt x="28419" y="8143"/>
                  </a:lnTo>
                  <a:lnTo>
                    <a:pt x="28390" y="8139"/>
                  </a:lnTo>
                  <a:lnTo>
                    <a:pt x="28534" y="8131"/>
                  </a:lnTo>
                  <a:cubicBezTo>
                    <a:pt x="28538" y="8130"/>
                    <a:pt x="28542" y="8130"/>
                    <a:pt x="28546" y="8131"/>
                  </a:cubicBezTo>
                  <a:lnTo>
                    <a:pt x="28698" y="8147"/>
                  </a:lnTo>
                  <a:cubicBezTo>
                    <a:pt x="28702" y="8147"/>
                    <a:pt x="28706" y="8148"/>
                    <a:pt x="28710" y="8149"/>
                  </a:cubicBezTo>
                  <a:lnTo>
                    <a:pt x="28854" y="8189"/>
                  </a:lnTo>
                  <a:lnTo>
                    <a:pt x="28816" y="8189"/>
                  </a:lnTo>
                  <a:lnTo>
                    <a:pt x="28968" y="8149"/>
                  </a:lnTo>
                  <a:cubicBezTo>
                    <a:pt x="28979" y="8146"/>
                    <a:pt x="28991" y="8146"/>
                    <a:pt x="29002" y="8148"/>
                  </a:cubicBezTo>
                  <a:lnTo>
                    <a:pt x="29146" y="8180"/>
                  </a:lnTo>
                  <a:lnTo>
                    <a:pt x="29123" y="8179"/>
                  </a:lnTo>
                  <a:lnTo>
                    <a:pt x="29275" y="8163"/>
                  </a:lnTo>
                  <a:cubicBezTo>
                    <a:pt x="29289" y="8161"/>
                    <a:pt x="29302" y="8164"/>
                    <a:pt x="29315" y="8170"/>
                  </a:cubicBezTo>
                  <a:lnTo>
                    <a:pt x="29459" y="8242"/>
                  </a:lnTo>
                  <a:lnTo>
                    <a:pt x="29606" y="8304"/>
                  </a:lnTo>
                  <a:lnTo>
                    <a:pt x="29742" y="8341"/>
                  </a:lnTo>
                  <a:cubicBezTo>
                    <a:pt x="29780" y="8352"/>
                    <a:pt x="29802" y="8391"/>
                    <a:pt x="29792" y="8430"/>
                  </a:cubicBezTo>
                  <a:cubicBezTo>
                    <a:pt x="29781" y="8468"/>
                    <a:pt x="29742" y="8490"/>
                    <a:pt x="29703" y="8480"/>
                  </a:cubicBezTo>
                  <a:lnTo>
                    <a:pt x="29551" y="8437"/>
                  </a:lnTo>
                  <a:lnTo>
                    <a:pt x="29394" y="8371"/>
                  </a:lnTo>
                  <a:lnTo>
                    <a:pt x="29250" y="8299"/>
                  </a:lnTo>
                  <a:lnTo>
                    <a:pt x="29290" y="8306"/>
                  </a:lnTo>
                  <a:lnTo>
                    <a:pt x="29138" y="8322"/>
                  </a:lnTo>
                  <a:cubicBezTo>
                    <a:pt x="29130" y="8323"/>
                    <a:pt x="29122" y="8322"/>
                    <a:pt x="29115" y="8321"/>
                  </a:cubicBezTo>
                  <a:lnTo>
                    <a:pt x="28971" y="8289"/>
                  </a:lnTo>
                  <a:lnTo>
                    <a:pt x="29005" y="8288"/>
                  </a:lnTo>
                  <a:lnTo>
                    <a:pt x="28853" y="8328"/>
                  </a:lnTo>
                  <a:cubicBezTo>
                    <a:pt x="28840" y="8331"/>
                    <a:pt x="28827" y="8331"/>
                    <a:pt x="28815" y="8328"/>
                  </a:cubicBezTo>
                  <a:lnTo>
                    <a:pt x="28671" y="8288"/>
                  </a:lnTo>
                  <a:lnTo>
                    <a:pt x="28683" y="8290"/>
                  </a:lnTo>
                  <a:lnTo>
                    <a:pt x="28531" y="8274"/>
                  </a:lnTo>
                  <a:lnTo>
                    <a:pt x="28542" y="8274"/>
                  </a:lnTo>
                  <a:lnTo>
                    <a:pt x="28398" y="8282"/>
                  </a:lnTo>
                  <a:cubicBezTo>
                    <a:pt x="28389" y="8283"/>
                    <a:pt x="28379" y="8281"/>
                    <a:pt x="28370" y="8278"/>
                  </a:cubicBezTo>
                  <a:lnTo>
                    <a:pt x="28220" y="8223"/>
                  </a:lnTo>
                  <a:lnTo>
                    <a:pt x="28076" y="8175"/>
                  </a:lnTo>
                  <a:lnTo>
                    <a:pt x="28110" y="8178"/>
                  </a:lnTo>
                  <a:lnTo>
                    <a:pt x="27958" y="8202"/>
                  </a:lnTo>
                  <a:cubicBezTo>
                    <a:pt x="27953" y="8202"/>
                    <a:pt x="27948" y="8203"/>
                    <a:pt x="27943" y="8202"/>
                  </a:cubicBezTo>
                  <a:lnTo>
                    <a:pt x="27791" y="8194"/>
                  </a:lnTo>
                  <a:cubicBezTo>
                    <a:pt x="27779" y="8194"/>
                    <a:pt x="27767" y="8190"/>
                    <a:pt x="27757" y="8184"/>
                  </a:cubicBezTo>
                  <a:lnTo>
                    <a:pt x="27613" y="8096"/>
                  </a:lnTo>
                  <a:lnTo>
                    <a:pt x="27695" y="8091"/>
                  </a:lnTo>
                  <a:lnTo>
                    <a:pt x="27543" y="8211"/>
                  </a:lnTo>
                  <a:cubicBezTo>
                    <a:pt x="27527" y="8224"/>
                    <a:pt x="27507" y="8229"/>
                    <a:pt x="27487" y="8225"/>
                  </a:cubicBezTo>
                  <a:lnTo>
                    <a:pt x="27333" y="8199"/>
                  </a:lnTo>
                  <a:lnTo>
                    <a:pt x="27181" y="8151"/>
                  </a:lnTo>
                  <a:lnTo>
                    <a:pt x="27206" y="8154"/>
                  </a:lnTo>
                  <a:lnTo>
                    <a:pt x="27055" y="8162"/>
                  </a:lnTo>
                  <a:lnTo>
                    <a:pt x="26903" y="8154"/>
                  </a:lnTo>
                  <a:cubicBezTo>
                    <a:pt x="26896" y="8154"/>
                    <a:pt x="26890" y="8153"/>
                    <a:pt x="26884" y="8151"/>
                  </a:cubicBezTo>
                  <a:lnTo>
                    <a:pt x="26740" y="8103"/>
                  </a:lnTo>
                  <a:lnTo>
                    <a:pt x="26807" y="8091"/>
                  </a:lnTo>
                  <a:lnTo>
                    <a:pt x="26655" y="8211"/>
                  </a:lnTo>
                  <a:cubicBezTo>
                    <a:pt x="26639" y="8224"/>
                    <a:pt x="26619" y="8229"/>
                    <a:pt x="26599" y="8225"/>
                  </a:cubicBezTo>
                  <a:lnTo>
                    <a:pt x="26455" y="8201"/>
                  </a:lnTo>
                  <a:cubicBezTo>
                    <a:pt x="26441" y="8199"/>
                    <a:pt x="26429" y="8193"/>
                    <a:pt x="26418" y="8184"/>
                  </a:cubicBezTo>
                  <a:lnTo>
                    <a:pt x="26266" y="8048"/>
                  </a:lnTo>
                  <a:lnTo>
                    <a:pt x="26337" y="8063"/>
                  </a:lnTo>
                  <a:lnTo>
                    <a:pt x="26193" y="8111"/>
                  </a:lnTo>
                  <a:cubicBezTo>
                    <a:pt x="26183" y="8114"/>
                    <a:pt x="26173" y="8115"/>
                    <a:pt x="26163" y="8114"/>
                  </a:cubicBezTo>
                  <a:lnTo>
                    <a:pt x="26011" y="8098"/>
                  </a:lnTo>
                  <a:cubicBezTo>
                    <a:pt x="25992" y="8096"/>
                    <a:pt x="25974" y="8086"/>
                    <a:pt x="25962" y="8071"/>
                  </a:cubicBezTo>
                  <a:lnTo>
                    <a:pt x="25818" y="7887"/>
                  </a:lnTo>
                  <a:lnTo>
                    <a:pt x="25863" y="7914"/>
                  </a:lnTo>
                  <a:lnTo>
                    <a:pt x="25718" y="7890"/>
                  </a:lnTo>
                  <a:lnTo>
                    <a:pt x="25582" y="7882"/>
                  </a:lnTo>
                  <a:lnTo>
                    <a:pt x="25430" y="7890"/>
                  </a:lnTo>
                  <a:cubicBezTo>
                    <a:pt x="25415" y="7891"/>
                    <a:pt x="25399" y="7887"/>
                    <a:pt x="25387" y="7878"/>
                  </a:cubicBezTo>
                  <a:lnTo>
                    <a:pt x="25243" y="7782"/>
                  </a:lnTo>
                  <a:lnTo>
                    <a:pt x="25271" y="7794"/>
                  </a:lnTo>
                  <a:lnTo>
                    <a:pt x="25119" y="7770"/>
                  </a:lnTo>
                  <a:lnTo>
                    <a:pt x="25142" y="7769"/>
                  </a:lnTo>
                  <a:lnTo>
                    <a:pt x="24998" y="7793"/>
                  </a:lnTo>
                  <a:cubicBezTo>
                    <a:pt x="24977" y="7797"/>
                    <a:pt x="24955" y="7791"/>
                    <a:pt x="24938" y="7776"/>
                  </a:cubicBezTo>
                  <a:lnTo>
                    <a:pt x="24786" y="7640"/>
                  </a:lnTo>
                  <a:lnTo>
                    <a:pt x="24804" y="7652"/>
                  </a:lnTo>
                  <a:lnTo>
                    <a:pt x="24652" y="7580"/>
                  </a:lnTo>
                  <a:lnTo>
                    <a:pt x="24667" y="7585"/>
                  </a:lnTo>
                  <a:lnTo>
                    <a:pt x="24523" y="7553"/>
                  </a:lnTo>
                  <a:cubicBezTo>
                    <a:pt x="24519" y="7552"/>
                    <a:pt x="24515" y="7551"/>
                    <a:pt x="24511" y="7549"/>
                  </a:cubicBezTo>
                  <a:lnTo>
                    <a:pt x="24364" y="7487"/>
                  </a:lnTo>
                  <a:lnTo>
                    <a:pt x="24218" y="7438"/>
                  </a:lnTo>
                  <a:lnTo>
                    <a:pt x="24066" y="7382"/>
                  </a:lnTo>
                  <a:lnTo>
                    <a:pt x="24098" y="7386"/>
                  </a:lnTo>
                  <a:lnTo>
                    <a:pt x="23954" y="7402"/>
                  </a:lnTo>
                  <a:cubicBezTo>
                    <a:pt x="23946" y="7403"/>
                    <a:pt x="23937" y="7402"/>
                    <a:pt x="23928" y="7400"/>
                  </a:cubicBezTo>
                  <a:lnTo>
                    <a:pt x="23776" y="7360"/>
                  </a:lnTo>
                  <a:lnTo>
                    <a:pt x="23802" y="7362"/>
                  </a:lnTo>
                  <a:lnTo>
                    <a:pt x="23658" y="7378"/>
                  </a:lnTo>
                  <a:cubicBezTo>
                    <a:pt x="23635" y="7381"/>
                    <a:pt x="23613" y="7372"/>
                    <a:pt x="23597" y="7355"/>
                  </a:cubicBezTo>
                  <a:lnTo>
                    <a:pt x="23445" y="7187"/>
                  </a:lnTo>
                  <a:lnTo>
                    <a:pt x="23472" y="7206"/>
                  </a:lnTo>
                  <a:lnTo>
                    <a:pt x="23328" y="7150"/>
                  </a:lnTo>
                  <a:cubicBezTo>
                    <a:pt x="23322" y="7147"/>
                    <a:pt x="23315" y="7143"/>
                    <a:pt x="23310" y="7139"/>
                  </a:cubicBezTo>
                  <a:lnTo>
                    <a:pt x="23163" y="7022"/>
                  </a:lnTo>
                  <a:lnTo>
                    <a:pt x="23019" y="6926"/>
                  </a:lnTo>
                  <a:lnTo>
                    <a:pt x="23037" y="6935"/>
                  </a:lnTo>
                  <a:lnTo>
                    <a:pt x="22887" y="6888"/>
                  </a:lnTo>
                  <a:lnTo>
                    <a:pt x="22743" y="6848"/>
                  </a:lnTo>
                  <a:lnTo>
                    <a:pt x="22766" y="6850"/>
                  </a:lnTo>
                  <a:lnTo>
                    <a:pt x="22614" y="6858"/>
                  </a:lnTo>
                  <a:cubicBezTo>
                    <a:pt x="22590" y="6860"/>
                    <a:pt x="22566" y="6848"/>
                    <a:pt x="22552" y="6829"/>
                  </a:cubicBezTo>
                  <a:lnTo>
                    <a:pt x="22408" y="6629"/>
                  </a:lnTo>
                  <a:lnTo>
                    <a:pt x="22459" y="6658"/>
                  </a:lnTo>
                  <a:lnTo>
                    <a:pt x="22307" y="6642"/>
                  </a:lnTo>
                  <a:cubicBezTo>
                    <a:pt x="22293" y="6641"/>
                    <a:pt x="22279" y="6635"/>
                    <a:pt x="22268" y="6626"/>
                  </a:cubicBezTo>
                  <a:lnTo>
                    <a:pt x="22122" y="6504"/>
                  </a:lnTo>
                  <a:lnTo>
                    <a:pt x="21976" y="6372"/>
                  </a:lnTo>
                  <a:lnTo>
                    <a:pt x="21829" y="6264"/>
                  </a:lnTo>
                  <a:lnTo>
                    <a:pt x="21680" y="6172"/>
                  </a:lnTo>
                  <a:lnTo>
                    <a:pt x="21528" y="6060"/>
                  </a:lnTo>
                  <a:cubicBezTo>
                    <a:pt x="21523" y="6057"/>
                    <a:pt x="21519" y="6053"/>
                    <a:pt x="21515" y="6048"/>
                  </a:cubicBezTo>
                  <a:lnTo>
                    <a:pt x="21371" y="5872"/>
                  </a:lnTo>
                  <a:lnTo>
                    <a:pt x="21430" y="5898"/>
                  </a:lnTo>
                  <a:lnTo>
                    <a:pt x="21278" y="5906"/>
                  </a:lnTo>
                  <a:cubicBezTo>
                    <a:pt x="21265" y="5907"/>
                    <a:pt x="21251" y="5904"/>
                    <a:pt x="21240" y="5897"/>
                  </a:cubicBezTo>
                  <a:lnTo>
                    <a:pt x="21096" y="5817"/>
                  </a:lnTo>
                  <a:cubicBezTo>
                    <a:pt x="21087" y="5813"/>
                    <a:pt x="21080" y="5807"/>
                    <a:pt x="21074" y="5799"/>
                  </a:cubicBezTo>
                  <a:lnTo>
                    <a:pt x="20919" y="5602"/>
                  </a:lnTo>
                  <a:lnTo>
                    <a:pt x="20775" y="5386"/>
                  </a:lnTo>
                  <a:lnTo>
                    <a:pt x="20782" y="5396"/>
                  </a:lnTo>
                  <a:lnTo>
                    <a:pt x="20630" y="5236"/>
                  </a:lnTo>
                  <a:lnTo>
                    <a:pt x="20645" y="5248"/>
                  </a:lnTo>
                  <a:lnTo>
                    <a:pt x="20500" y="5159"/>
                  </a:lnTo>
                  <a:lnTo>
                    <a:pt x="20348" y="5063"/>
                  </a:lnTo>
                  <a:cubicBezTo>
                    <a:pt x="20344" y="5061"/>
                    <a:pt x="20340" y="5058"/>
                    <a:pt x="20337" y="5055"/>
                  </a:cubicBezTo>
                  <a:lnTo>
                    <a:pt x="20187" y="4912"/>
                  </a:lnTo>
                  <a:lnTo>
                    <a:pt x="20035" y="4728"/>
                  </a:lnTo>
                  <a:lnTo>
                    <a:pt x="20061" y="4748"/>
                  </a:lnTo>
                  <a:lnTo>
                    <a:pt x="19917" y="4684"/>
                  </a:lnTo>
                  <a:cubicBezTo>
                    <a:pt x="19910" y="4681"/>
                    <a:pt x="19903" y="4676"/>
                    <a:pt x="19897" y="4671"/>
                  </a:cubicBezTo>
                  <a:lnTo>
                    <a:pt x="19745" y="4527"/>
                  </a:lnTo>
                  <a:lnTo>
                    <a:pt x="19762" y="4539"/>
                  </a:lnTo>
                  <a:lnTo>
                    <a:pt x="19618" y="4467"/>
                  </a:lnTo>
                  <a:cubicBezTo>
                    <a:pt x="19613" y="4464"/>
                    <a:pt x="19607" y="4460"/>
                    <a:pt x="19602" y="4456"/>
                  </a:cubicBezTo>
                  <a:lnTo>
                    <a:pt x="19450" y="4320"/>
                  </a:lnTo>
                  <a:lnTo>
                    <a:pt x="19479" y="4336"/>
                  </a:lnTo>
                  <a:lnTo>
                    <a:pt x="19335" y="4296"/>
                  </a:lnTo>
                  <a:cubicBezTo>
                    <a:pt x="19325" y="4293"/>
                    <a:pt x="19316" y="4288"/>
                    <a:pt x="19308" y="4282"/>
                  </a:cubicBezTo>
                  <a:lnTo>
                    <a:pt x="19156" y="4154"/>
                  </a:lnTo>
                  <a:lnTo>
                    <a:pt x="19175" y="4165"/>
                  </a:lnTo>
                  <a:lnTo>
                    <a:pt x="19023" y="4101"/>
                  </a:lnTo>
                  <a:lnTo>
                    <a:pt x="19046" y="4106"/>
                  </a:lnTo>
                  <a:lnTo>
                    <a:pt x="18902" y="4098"/>
                  </a:lnTo>
                  <a:cubicBezTo>
                    <a:pt x="18892" y="4098"/>
                    <a:pt x="18882" y="4095"/>
                    <a:pt x="18873" y="4090"/>
                  </a:cubicBezTo>
                  <a:lnTo>
                    <a:pt x="18721" y="4010"/>
                  </a:lnTo>
                  <a:lnTo>
                    <a:pt x="18732" y="4015"/>
                  </a:lnTo>
                  <a:lnTo>
                    <a:pt x="18588" y="3967"/>
                  </a:lnTo>
                  <a:lnTo>
                    <a:pt x="18638" y="3965"/>
                  </a:lnTo>
                  <a:lnTo>
                    <a:pt x="18486" y="4029"/>
                  </a:lnTo>
                  <a:cubicBezTo>
                    <a:pt x="18465" y="4038"/>
                    <a:pt x="18441" y="4036"/>
                    <a:pt x="18421" y="4024"/>
                  </a:cubicBezTo>
                  <a:lnTo>
                    <a:pt x="18284" y="3940"/>
                  </a:lnTo>
                  <a:lnTo>
                    <a:pt x="18132" y="3868"/>
                  </a:lnTo>
                  <a:lnTo>
                    <a:pt x="18147" y="3873"/>
                  </a:lnTo>
                  <a:lnTo>
                    <a:pt x="18004" y="3841"/>
                  </a:lnTo>
                  <a:lnTo>
                    <a:pt x="17852" y="3809"/>
                  </a:lnTo>
                  <a:cubicBezTo>
                    <a:pt x="17847" y="3808"/>
                    <a:pt x="17842" y="3806"/>
                    <a:pt x="17837" y="3804"/>
                  </a:cubicBezTo>
                  <a:lnTo>
                    <a:pt x="17693" y="3740"/>
                  </a:lnTo>
                  <a:lnTo>
                    <a:pt x="17719" y="3746"/>
                  </a:lnTo>
                  <a:lnTo>
                    <a:pt x="17567" y="3738"/>
                  </a:lnTo>
                  <a:cubicBezTo>
                    <a:pt x="17557" y="3738"/>
                    <a:pt x="17547" y="3735"/>
                    <a:pt x="17538" y="3731"/>
                  </a:cubicBezTo>
                  <a:lnTo>
                    <a:pt x="17394" y="3659"/>
                  </a:lnTo>
                  <a:lnTo>
                    <a:pt x="17457" y="3660"/>
                  </a:lnTo>
                  <a:lnTo>
                    <a:pt x="17305" y="3732"/>
                  </a:lnTo>
                  <a:cubicBezTo>
                    <a:pt x="17292" y="3738"/>
                    <a:pt x="17277" y="3740"/>
                    <a:pt x="17263" y="3737"/>
                  </a:cubicBezTo>
                  <a:lnTo>
                    <a:pt x="17119" y="3713"/>
                  </a:lnTo>
                  <a:cubicBezTo>
                    <a:pt x="17103" y="3711"/>
                    <a:pt x="17089" y="3703"/>
                    <a:pt x="17078" y="3692"/>
                  </a:cubicBezTo>
                  <a:lnTo>
                    <a:pt x="16926" y="3532"/>
                  </a:lnTo>
                  <a:cubicBezTo>
                    <a:pt x="16923" y="3529"/>
                    <a:pt x="16920" y="3525"/>
                    <a:pt x="16917" y="3520"/>
                  </a:cubicBezTo>
                  <a:lnTo>
                    <a:pt x="16773" y="3288"/>
                  </a:lnTo>
                  <a:lnTo>
                    <a:pt x="16785" y="3303"/>
                  </a:lnTo>
                  <a:lnTo>
                    <a:pt x="16633" y="3159"/>
                  </a:lnTo>
                  <a:lnTo>
                    <a:pt x="16678" y="3178"/>
                  </a:lnTo>
                  <a:lnTo>
                    <a:pt x="16534" y="3170"/>
                  </a:lnTo>
                  <a:cubicBezTo>
                    <a:pt x="16521" y="3170"/>
                    <a:pt x="16509" y="3165"/>
                    <a:pt x="16498" y="3158"/>
                  </a:cubicBezTo>
                  <a:lnTo>
                    <a:pt x="16350" y="3057"/>
                  </a:lnTo>
                  <a:lnTo>
                    <a:pt x="16205" y="2972"/>
                  </a:lnTo>
                  <a:lnTo>
                    <a:pt x="16061" y="2908"/>
                  </a:lnTo>
                  <a:lnTo>
                    <a:pt x="16072" y="2912"/>
                  </a:lnTo>
                  <a:lnTo>
                    <a:pt x="15920" y="2872"/>
                  </a:lnTo>
                  <a:cubicBezTo>
                    <a:pt x="15911" y="2870"/>
                    <a:pt x="15902" y="2865"/>
                    <a:pt x="15894" y="2859"/>
                  </a:cubicBezTo>
                  <a:lnTo>
                    <a:pt x="15750" y="2747"/>
                  </a:lnTo>
                  <a:lnTo>
                    <a:pt x="15780" y="2761"/>
                  </a:lnTo>
                  <a:lnTo>
                    <a:pt x="15628" y="2729"/>
                  </a:lnTo>
                  <a:cubicBezTo>
                    <a:pt x="15613" y="2726"/>
                    <a:pt x="15600" y="2719"/>
                    <a:pt x="15590" y="2708"/>
                  </a:cubicBezTo>
                  <a:lnTo>
                    <a:pt x="15446" y="2556"/>
                  </a:lnTo>
                  <a:lnTo>
                    <a:pt x="15529" y="2572"/>
                  </a:lnTo>
                  <a:lnTo>
                    <a:pt x="15377" y="2644"/>
                  </a:lnTo>
                  <a:lnTo>
                    <a:pt x="15397" y="2629"/>
                  </a:lnTo>
                  <a:lnTo>
                    <a:pt x="15253" y="2773"/>
                  </a:lnTo>
                  <a:cubicBezTo>
                    <a:pt x="15237" y="2790"/>
                    <a:pt x="15214" y="2797"/>
                    <a:pt x="15192" y="2794"/>
                  </a:cubicBezTo>
                  <a:cubicBezTo>
                    <a:pt x="15169" y="2790"/>
                    <a:pt x="15149" y="2776"/>
                    <a:pt x="15139" y="2756"/>
                  </a:cubicBezTo>
                  <a:lnTo>
                    <a:pt x="14987" y="2468"/>
                  </a:lnTo>
                  <a:lnTo>
                    <a:pt x="15024" y="2502"/>
                  </a:lnTo>
                  <a:lnTo>
                    <a:pt x="14873" y="2442"/>
                  </a:lnTo>
                  <a:lnTo>
                    <a:pt x="14721" y="2362"/>
                  </a:lnTo>
                  <a:cubicBezTo>
                    <a:pt x="14712" y="2357"/>
                    <a:pt x="14704" y="2351"/>
                    <a:pt x="14698" y="2343"/>
                  </a:cubicBezTo>
                  <a:lnTo>
                    <a:pt x="14554" y="2159"/>
                  </a:lnTo>
                  <a:lnTo>
                    <a:pt x="14592" y="2184"/>
                  </a:lnTo>
                  <a:lnTo>
                    <a:pt x="14440" y="2144"/>
                  </a:lnTo>
                  <a:cubicBezTo>
                    <a:pt x="14429" y="2141"/>
                    <a:pt x="14419" y="2136"/>
                    <a:pt x="14411" y="2128"/>
                  </a:cubicBezTo>
                  <a:lnTo>
                    <a:pt x="14267" y="2000"/>
                  </a:lnTo>
                  <a:lnTo>
                    <a:pt x="14287" y="2013"/>
                  </a:lnTo>
                  <a:lnTo>
                    <a:pt x="14135" y="1949"/>
                  </a:lnTo>
                  <a:lnTo>
                    <a:pt x="14162" y="1954"/>
                  </a:lnTo>
                  <a:lnTo>
                    <a:pt x="14018" y="1954"/>
                  </a:lnTo>
                  <a:cubicBezTo>
                    <a:pt x="14008" y="1954"/>
                    <a:pt x="13997" y="1952"/>
                    <a:pt x="13988" y="1948"/>
                  </a:cubicBezTo>
                  <a:lnTo>
                    <a:pt x="13836" y="1876"/>
                  </a:lnTo>
                  <a:lnTo>
                    <a:pt x="13914" y="1864"/>
                  </a:lnTo>
                  <a:lnTo>
                    <a:pt x="13770" y="1992"/>
                  </a:lnTo>
                  <a:cubicBezTo>
                    <a:pt x="13754" y="2007"/>
                    <a:pt x="13733" y="2013"/>
                    <a:pt x="13711" y="2010"/>
                  </a:cubicBezTo>
                  <a:lnTo>
                    <a:pt x="13556" y="1985"/>
                  </a:lnTo>
                  <a:lnTo>
                    <a:pt x="13404" y="1953"/>
                  </a:lnTo>
                  <a:lnTo>
                    <a:pt x="13477" y="1925"/>
                  </a:lnTo>
                  <a:lnTo>
                    <a:pt x="13333" y="2125"/>
                  </a:lnTo>
                  <a:cubicBezTo>
                    <a:pt x="13315" y="2150"/>
                    <a:pt x="13282" y="2160"/>
                    <a:pt x="13253" y="2151"/>
                  </a:cubicBezTo>
                  <a:lnTo>
                    <a:pt x="13101" y="2103"/>
                  </a:lnTo>
                  <a:lnTo>
                    <a:pt x="13126" y="2106"/>
                  </a:lnTo>
                  <a:lnTo>
                    <a:pt x="12982" y="2114"/>
                  </a:lnTo>
                  <a:lnTo>
                    <a:pt x="13017" y="2103"/>
                  </a:lnTo>
                  <a:lnTo>
                    <a:pt x="12865" y="2199"/>
                  </a:lnTo>
                  <a:cubicBezTo>
                    <a:pt x="12858" y="2204"/>
                    <a:pt x="12850" y="2207"/>
                    <a:pt x="12842" y="2209"/>
                  </a:cubicBezTo>
                  <a:lnTo>
                    <a:pt x="12698" y="2241"/>
                  </a:lnTo>
                  <a:lnTo>
                    <a:pt x="12723" y="2230"/>
                  </a:lnTo>
                  <a:lnTo>
                    <a:pt x="12571" y="2334"/>
                  </a:lnTo>
                  <a:cubicBezTo>
                    <a:pt x="12557" y="2344"/>
                    <a:pt x="12540" y="2348"/>
                    <a:pt x="12523" y="2346"/>
                  </a:cubicBezTo>
                  <a:lnTo>
                    <a:pt x="12379" y="2330"/>
                  </a:lnTo>
                  <a:lnTo>
                    <a:pt x="12411" y="2326"/>
                  </a:lnTo>
                  <a:lnTo>
                    <a:pt x="12259" y="2382"/>
                  </a:lnTo>
                  <a:cubicBezTo>
                    <a:pt x="12240" y="2389"/>
                    <a:pt x="12218" y="2388"/>
                    <a:pt x="12200" y="2377"/>
                  </a:cubicBezTo>
                  <a:lnTo>
                    <a:pt x="12056" y="2297"/>
                  </a:lnTo>
                  <a:lnTo>
                    <a:pt x="12131" y="2294"/>
                  </a:lnTo>
                  <a:lnTo>
                    <a:pt x="11979" y="2398"/>
                  </a:lnTo>
                  <a:cubicBezTo>
                    <a:pt x="11955" y="2414"/>
                    <a:pt x="11923" y="2415"/>
                    <a:pt x="11899" y="2398"/>
                  </a:cubicBezTo>
                  <a:lnTo>
                    <a:pt x="11755" y="2302"/>
                  </a:lnTo>
                  <a:lnTo>
                    <a:pt x="11764" y="2308"/>
                  </a:lnTo>
                  <a:lnTo>
                    <a:pt x="11613" y="2236"/>
                  </a:lnTo>
                  <a:lnTo>
                    <a:pt x="11469" y="2172"/>
                  </a:lnTo>
                  <a:lnTo>
                    <a:pt x="11487" y="2178"/>
                  </a:lnTo>
                  <a:lnTo>
                    <a:pt x="11335" y="2154"/>
                  </a:lnTo>
                  <a:lnTo>
                    <a:pt x="11346" y="2154"/>
                  </a:lnTo>
                  <a:lnTo>
                    <a:pt x="11202" y="2154"/>
                  </a:lnTo>
                  <a:cubicBezTo>
                    <a:pt x="11199" y="2154"/>
                    <a:pt x="11195" y="2154"/>
                    <a:pt x="11191" y="2154"/>
                  </a:cubicBezTo>
                  <a:lnTo>
                    <a:pt x="11039" y="2130"/>
                  </a:lnTo>
                  <a:lnTo>
                    <a:pt x="11050" y="2130"/>
                  </a:lnTo>
                  <a:lnTo>
                    <a:pt x="10906" y="2130"/>
                  </a:lnTo>
                  <a:cubicBezTo>
                    <a:pt x="10900" y="2130"/>
                    <a:pt x="10894" y="2130"/>
                    <a:pt x="10888" y="2128"/>
                  </a:cubicBezTo>
                  <a:lnTo>
                    <a:pt x="10736" y="2088"/>
                  </a:lnTo>
                  <a:lnTo>
                    <a:pt x="10770" y="2089"/>
                  </a:lnTo>
                  <a:lnTo>
                    <a:pt x="10629" y="2120"/>
                  </a:lnTo>
                  <a:lnTo>
                    <a:pt x="10477" y="2160"/>
                  </a:lnTo>
                  <a:cubicBezTo>
                    <a:pt x="10471" y="2162"/>
                    <a:pt x="10465" y="2162"/>
                    <a:pt x="10458" y="2162"/>
                  </a:cubicBezTo>
                  <a:lnTo>
                    <a:pt x="10306" y="2162"/>
                  </a:lnTo>
                  <a:cubicBezTo>
                    <a:pt x="10303" y="2162"/>
                    <a:pt x="10299" y="2162"/>
                    <a:pt x="10295" y="2161"/>
                  </a:cubicBezTo>
                  <a:lnTo>
                    <a:pt x="10151" y="2137"/>
                  </a:lnTo>
                  <a:lnTo>
                    <a:pt x="10184" y="2135"/>
                  </a:lnTo>
                  <a:lnTo>
                    <a:pt x="10032" y="2183"/>
                  </a:lnTo>
                  <a:cubicBezTo>
                    <a:pt x="10024" y="2186"/>
                    <a:pt x="10015" y="2187"/>
                    <a:pt x="10006" y="2186"/>
                  </a:cubicBezTo>
                  <a:lnTo>
                    <a:pt x="9862" y="2178"/>
                  </a:lnTo>
                  <a:lnTo>
                    <a:pt x="9909" y="2164"/>
                  </a:lnTo>
                  <a:lnTo>
                    <a:pt x="9757" y="2276"/>
                  </a:lnTo>
                  <a:cubicBezTo>
                    <a:pt x="9747" y="2284"/>
                    <a:pt x="9735" y="2289"/>
                    <a:pt x="9722" y="2290"/>
                  </a:cubicBezTo>
                  <a:lnTo>
                    <a:pt x="9578" y="2306"/>
                  </a:lnTo>
                  <a:lnTo>
                    <a:pt x="9601" y="2300"/>
                  </a:lnTo>
                  <a:lnTo>
                    <a:pt x="9449" y="2372"/>
                  </a:lnTo>
                  <a:cubicBezTo>
                    <a:pt x="9417" y="2387"/>
                    <a:pt x="9377" y="2376"/>
                    <a:pt x="9358" y="2345"/>
                  </a:cubicBezTo>
                  <a:lnTo>
                    <a:pt x="9214" y="2121"/>
                  </a:lnTo>
                  <a:lnTo>
                    <a:pt x="9315" y="2142"/>
                  </a:lnTo>
                  <a:lnTo>
                    <a:pt x="9157" y="2249"/>
                  </a:lnTo>
                  <a:lnTo>
                    <a:pt x="9013" y="2329"/>
                  </a:lnTo>
                  <a:cubicBezTo>
                    <a:pt x="8992" y="2341"/>
                    <a:pt x="8966" y="2341"/>
                    <a:pt x="8945" y="2330"/>
                  </a:cubicBezTo>
                  <a:lnTo>
                    <a:pt x="8793" y="2250"/>
                  </a:lnTo>
                  <a:lnTo>
                    <a:pt x="8871" y="2243"/>
                  </a:lnTo>
                  <a:lnTo>
                    <a:pt x="8727" y="2355"/>
                  </a:lnTo>
                  <a:cubicBezTo>
                    <a:pt x="8721" y="2360"/>
                    <a:pt x="8714" y="2363"/>
                    <a:pt x="8707" y="2366"/>
                  </a:cubicBezTo>
                  <a:lnTo>
                    <a:pt x="8550" y="2424"/>
                  </a:lnTo>
                  <a:lnTo>
                    <a:pt x="8406" y="2464"/>
                  </a:lnTo>
                  <a:cubicBezTo>
                    <a:pt x="8397" y="2466"/>
                    <a:pt x="8388" y="2467"/>
                    <a:pt x="8379" y="2466"/>
                  </a:cubicBezTo>
                  <a:lnTo>
                    <a:pt x="8223" y="2449"/>
                  </a:lnTo>
                  <a:lnTo>
                    <a:pt x="8079" y="2425"/>
                  </a:lnTo>
                  <a:lnTo>
                    <a:pt x="8115" y="2422"/>
                  </a:lnTo>
                  <a:lnTo>
                    <a:pt x="7958" y="2480"/>
                  </a:lnTo>
                  <a:lnTo>
                    <a:pt x="7814" y="2520"/>
                  </a:lnTo>
                  <a:cubicBezTo>
                    <a:pt x="7797" y="2524"/>
                    <a:pt x="7779" y="2523"/>
                    <a:pt x="7764" y="2516"/>
                  </a:cubicBezTo>
                  <a:lnTo>
                    <a:pt x="7612" y="2444"/>
                  </a:lnTo>
                  <a:cubicBezTo>
                    <a:pt x="7600" y="2438"/>
                    <a:pt x="7590" y="2430"/>
                    <a:pt x="7583" y="2419"/>
                  </a:cubicBezTo>
                  <a:lnTo>
                    <a:pt x="7431" y="2195"/>
                  </a:lnTo>
                  <a:lnTo>
                    <a:pt x="7479" y="2225"/>
                  </a:lnTo>
                  <a:lnTo>
                    <a:pt x="7335" y="2201"/>
                  </a:lnTo>
                  <a:cubicBezTo>
                    <a:pt x="7326" y="2200"/>
                    <a:pt x="7318" y="2197"/>
                    <a:pt x="7310" y="2193"/>
                  </a:cubicBezTo>
                  <a:lnTo>
                    <a:pt x="7158" y="2105"/>
                  </a:lnTo>
                  <a:lnTo>
                    <a:pt x="7244" y="2095"/>
                  </a:lnTo>
                  <a:lnTo>
                    <a:pt x="7093" y="2236"/>
                  </a:lnTo>
                  <a:lnTo>
                    <a:pt x="6941" y="2348"/>
                  </a:lnTo>
                  <a:cubicBezTo>
                    <a:pt x="6933" y="2354"/>
                    <a:pt x="6924" y="2359"/>
                    <a:pt x="6914" y="2361"/>
                  </a:cubicBezTo>
                  <a:lnTo>
                    <a:pt x="6770" y="2393"/>
                  </a:lnTo>
                  <a:cubicBezTo>
                    <a:pt x="6742" y="2399"/>
                    <a:pt x="6712" y="2388"/>
                    <a:pt x="6696" y="2364"/>
                  </a:cubicBezTo>
                  <a:lnTo>
                    <a:pt x="6544" y="2148"/>
                  </a:lnTo>
                  <a:lnTo>
                    <a:pt x="6598" y="2178"/>
                  </a:lnTo>
                  <a:lnTo>
                    <a:pt x="6455" y="2170"/>
                  </a:lnTo>
                  <a:lnTo>
                    <a:pt x="6303" y="2162"/>
                  </a:lnTo>
                  <a:lnTo>
                    <a:pt x="6346" y="2150"/>
                  </a:lnTo>
                  <a:lnTo>
                    <a:pt x="6202" y="2246"/>
                  </a:lnTo>
                  <a:cubicBezTo>
                    <a:pt x="6179" y="2262"/>
                    <a:pt x="6148" y="2263"/>
                    <a:pt x="6124" y="2247"/>
                  </a:cubicBezTo>
                  <a:lnTo>
                    <a:pt x="5972" y="2151"/>
                  </a:lnTo>
                  <a:lnTo>
                    <a:pt x="6010" y="2162"/>
                  </a:lnTo>
                  <a:lnTo>
                    <a:pt x="5866" y="2162"/>
                  </a:lnTo>
                  <a:cubicBezTo>
                    <a:pt x="5845" y="2162"/>
                    <a:pt x="5825" y="2153"/>
                    <a:pt x="5811" y="2136"/>
                  </a:cubicBezTo>
                  <a:lnTo>
                    <a:pt x="5659" y="1952"/>
                  </a:lnTo>
                  <a:lnTo>
                    <a:pt x="5688" y="1974"/>
                  </a:lnTo>
                  <a:lnTo>
                    <a:pt x="5544" y="1918"/>
                  </a:lnTo>
                  <a:cubicBezTo>
                    <a:pt x="5541" y="1916"/>
                    <a:pt x="5538" y="1915"/>
                    <a:pt x="5534" y="1913"/>
                  </a:cubicBezTo>
                  <a:lnTo>
                    <a:pt x="5382" y="1825"/>
                  </a:lnTo>
                  <a:lnTo>
                    <a:pt x="5456" y="1824"/>
                  </a:lnTo>
                  <a:lnTo>
                    <a:pt x="5312" y="1912"/>
                  </a:lnTo>
                  <a:cubicBezTo>
                    <a:pt x="5297" y="1921"/>
                    <a:pt x="5280" y="1924"/>
                    <a:pt x="5263" y="1922"/>
                  </a:cubicBezTo>
                  <a:lnTo>
                    <a:pt x="5111" y="1898"/>
                  </a:lnTo>
                  <a:lnTo>
                    <a:pt x="5126" y="1898"/>
                  </a:lnTo>
                  <a:lnTo>
                    <a:pt x="4982" y="1906"/>
                  </a:lnTo>
                  <a:cubicBezTo>
                    <a:pt x="4979" y="1907"/>
                    <a:pt x="4975" y="1906"/>
                    <a:pt x="4971" y="1906"/>
                  </a:cubicBezTo>
                  <a:lnTo>
                    <a:pt x="4819" y="1890"/>
                  </a:lnTo>
                  <a:cubicBezTo>
                    <a:pt x="4814" y="1890"/>
                    <a:pt x="4809" y="1889"/>
                    <a:pt x="4805" y="1887"/>
                  </a:cubicBezTo>
                  <a:lnTo>
                    <a:pt x="4653" y="1839"/>
                  </a:lnTo>
                  <a:lnTo>
                    <a:pt x="4701" y="1838"/>
                  </a:lnTo>
                  <a:lnTo>
                    <a:pt x="4557" y="1894"/>
                  </a:lnTo>
                  <a:cubicBezTo>
                    <a:pt x="4534" y="1903"/>
                    <a:pt x="4508" y="1899"/>
                    <a:pt x="4488" y="1884"/>
                  </a:cubicBezTo>
                  <a:lnTo>
                    <a:pt x="4336" y="1772"/>
                  </a:lnTo>
                  <a:lnTo>
                    <a:pt x="4367" y="1785"/>
                  </a:lnTo>
                  <a:lnTo>
                    <a:pt x="4223" y="1761"/>
                  </a:lnTo>
                  <a:cubicBezTo>
                    <a:pt x="4217" y="1761"/>
                    <a:pt x="4212" y="1759"/>
                    <a:pt x="4207" y="1757"/>
                  </a:cubicBezTo>
                  <a:lnTo>
                    <a:pt x="4055" y="1693"/>
                  </a:lnTo>
                  <a:lnTo>
                    <a:pt x="4109" y="1694"/>
                  </a:lnTo>
                  <a:lnTo>
                    <a:pt x="3965" y="1750"/>
                  </a:lnTo>
                  <a:cubicBezTo>
                    <a:pt x="3953" y="1754"/>
                    <a:pt x="3940" y="1756"/>
                    <a:pt x="3927" y="1754"/>
                  </a:cubicBezTo>
                  <a:lnTo>
                    <a:pt x="3767" y="1728"/>
                  </a:lnTo>
                  <a:lnTo>
                    <a:pt x="3623" y="1688"/>
                  </a:lnTo>
                  <a:lnTo>
                    <a:pt x="3706" y="1653"/>
                  </a:lnTo>
                  <a:lnTo>
                    <a:pt x="3554" y="1933"/>
                  </a:lnTo>
                  <a:cubicBezTo>
                    <a:pt x="3539" y="1959"/>
                    <a:pt x="3510" y="1974"/>
                    <a:pt x="3480" y="1970"/>
                  </a:cubicBezTo>
                  <a:cubicBezTo>
                    <a:pt x="3450" y="1965"/>
                    <a:pt x="3426" y="1943"/>
                    <a:pt x="3420" y="1914"/>
                  </a:cubicBezTo>
                  <a:lnTo>
                    <a:pt x="3276" y="1242"/>
                  </a:lnTo>
                  <a:lnTo>
                    <a:pt x="3302" y="1283"/>
                  </a:lnTo>
                  <a:lnTo>
                    <a:pt x="3150" y="1163"/>
                  </a:lnTo>
                  <a:lnTo>
                    <a:pt x="3190" y="1178"/>
                  </a:lnTo>
                  <a:lnTo>
                    <a:pt x="3054" y="1170"/>
                  </a:lnTo>
                  <a:lnTo>
                    <a:pt x="2902" y="1178"/>
                  </a:lnTo>
                  <a:cubicBezTo>
                    <a:pt x="2891" y="1179"/>
                    <a:pt x="2880" y="1177"/>
                    <a:pt x="2869" y="1172"/>
                  </a:cubicBezTo>
                  <a:lnTo>
                    <a:pt x="2725" y="1108"/>
                  </a:lnTo>
                  <a:cubicBezTo>
                    <a:pt x="2716" y="1104"/>
                    <a:pt x="2708" y="1098"/>
                    <a:pt x="2701" y="1091"/>
                  </a:cubicBezTo>
                  <a:lnTo>
                    <a:pt x="2549" y="923"/>
                  </a:lnTo>
                  <a:lnTo>
                    <a:pt x="2632" y="940"/>
                  </a:lnTo>
                  <a:lnTo>
                    <a:pt x="2488" y="1004"/>
                  </a:lnTo>
                  <a:cubicBezTo>
                    <a:pt x="2483" y="1006"/>
                    <a:pt x="2478" y="1008"/>
                    <a:pt x="2473" y="1009"/>
                  </a:cubicBezTo>
                  <a:lnTo>
                    <a:pt x="2321" y="1041"/>
                  </a:lnTo>
                  <a:lnTo>
                    <a:pt x="2336" y="1036"/>
                  </a:lnTo>
                  <a:lnTo>
                    <a:pt x="2192" y="1100"/>
                  </a:lnTo>
                  <a:cubicBezTo>
                    <a:pt x="2176" y="1107"/>
                    <a:pt x="2158" y="1108"/>
                    <a:pt x="2141" y="1103"/>
                  </a:cubicBezTo>
                  <a:lnTo>
                    <a:pt x="1983" y="1053"/>
                  </a:lnTo>
                  <a:lnTo>
                    <a:pt x="1831" y="989"/>
                  </a:lnTo>
                  <a:cubicBezTo>
                    <a:pt x="1817" y="983"/>
                    <a:pt x="1806" y="974"/>
                    <a:pt x="1798" y="961"/>
                  </a:cubicBezTo>
                  <a:lnTo>
                    <a:pt x="1654" y="737"/>
                  </a:lnTo>
                  <a:lnTo>
                    <a:pt x="1700" y="769"/>
                  </a:lnTo>
                  <a:lnTo>
                    <a:pt x="1548" y="737"/>
                  </a:lnTo>
                  <a:lnTo>
                    <a:pt x="1562" y="738"/>
                  </a:lnTo>
                  <a:lnTo>
                    <a:pt x="1418" y="738"/>
                  </a:lnTo>
                  <a:cubicBezTo>
                    <a:pt x="1410" y="738"/>
                    <a:pt x="1402" y="737"/>
                    <a:pt x="1394" y="734"/>
                  </a:cubicBezTo>
                  <a:lnTo>
                    <a:pt x="1242" y="678"/>
                  </a:lnTo>
                  <a:lnTo>
                    <a:pt x="1274" y="682"/>
                  </a:lnTo>
                  <a:lnTo>
                    <a:pt x="1130" y="698"/>
                  </a:lnTo>
                  <a:cubicBezTo>
                    <a:pt x="1110" y="700"/>
                    <a:pt x="1090" y="694"/>
                    <a:pt x="1074" y="680"/>
                  </a:cubicBezTo>
                  <a:lnTo>
                    <a:pt x="922" y="544"/>
                  </a:lnTo>
                  <a:lnTo>
                    <a:pt x="974" y="562"/>
                  </a:lnTo>
                  <a:lnTo>
                    <a:pt x="830" y="570"/>
                  </a:lnTo>
                  <a:cubicBezTo>
                    <a:pt x="808" y="572"/>
                    <a:pt x="786" y="562"/>
                    <a:pt x="771" y="544"/>
                  </a:cubicBezTo>
                  <a:lnTo>
                    <a:pt x="619" y="360"/>
                  </a:lnTo>
                  <a:lnTo>
                    <a:pt x="670" y="386"/>
                  </a:lnTo>
                  <a:lnTo>
                    <a:pt x="526" y="378"/>
                  </a:lnTo>
                  <a:cubicBezTo>
                    <a:pt x="512" y="378"/>
                    <a:pt x="499" y="373"/>
                    <a:pt x="488" y="364"/>
                  </a:cubicBezTo>
                  <a:lnTo>
                    <a:pt x="336" y="252"/>
                  </a:lnTo>
                  <a:lnTo>
                    <a:pt x="359" y="264"/>
                  </a:lnTo>
                  <a:lnTo>
                    <a:pt x="215" y="224"/>
                  </a:lnTo>
                  <a:cubicBezTo>
                    <a:pt x="211" y="223"/>
                    <a:pt x="207" y="221"/>
                    <a:pt x="204" y="220"/>
                  </a:cubicBezTo>
                  <a:lnTo>
                    <a:pt x="52" y="148"/>
                  </a:lnTo>
                  <a:cubicBezTo>
                    <a:pt x="16" y="131"/>
                    <a:pt x="0" y="88"/>
                    <a:pt x="17" y="52"/>
                  </a:cubicBezTo>
                  <a:cubicBezTo>
                    <a:pt x="34" y="16"/>
                    <a:pt x="77" y="0"/>
                    <a:pt x="113" y="17"/>
                  </a:cubicBezTo>
                  <a:close/>
                </a:path>
              </a:pathLst>
            </a:custGeom>
            <a:grpFill/>
            <a:ln w="25400" cap="flat">
              <a:solidFill>
                <a:schemeClr val="bg1">
                  <a:lumMod val="75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378450" y="3876675"/>
              <a:ext cx="2886075" cy="563563"/>
            </a:xfrm>
            <a:custGeom>
              <a:avLst/>
              <a:gdLst>
                <a:gd name="T0" fmla="*/ 349 w 9264"/>
                <a:gd name="T1" fmla="*/ 80 h 1656"/>
                <a:gd name="T2" fmla="*/ 652 w 9264"/>
                <a:gd name="T3" fmla="*/ 167 h 1656"/>
                <a:gd name="T4" fmla="*/ 1089 w 9264"/>
                <a:gd name="T5" fmla="*/ 403 h 1656"/>
                <a:gd name="T6" fmla="*/ 1312 w 9264"/>
                <a:gd name="T7" fmla="*/ 448 h 1656"/>
                <a:gd name="T8" fmla="*/ 1596 w 9264"/>
                <a:gd name="T9" fmla="*/ 501 h 1656"/>
                <a:gd name="T10" fmla="*/ 1836 w 9264"/>
                <a:gd name="T11" fmla="*/ 591 h 1656"/>
                <a:gd name="T12" fmla="*/ 2129 w 9264"/>
                <a:gd name="T13" fmla="*/ 768 h 1656"/>
                <a:gd name="T14" fmla="*/ 2431 w 9264"/>
                <a:gd name="T15" fmla="*/ 1120 h 1656"/>
                <a:gd name="T16" fmla="*/ 2634 w 9264"/>
                <a:gd name="T17" fmla="*/ 1241 h 1656"/>
                <a:gd name="T18" fmla="*/ 2942 w 9264"/>
                <a:gd name="T19" fmla="*/ 1327 h 1656"/>
                <a:gd name="T20" fmla="*/ 3234 w 9264"/>
                <a:gd name="T21" fmla="*/ 1366 h 1656"/>
                <a:gd name="T22" fmla="*/ 3518 w 9264"/>
                <a:gd name="T23" fmla="*/ 1397 h 1656"/>
                <a:gd name="T24" fmla="*/ 3822 w 9264"/>
                <a:gd name="T25" fmla="*/ 1353 h 1656"/>
                <a:gd name="T26" fmla="*/ 4108 w 9264"/>
                <a:gd name="T27" fmla="*/ 1313 h 1656"/>
                <a:gd name="T28" fmla="*/ 4484 w 9264"/>
                <a:gd name="T29" fmla="*/ 1312 h 1656"/>
                <a:gd name="T30" fmla="*/ 4779 w 9264"/>
                <a:gd name="T31" fmla="*/ 1329 h 1656"/>
                <a:gd name="T32" fmla="*/ 5078 w 9264"/>
                <a:gd name="T33" fmla="*/ 1361 h 1656"/>
                <a:gd name="T34" fmla="*/ 5306 w 9264"/>
                <a:gd name="T35" fmla="*/ 1401 h 1656"/>
                <a:gd name="T36" fmla="*/ 5511 w 9264"/>
                <a:gd name="T37" fmla="*/ 1434 h 1656"/>
                <a:gd name="T38" fmla="*/ 5820 w 9264"/>
                <a:gd name="T39" fmla="*/ 1481 h 1656"/>
                <a:gd name="T40" fmla="*/ 6046 w 9264"/>
                <a:gd name="T41" fmla="*/ 1509 h 1656"/>
                <a:gd name="T42" fmla="*/ 6264 w 9264"/>
                <a:gd name="T43" fmla="*/ 1508 h 1656"/>
                <a:gd name="T44" fmla="*/ 6636 w 9264"/>
                <a:gd name="T45" fmla="*/ 1517 h 1656"/>
                <a:gd name="T46" fmla="*/ 6851 w 9264"/>
                <a:gd name="T47" fmla="*/ 1541 h 1656"/>
                <a:gd name="T48" fmla="*/ 7302 w 9264"/>
                <a:gd name="T49" fmla="*/ 1529 h 1656"/>
                <a:gd name="T50" fmla="*/ 7743 w 9264"/>
                <a:gd name="T51" fmla="*/ 1505 h 1656"/>
                <a:gd name="T52" fmla="*/ 8039 w 9264"/>
                <a:gd name="T53" fmla="*/ 1521 h 1656"/>
                <a:gd name="T54" fmla="*/ 8407 w 9264"/>
                <a:gd name="T55" fmla="*/ 1509 h 1656"/>
                <a:gd name="T56" fmla="*/ 8638 w 9264"/>
                <a:gd name="T57" fmla="*/ 1533 h 1656"/>
                <a:gd name="T58" fmla="*/ 8926 w 9264"/>
                <a:gd name="T59" fmla="*/ 1581 h 1656"/>
                <a:gd name="T60" fmla="*/ 9264 w 9264"/>
                <a:gd name="T61" fmla="*/ 1608 h 1656"/>
                <a:gd name="T62" fmla="*/ 8930 w 9264"/>
                <a:gd name="T63" fmla="*/ 1652 h 1656"/>
                <a:gd name="T64" fmla="*/ 8627 w 9264"/>
                <a:gd name="T65" fmla="*/ 1604 h 1656"/>
                <a:gd name="T66" fmla="*/ 8418 w 9264"/>
                <a:gd name="T67" fmla="*/ 1580 h 1656"/>
                <a:gd name="T68" fmla="*/ 8042 w 9264"/>
                <a:gd name="T69" fmla="*/ 1592 h 1656"/>
                <a:gd name="T70" fmla="*/ 7746 w 9264"/>
                <a:gd name="T71" fmla="*/ 1576 h 1656"/>
                <a:gd name="T72" fmla="*/ 7299 w 9264"/>
                <a:gd name="T73" fmla="*/ 1600 h 1656"/>
                <a:gd name="T74" fmla="*/ 6862 w 9264"/>
                <a:gd name="T75" fmla="*/ 1612 h 1656"/>
                <a:gd name="T76" fmla="*/ 6628 w 9264"/>
                <a:gd name="T77" fmla="*/ 1588 h 1656"/>
                <a:gd name="T78" fmla="*/ 6264 w 9264"/>
                <a:gd name="T79" fmla="*/ 1580 h 1656"/>
                <a:gd name="T80" fmla="*/ 6035 w 9264"/>
                <a:gd name="T81" fmla="*/ 1580 h 1656"/>
                <a:gd name="T82" fmla="*/ 5812 w 9264"/>
                <a:gd name="T83" fmla="*/ 1552 h 1656"/>
                <a:gd name="T84" fmla="*/ 5530 w 9264"/>
                <a:gd name="T85" fmla="*/ 1503 h 1656"/>
                <a:gd name="T86" fmla="*/ 5295 w 9264"/>
                <a:gd name="T87" fmla="*/ 1472 h 1656"/>
                <a:gd name="T88" fmla="*/ 5074 w 9264"/>
                <a:gd name="T89" fmla="*/ 1432 h 1656"/>
                <a:gd name="T90" fmla="*/ 4782 w 9264"/>
                <a:gd name="T91" fmla="*/ 1400 h 1656"/>
                <a:gd name="T92" fmla="*/ 4484 w 9264"/>
                <a:gd name="T93" fmla="*/ 1384 h 1656"/>
                <a:gd name="T94" fmla="*/ 4116 w 9264"/>
                <a:gd name="T95" fmla="*/ 1384 h 1656"/>
                <a:gd name="T96" fmla="*/ 3811 w 9264"/>
                <a:gd name="T97" fmla="*/ 1424 h 1656"/>
                <a:gd name="T98" fmla="*/ 3522 w 9264"/>
                <a:gd name="T99" fmla="*/ 1468 h 1656"/>
                <a:gd name="T100" fmla="*/ 3215 w 9264"/>
                <a:gd name="T101" fmla="*/ 1435 h 1656"/>
                <a:gd name="T102" fmla="*/ 2915 w 9264"/>
                <a:gd name="T103" fmla="*/ 1394 h 1656"/>
                <a:gd name="T104" fmla="*/ 2631 w 9264"/>
                <a:gd name="T105" fmla="*/ 1312 h 1656"/>
                <a:gd name="T106" fmla="*/ 2386 w 9264"/>
                <a:gd name="T107" fmla="*/ 1177 h 1656"/>
                <a:gd name="T108" fmla="*/ 2096 w 9264"/>
                <a:gd name="T109" fmla="*/ 833 h 1656"/>
                <a:gd name="T110" fmla="*/ 1796 w 9264"/>
                <a:gd name="T111" fmla="*/ 650 h 1656"/>
                <a:gd name="T112" fmla="*/ 1588 w 9264"/>
                <a:gd name="T113" fmla="*/ 572 h 1656"/>
                <a:gd name="T114" fmla="*/ 1281 w 9264"/>
                <a:gd name="T115" fmla="*/ 513 h 1656"/>
                <a:gd name="T116" fmla="*/ 1064 w 9264"/>
                <a:gd name="T117" fmla="*/ 470 h 1656"/>
                <a:gd name="T118" fmla="*/ 612 w 9264"/>
                <a:gd name="T119" fmla="*/ 226 h 1656"/>
                <a:gd name="T120" fmla="*/ 316 w 9264"/>
                <a:gd name="T121" fmla="*/ 145 h 1656"/>
                <a:gd name="T122" fmla="*/ 0 w 9264"/>
                <a:gd name="T123" fmla="*/ 36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64" h="1656">
                  <a:moveTo>
                    <a:pt x="36" y="0"/>
                  </a:moveTo>
                  <a:lnTo>
                    <a:pt x="112" y="0"/>
                  </a:lnTo>
                  <a:lnTo>
                    <a:pt x="188" y="9"/>
                  </a:lnTo>
                  <a:cubicBezTo>
                    <a:pt x="192" y="9"/>
                    <a:pt x="195" y="10"/>
                    <a:pt x="198" y="11"/>
                  </a:cubicBezTo>
                  <a:lnTo>
                    <a:pt x="274" y="43"/>
                  </a:lnTo>
                  <a:lnTo>
                    <a:pt x="349" y="80"/>
                  </a:lnTo>
                  <a:lnTo>
                    <a:pt x="336" y="77"/>
                  </a:lnTo>
                  <a:lnTo>
                    <a:pt x="412" y="85"/>
                  </a:lnTo>
                  <a:lnTo>
                    <a:pt x="488" y="101"/>
                  </a:lnTo>
                  <a:lnTo>
                    <a:pt x="569" y="131"/>
                  </a:lnTo>
                  <a:lnTo>
                    <a:pt x="646" y="163"/>
                  </a:lnTo>
                  <a:cubicBezTo>
                    <a:pt x="649" y="164"/>
                    <a:pt x="651" y="165"/>
                    <a:pt x="652" y="167"/>
                  </a:cubicBezTo>
                  <a:lnTo>
                    <a:pt x="724" y="215"/>
                  </a:lnTo>
                  <a:lnTo>
                    <a:pt x="799" y="257"/>
                  </a:lnTo>
                  <a:lnTo>
                    <a:pt x="871" y="302"/>
                  </a:lnTo>
                  <a:lnTo>
                    <a:pt x="945" y="341"/>
                  </a:lnTo>
                  <a:lnTo>
                    <a:pt x="1017" y="376"/>
                  </a:lnTo>
                  <a:lnTo>
                    <a:pt x="1089" y="403"/>
                  </a:lnTo>
                  <a:lnTo>
                    <a:pt x="1072" y="401"/>
                  </a:lnTo>
                  <a:lnTo>
                    <a:pt x="1144" y="393"/>
                  </a:lnTo>
                  <a:cubicBezTo>
                    <a:pt x="1151" y="392"/>
                    <a:pt x="1157" y="393"/>
                    <a:pt x="1162" y="395"/>
                  </a:cubicBezTo>
                  <a:lnTo>
                    <a:pt x="1238" y="427"/>
                  </a:lnTo>
                  <a:lnTo>
                    <a:pt x="1306" y="446"/>
                  </a:lnTo>
                  <a:cubicBezTo>
                    <a:pt x="1308" y="446"/>
                    <a:pt x="1310" y="447"/>
                    <a:pt x="1312" y="448"/>
                  </a:cubicBezTo>
                  <a:lnTo>
                    <a:pt x="1388" y="484"/>
                  </a:lnTo>
                  <a:lnTo>
                    <a:pt x="1458" y="511"/>
                  </a:lnTo>
                  <a:lnTo>
                    <a:pt x="1437" y="509"/>
                  </a:lnTo>
                  <a:lnTo>
                    <a:pt x="1513" y="493"/>
                  </a:lnTo>
                  <a:cubicBezTo>
                    <a:pt x="1517" y="492"/>
                    <a:pt x="1521" y="492"/>
                    <a:pt x="1524" y="493"/>
                  </a:cubicBezTo>
                  <a:lnTo>
                    <a:pt x="1596" y="501"/>
                  </a:lnTo>
                  <a:lnTo>
                    <a:pt x="1668" y="500"/>
                  </a:lnTo>
                  <a:cubicBezTo>
                    <a:pt x="1676" y="500"/>
                    <a:pt x="1684" y="503"/>
                    <a:pt x="1691" y="508"/>
                  </a:cubicBezTo>
                  <a:lnTo>
                    <a:pt x="1763" y="564"/>
                  </a:lnTo>
                  <a:lnTo>
                    <a:pt x="1753" y="559"/>
                  </a:lnTo>
                  <a:lnTo>
                    <a:pt x="1829" y="587"/>
                  </a:lnTo>
                  <a:cubicBezTo>
                    <a:pt x="1832" y="588"/>
                    <a:pt x="1834" y="589"/>
                    <a:pt x="1836" y="591"/>
                  </a:cubicBezTo>
                  <a:lnTo>
                    <a:pt x="1908" y="639"/>
                  </a:lnTo>
                  <a:lnTo>
                    <a:pt x="1981" y="677"/>
                  </a:lnTo>
                  <a:cubicBezTo>
                    <a:pt x="1983" y="677"/>
                    <a:pt x="1984" y="678"/>
                    <a:pt x="1986" y="679"/>
                  </a:cubicBezTo>
                  <a:lnTo>
                    <a:pt x="2062" y="735"/>
                  </a:lnTo>
                  <a:lnTo>
                    <a:pt x="2057" y="732"/>
                  </a:lnTo>
                  <a:lnTo>
                    <a:pt x="2129" y="768"/>
                  </a:lnTo>
                  <a:cubicBezTo>
                    <a:pt x="2133" y="771"/>
                    <a:pt x="2137" y="774"/>
                    <a:pt x="2140" y="778"/>
                  </a:cubicBezTo>
                  <a:lnTo>
                    <a:pt x="2216" y="870"/>
                  </a:lnTo>
                  <a:lnTo>
                    <a:pt x="2288" y="953"/>
                  </a:lnTo>
                  <a:lnTo>
                    <a:pt x="2367" y="1073"/>
                  </a:lnTo>
                  <a:lnTo>
                    <a:pt x="2359" y="1064"/>
                  </a:lnTo>
                  <a:lnTo>
                    <a:pt x="2431" y="1120"/>
                  </a:lnTo>
                  <a:cubicBezTo>
                    <a:pt x="2432" y="1122"/>
                    <a:pt x="2434" y="1123"/>
                    <a:pt x="2436" y="1125"/>
                  </a:cubicBezTo>
                  <a:lnTo>
                    <a:pt x="2512" y="1213"/>
                  </a:lnTo>
                  <a:lnTo>
                    <a:pt x="2501" y="1204"/>
                  </a:lnTo>
                  <a:lnTo>
                    <a:pt x="2573" y="1240"/>
                  </a:lnTo>
                  <a:lnTo>
                    <a:pt x="2558" y="1237"/>
                  </a:lnTo>
                  <a:lnTo>
                    <a:pt x="2634" y="1241"/>
                  </a:lnTo>
                  <a:cubicBezTo>
                    <a:pt x="2638" y="1241"/>
                    <a:pt x="2642" y="1242"/>
                    <a:pt x="2646" y="1243"/>
                  </a:cubicBezTo>
                  <a:lnTo>
                    <a:pt x="2718" y="1271"/>
                  </a:lnTo>
                  <a:lnTo>
                    <a:pt x="2790" y="1290"/>
                  </a:lnTo>
                  <a:lnTo>
                    <a:pt x="2862" y="1310"/>
                  </a:lnTo>
                  <a:lnTo>
                    <a:pt x="2936" y="1325"/>
                  </a:lnTo>
                  <a:cubicBezTo>
                    <a:pt x="2938" y="1326"/>
                    <a:pt x="2940" y="1326"/>
                    <a:pt x="2942" y="1327"/>
                  </a:cubicBezTo>
                  <a:lnTo>
                    <a:pt x="3014" y="1355"/>
                  </a:lnTo>
                  <a:lnTo>
                    <a:pt x="2997" y="1353"/>
                  </a:lnTo>
                  <a:lnTo>
                    <a:pt x="3073" y="1345"/>
                  </a:lnTo>
                  <a:lnTo>
                    <a:pt x="3148" y="1344"/>
                  </a:lnTo>
                  <a:cubicBezTo>
                    <a:pt x="3152" y="1344"/>
                    <a:pt x="3155" y="1345"/>
                    <a:pt x="3158" y="1346"/>
                  </a:cubicBezTo>
                  <a:lnTo>
                    <a:pt x="3234" y="1366"/>
                  </a:lnTo>
                  <a:lnTo>
                    <a:pt x="3302" y="1377"/>
                  </a:lnTo>
                  <a:cubicBezTo>
                    <a:pt x="3305" y="1377"/>
                    <a:pt x="3307" y="1378"/>
                    <a:pt x="3309" y="1379"/>
                  </a:cubicBezTo>
                  <a:lnTo>
                    <a:pt x="3385" y="1407"/>
                  </a:lnTo>
                  <a:lnTo>
                    <a:pt x="3371" y="1405"/>
                  </a:lnTo>
                  <a:lnTo>
                    <a:pt x="3447" y="1401"/>
                  </a:lnTo>
                  <a:lnTo>
                    <a:pt x="3518" y="1397"/>
                  </a:lnTo>
                  <a:lnTo>
                    <a:pt x="3508" y="1399"/>
                  </a:lnTo>
                  <a:lnTo>
                    <a:pt x="3584" y="1371"/>
                  </a:lnTo>
                  <a:lnTo>
                    <a:pt x="3654" y="1340"/>
                  </a:lnTo>
                  <a:cubicBezTo>
                    <a:pt x="3659" y="1337"/>
                    <a:pt x="3665" y="1336"/>
                    <a:pt x="3670" y="1337"/>
                  </a:cubicBezTo>
                  <a:lnTo>
                    <a:pt x="3746" y="1341"/>
                  </a:lnTo>
                  <a:lnTo>
                    <a:pt x="3822" y="1353"/>
                  </a:lnTo>
                  <a:lnTo>
                    <a:pt x="3811" y="1353"/>
                  </a:lnTo>
                  <a:lnTo>
                    <a:pt x="3887" y="1341"/>
                  </a:lnTo>
                  <a:lnTo>
                    <a:pt x="3957" y="1325"/>
                  </a:lnTo>
                  <a:cubicBezTo>
                    <a:pt x="3959" y="1325"/>
                    <a:pt x="3961" y="1325"/>
                    <a:pt x="3963" y="1325"/>
                  </a:cubicBezTo>
                  <a:lnTo>
                    <a:pt x="4039" y="1321"/>
                  </a:lnTo>
                  <a:lnTo>
                    <a:pt x="4108" y="1313"/>
                  </a:lnTo>
                  <a:lnTo>
                    <a:pt x="4185" y="1305"/>
                  </a:lnTo>
                  <a:lnTo>
                    <a:pt x="4255" y="1293"/>
                  </a:lnTo>
                  <a:cubicBezTo>
                    <a:pt x="4258" y="1292"/>
                    <a:pt x="4262" y="1292"/>
                    <a:pt x="4266" y="1293"/>
                  </a:cubicBezTo>
                  <a:lnTo>
                    <a:pt x="4342" y="1305"/>
                  </a:lnTo>
                  <a:lnTo>
                    <a:pt x="4412" y="1313"/>
                  </a:lnTo>
                  <a:lnTo>
                    <a:pt x="4484" y="1312"/>
                  </a:lnTo>
                  <a:lnTo>
                    <a:pt x="4556" y="1312"/>
                  </a:lnTo>
                  <a:lnTo>
                    <a:pt x="4634" y="1317"/>
                  </a:lnTo>
                  <a:cubicBezTo>
                    <a:pt x="4636" y="1317"/>
                    <a:pt x="4638" y="1317"/>
                    <a:pt x="4640" y="1317"/>
                  </a:cubicBezTo>
                  <a:lnTo>
                    <a:pt x="4712" y="1333"/>
                  </a:lnTo>
                  <a:lnTo>
                    <a:pt x="4703" y="1333"/>
                  </a:lnTo>
                  <a:lnTo>
                    <a:pt x="4779" y="1329"/>
                  </a:lnTo>
                  <a:lnTo>
                    <a:pt x="4855" y="1325"/>
                  </a:lnTo>
                  <a:cubicBezTo>
                    <a:pt x="4860" y="1324"/>
                    <a:pt x="4865" y="1325"/>
                    <a:pt x="4870" y="1327"/>
                  </a:cubicBezTo>
                  <a:lnTo>
                    <a:pt x="4942" y="1355"/>
                  </a:lnTo>
                  <a:lnTo>
                    <a:pt x="4930" y="1353"/>
                  </a:lnTo>
                  <a:lnTo>
                    <a:pt x="5006" y="1357"/>
                  </a:lnTo>
                  <a:lnTo>
                    <a:pt x="5078" y="1361"/>
                  </a:lnTo>
                  <a:lnTo>
                    <a:pt x="5069" y="1361"/>
                  </a:lnTo>
                  <a:lnTo>
                    <a:pt x="5145" y="1345"/>
                  </a:lnTo>
                  <a:cubicBezTo>
                    <a:pt x="5154" y="1343"/>
                    <a:pt x="5163" y="1345"/>
                    <a:pt x="5171" y="1350"/>
                  </a:cubicBezTo>
                  <a:lnTo>
                    <a:pt x="5243" y="1394"/>
                  </a:lnTo>
                  <a:lnTo>
                    <a:pt x="5230" y="1389"/>
                  </a:lnTo>
                  <a:lnTo>
                    <a:pt x="5306" y="1401"/>
                  </a:lnTo>
                  <a:lnTo>
                    <a:pt x="5382" y="1422"/>
                  </a:lnTo>
                  <a:lnTo>
                    <a:pt x="5369" y="1421"/>
                  </a:lnTo>
                  <a:lnTo>
                    <a:pt x="5445" y="1413"/>
                  </a:lnTo>
                  <a:cubicBezTo>
                    <a:pt x="5449" y="1412"/>
                    <a:pt x="5454" y="1413"/>
                    <a:pt x="5458" y="1414"/>
                  </a:cubicBezTo>
                  <a:lnTo>
                    <a:pt x="5530" y="1434"/>
                  </a:lnTo>
                  <a:lnTo>
                    <a:pt x="5511" y="1434"/>
                  </a:lnTo>
                  <a:lnTo>
                    <a:pt x="5587" y="1414"/>
                  </a:lnTo>
                  <a:cubicBezTo>
                    <a:pt x="5595" y="1412"/>
                    <a:pt x="5604" y="1412"/>
                    <a:pt x="5611" y="1416"/>
                  </a:cubicBezTo>
                  <a:lnTo>
                    <a:pt x="5683" y="1448"/>
                  </a:lnTo>
                  <a:lnTo>
                    <a:pt x="5757" y="1475"/>
                  </a:lnTo>
                  <a:lnTo>
                    <a:pt x="5748" y="1473"/>
                  </a:lnTo>
                  <a:lnTo>
                    <a:pt x="5820" y="1481"/>
                  </a:lnTo>
                  <a:lnTo>
                    <a:pt x="5802" y="1483"/>
                  </a:lnTo>
                  <a:lnTo>
                    <a:pt x="5878" y="1451"/>
                  </a:lnTo>
                  <a:cubicBezTo>
                    <a:pt x="5890" y="1447"/>
                    <a:pt x="5902" y="1448"/>
                    <a:pt x="5912" y="1455"/>
                  </a:cubicBezTo>
                  <a:lnTo>
                    <a:pt x="5984" y="1503"/>
                  </a:lnTo>
                  <a:lnTo>
                    <a:pt x="5970" y="1497"/>
                  </a:lnTo>
                  <a:lnTo>
                    <a:pt x="6046" y="1509"/>
                  </a:lnTo>
                  <a:cubicBezTo>
                    <a:pt x="6049" y="1509"/>
                    <a:pt x="6052" y="1510"/>
                    <a:pt x="6055" y="1512"/>
                  </a:cubicBezTo>
                  <a:lnTo>
                    <a:pt x="6127" y="1544"/>
                  </a:lnTo>
                  <a:lnTo>
                    <a:pt x="6098" y="1543"/>
                  </a:lnTo>
                  <a:lnTo>
                    <a:pt x="6174" y="1511"/>
                  </a:lnTo>
                  <a:cubicBezTo>
                    <a:pt x="6179" y="1509"/>
                    <a:pt x="6184" y="1508"/>
                    <a:pt x="6188" y="1508"/>
                  </a:cubicBezTo>
                  <a:lnTo>
                    <a:pt x="6264" y="1508"/>
                  </a:lnTo>
                  <a:lnTo>
                    <a:pt x="6332" y="1501"/>
                  </a:lnTo>
                  <a:lnTo>
                    <a:pt x="6407" y="1489"/>
                  </a:lnTo>
                  <a:cubicBezTo>
                    <a:pt x="6411" y="1488"/>
                    <a:pt x="6415" y="1488"/>
                    <a:pt x="6418" y="1489"/>
                  </a:cubicBezTo>
                  <a:lnTo>
                    <a:pt x="6490" y="1501"/>
                  </a:lnTo>
                  <a:lnTo>
                    <a:pt x="6564" y="1509"/>
                  </a:lnTo>
                  <a:lnTo>
                    <a:pt x="6636" y="1517"/>
                  </a:lnTo>
                  <a:lnTo>
                    <a:pt x="6629" y="1517"/>
                  </a:lnTo>
                  <a:lnTo>
                    <a:pt x="6705" y="1509"/>
                  </a:lnTo>
                  <a:cubicBezTo>
                    <a:pt x="6709" y="1508"/>
                    <a:pt x="6712" y="1508"/>
                    <a:pt x="6716" y="1509"/>
                  </a:cubicBezTo>
                  <a:lnTo>
                    <a:pt x="6788" y="1525"/>
                  </a:lnTo>
                  <a:lnTo>
                    <a:pt x="6864" y="1541"/>
                  </a:lnTo>
                  <a:lnTo>
                    <a:pt x="6851" y="1541"/>
                  </a:lnTo>
                  <a:lnTo>
                    <a:pt x="6923" y="1529"/>
                  </a:lnTo>
                  <a:lnTo>
                    <a:pt x="7003" y="1525"/>
                  </a:lnTo>
                  <a:lnTo>
                    <a:pt x="7072" y="1517"/>
                  </a:lnTo>
                  <a:lnTo>
                    <a:pt x="7152" y="1516"/>
                  </a:lnTo>
                  <a:lnTo>
                    <a:pt x="7228" y="1525"/>
                  </a:lnTo>
                  <a:lnTo>
                    <a:pt x="7302" y="1529"/>
                  </a:lnTo>
                  <a:lnTo>
                    <a:pt x="7372" y="1528"/>
                  </a:lnTo>
                  <a:lnTo>
                    <a:pt x="7445" y="1521"/>
                  </a:lnTo>
                  <a:lnTo>
                    <a:pt x="7518" y="1517"/>
                  </a:lnTo>
                  <a:lnTo>
                    <a:pt x="7595" y="1513"/>
                  </a:lnTo>
                  <a:lnTo>
                    <a:pt x="7666" y="1509"/>
                  </a:lnTo>
                  <a:lnTo>
                    <a:pt x="7743" y="1505"/>
                  </a:lnTo>
                  <a:lnTo>
                    <a:pt x="7820" y="1504"/>
                  </a:lnTo>
                  <a:lnTo>
                    <a:pt x="7888" y="1497"/>
                  </a:lnTo>
                  <a:cubicBezTo>
                    <a:pt x="7892" y="1496"/>
                    <a:pt x="7896" y="1496"/>
                    <a:pt x="7900" y="1497"/>
                  </a:cubicBezTo>
                  <a:lnTo>
                    <a:pt x="7976" y="1513"/>
                  </a:lnTo>
                  <a:lnTo>
                    <a:pt x="8044" y="1521"/>
                  </a:lnTo>
                  <a:lnTo>
                    <a:pt x="8039" y="1521"/>
                  </a:lnTo>
                  <a:lnTo>
                    <a:pt x="8115" y="1517"/>
                  </a:lnTo>
                  <a:lnTo>
                    <a:pt x="8186" y="1513"/>
                  </a:lnTo>
                  <a:lnTo>
                    <a:pt x="8266" y="1517"/>
                  </a:lnTo>
                  <a:lnTo>
                    <a:pt x="8338" y="1521"/>
                  </a:lnTo>
                  <a:lnTo>
                    <a:pt x="8331" y="1521"/>
                  </a:lnTo>
                  <a:lnTo>
                    <a:pt x="8407" y="1509"/>
                  </a:lnTo>
                  <a:cubicBezTo>
                    <a:pt x="8411" y="1508"/>
                    <a:pt x="8415" y="1508"/>
                    <a:pt x="8418" y="1509"/>
                  </a:cubicBezTo>
                  <a:lnTo>
                    <a:pt x="8490" y="1521"/>
                  </a:lnTo>
                  <a:lnTo>
                    <a:pt x="8566" y="1533"/>
                  </a:lnTo>
                  <a:lnTo>
                    <a:pt x="8560" y="1532"/>
                  </a:lnTo>
                  <a:lnTo>
                    <a:pt x="8632" y="1532"/>
                  </a:lnTo>
                  <a:cubicBezTo>
                    <a:pt x="8634" y="1532"/>
                    <a:pt x="8636" y="1533"/>
                    <a:pt x="8638" y="1533"/>
                  </a:cubicBezTo>
                  <a:lnTo>
                    <a:pt x="8714" y="1545"/>
                  </a:lnTo>
                  <a:cubicBezTo>
                    <a:pt x="8718" y="1545"/>
                    <a:pt x="8721" y="1547"/>
                    <a:pt x="8725" y="1548"/>
                  </a:cubicBezTo>
                  <a:lnTo>
                    <a:pt x="8797" y="1584"/>
                  </a:lnTo>
                  <a:lnTo>
                    <a:pt x="8782" y="1581"/>
                  </a:lnTo>
                  <a:lnTo>
                    <a:pt x="8858" y="1585"/>
                  </a:lnTo>
                  <a:lnTo>
                    <a:pt x="8926" y="1581"/>
                  </a:lnTo>
                  <a:lnTo>
                    <a:pt x="9003" y="1577"/>
                  </a:lnTo>
                  <a:lnTo>
                    <a:pt x="9078" y="1581"/>
                  </a:lnTo>
                  <a:lnTo>
                    <a:pt x="9073" y="1581"/>
                  </a:lnTo>
                  <a:lnTo>
                    <a:pt x="9149" y="1573"/>
                  </a:lnTo>
                  <a:lnTo>
                    <a:pt x="9228" y="1572"/>
                  </a:lnTo>
                  <a:cubicBezTo>
                    <a:pt x="9248" y="1572"/>
                    <a:pt x="9264" y="1589"/>
                    <a:pt x="9264" y="1608"/>
                  </a:cubicBezTo>
                  <a:cubicBezTo>
                    <a:pt x="9264" y="1628"/>
                    <a:pt x="9248" y="1644"/>
                    <a:pt x="9228" y="1644"/>
                  </a:cubicBezTo>
                  <a:lnTo>
                    <a:pt x="9156" y="1644"/>
                  </a:lnTo>
                  <a:lnTo>
                    <a:pt x="9080" y="1652"/>
                  </a:lnTo>
                  <a:cubicBezTo>
                    <a:pt x="9078" y="1652"/>
                    <a:pt x="9076" y="1653"/>
                    <a:pt x="9074" y="1652"/>
                  </a:cubicBezTo>
                  <a:lnTo>
                    <a:pt x="9006" y="1648"/>
                  </a:lnTo>
                  <a:lnTo>
                    <a:pt x="8930" y="1652"/>
                  </a:lnTo>
                  <a:lnTo>
                    <a:pt x="8855" y="1656"/>
                  </a:lnTo>
                  <a:lnTo>
                    <a:pt x="8779" y="1652"/>
                  </a:lnTo>
                  <a:cubicBezTo>
                    <a:pt x="8774" y="1652"/>
                    <a:pt x="8769" y="1651"/>
                    <a:pt x="8764" y="1649"/>
                  </a:cubicBezTo>
                  <a:lnTo>
                    <a:pt x="8692" y="1613"/>
                  </a:lnTo>
                  <a:lnTo>
                    <a:pt x="8703" y="1616"/>
                  </a:lnTo>
                  <a:lnTo>
                    <a:pt x="8627" y="1604"/>
                  </a:lnTo>
                  <a:lnTo>
                    <a:pt x="8632" y="1604"/>
                  </a:lnTo>
                  <a:lnTo>
                    <a:pt x="8560" y="1604"/>
                  </a:lnTo>
                  <a:cubicBezTo>
                    <a:pt x="8559" y="1604"/>
                    <a:pt x="8557" y="1604"/>
                    <a:pt x="8555" y="1604"/>
                  </a:cubicBezTo>
                  <a:lnTo>
                    <a:pt x="8479" y="1592"/>
                  </a:lnTo>
                  <a:lnTo>
                    <a:pt x="8407" y="1580"/>
                  </a:lnTo>
                  <a:lnTo>
                    <a:pt x="8418" y="1580"/>
                  </a:lnTo>
                  <a:lnTo>
                    <a:pt x="8342" y="1592"/>
                  </a:lnTo>
                  <a:cubicBezTo>
                    <a:pt x="8340" y="1592"/>
                    <a:pt x="8337" y="1593"/>
                    <a:pt x="8334" y="1592"/>
                  </a:cubicBezTo>
                  <a:lnTo>
                    <a:pt x="8263" y="1588"/>
                  </a:lnTo>
                  <a:lnTo>
                    <a:pt x="8190" y="1584"/>
                  </a:lnTo>
                  <a:lnTo>
                    <a:pt x="8118" y="1588"/>
                  </a:lnTo>
                  <a:lnTo>
                    <a:pt x="8042" y="1592"/>
                  </a:lnTo>
                  <a:cubicBezTo>
                    <a:pt x="8040" y="1593"/>
                    <a:pt x="8038" y="1592"/>
                    <a:pt x="8036" y="1592"/>
                  </a:cubicBezTo>
                  <a:lnTo>
                    <a:pt x="7961" y="1584"/>
                  </a:lnTo>
                  <a:lnTo>
                    <a:pt x="7885" y="1568"/>
                  </a:lnTo>
                  <a:lnTo>
                    <a:pt x="7896" y="1568"/>
                  </a:lnTo>
                  <a:lnTo>
                    <a:pt x="7820" y="1576"/>
                  </a:lnTo>
                  <a:lnTo>
                    <a:pt x="7746" y="1576"/>
                  </a:lnTo>
                  <a:lnTo>
                    <a:pt x="7670" y="1580"/>
                  </a:lnTo>
                  <a:lnTo>
                    <a:pt x="7598" y="1584"/>
                  </a:lnTo>
                  <a:lnTo>
                    <a:pt x="7522" y="1588"/>
                  </a:lnTo>
                  <a:lnTo>
                    <a:pt x="7452" y="1592"/>
                  </a:lnTo>
                  <a:lnTo>
                    <a:pt x="7372" y="1600"/>
                  </a:lnTo>
                  <a:lnTo>
                    <a:pt x="7299" y="1600"/>
                  </a:lnTo>
                  <a:lnTo>
                    <a:pt x="7220" y="1596"/>
                  </a:lnTo>
                  <a:lnTo>
                    <a:pt x="7152" y="1588"/>
                  </a:lnTo>
                  <a:lnTo>
                    <a:pt x="7080" y="1588"/>
                  </a:lnTo>
                  <a:lnTo>
                    <a:pt x="7006" y="1596"/>
                  </a:lnTo>
                  <a:lnTo>
                    <a:pt x="6934" y="1600"/>
                  </a:lnTo>
                  <a:lnTo>
                    <a:pt x="6862" y="1612"/>
                  </a:lnTo>
                  <a:cubicBezTo>
                    <a:pt x="6858" y="1613"/>
                    <a:pt x="6853" y="1613"/>
                    <a:pt x="6849" y="1612"/>
                  </a:cubicBezTo>
                  <a:lnTo>
                    <a:pt x="6773" y="1596"/>
                  </a:lnTo>
                  <a:lnTo>
                    <a:pt x="6701" y="1580"/>
                  </a:lnTo>
                  <a:lnTo>
                    <a:pt x="6712" y="1580"/>
                  </a:lnTo>
                  <a:lnTo>
                    <a:pt x="6636" y="1588"/>
                  </a:lnTo>
                  <a:cubicBezTo>
                    <a:pt x="6634" y="1589"/>
                    <a:pt x="6631" y="1589"/>
                    <a:pt x="6628" y="1588"/>
                  </a:cubicBezTo>
                  <a:lnTo>
                    <a:pt x="6557" y="1580"/>
                  </a:lnTo>
                  <a:lnTo>
                    <a:pt x="6479" y="1572"/>
                  </a:lnTo>
                  <a:lnTo>
                    <a:pt x="6407" y="1560"/>
                  </a:lnTo>
                  <a:lnTo>
                    <a:pt x="6418" y="1560"/>
                  </a:lnTo>
                  <a:lnTo>
                    <a:pt x="6340" y="1572"/>
                  </a:lnTo>
                  <a:lnTo>
                    <a:pt x="6264" y="1580"/>
                  </a:lnTo>
                  <a:lnTo>
                    <a:pt x="6188" y="1580"/>
                  </a:lnTo>
                  <a:lnTo>
                    <a:pt x="6202" y="1578"/>
                  </a:lnTo>
                  <a:lnTo>
                    <a:pt x="6126" y="1610"/>
                  </a:lnTo>
                  <a:cubicBezTo>
                    <a:pt x="6117" y="1614"/>
                    <a:pt x="6107" y="1613"/>
                    <a:pt x="6098" y="1609"/>
                  </a:cubicBezTo>
                  <a:lnTo>
                    <a:pt x="6026" y="1577"/>
                  </a:lnTo>
                  <a:lnTo>
                    <a:pt x="6035" y="1580"/>
                  </a:lnTo>
                  <a:lnTo>
                    <a:pt x="5959" y="1568"/>
                  </a:lnTo>
                  <a:cubicBezTo>
                    <a:pt x="5954" y="1567"/>
                    <a:pt x="5949" y="1565"/>
                    <a:pt x="5944" y="1562"/>
                  </a:cubicBezTo>
                  <a:lnTo>
                    <a:pt x="5872" y="1514"/>
                  </a:lnTo>
                  <a:lnTo>
                    <a:pt x="5906" y="1518"/>
                  </a:lnTo>
                  <a:lnTo>
                    <a:pt x="5830" y="1550"/>
                  </a:lnTo>
                  <a:cubicBezTo>
                    <a:pt x="5825" y="1552"/>
                    <a:pt x="5819" y="1553"/>
                    <a:pt x="5812" y="1552"/>
                  </a:cubicBezTo>
                  <a:lnTo>
                    <a:pt x="5740" y="1544"/>
                  </a:lnTo>
                  <a:cubicBezTo>
                    <a:pt x="5738" y="1544"/>
                    <a:pt x="5735" y="1543"/>
                    <a:pt x="5732" y="1542"/>
                  </a:cubicBezTo>
                  <a:lnTo>
                    <a:pt x="5654" y="1513"/>
                  </a:lnTo>
                  <a:lnTo>
                    <a:pt x="5582" y="1481"/>
                  </a:lnTo>
                  <a:lnTo>
                    <a:pt x="5606" y="1483"/>
                  </a:lnTo>
                  <a:lnTo>
                    <a:pt x="5530" y="1503"/>
                  </a:lnTo>
                  <a:cubicBezTo>
                    <a:pt x="5523" y="1505"/>
                    <a:pt x="5517" y="1505"/>
                    <a:pt x="5511" y="1503"/>
                  </a:cubicBezTo>
                  <a:lnTo>
                    <a:pt x="5439" y="1483"/>
                  </a:lnTo>
                  <a:lnTo>
                    <a:pt x="5452" y="1484"/>
                  </a:lnTo>
                  <a:lnTo>
                    <a:pt x="5376" y="1492"/>
                  </a:lnTo>
                  <a:cubicBezTo>
                    <a:pt x="5372" y="1493"/>
                    <a:pt x="5367" y="1492"/>
                    <a:pt x="5363" y="1491"/>
                  </a:cubicBezTo>
                  <a:lnTo>
                    <a:pt x="5295" y="1472"/>
                  </a:lnTo>
                  <a:lnTo>
                    <a:pt x="5219" y="1460"/>
                  </a:lnTo>
                  <a:cubicBezTo>
                    <a:pt x="5214" y="1459"/>
                    <a:pt x="5210" y="1458"/>
                    <a:pt x="5206" y="1455"/>
                  </a:cubicBezTo>
                  <a:lnTo>
                    <a:pt x="5134" y="1411"/>
                  </a:lnTo>
                  <a:lnTo>
                    <a:pt x="5160" y="1416"/>
                  </a:lnTo>
                  <a:lnTo>
                    <a:pt x="5084" y="1432"/>
                  </a:lnTo>
                  <a:cubicBezTo>
                    <a:pt x="5081" y="1432"/>
                    <a:pt x="5078" y="1433"/>
                    <a:pt x="5074" y="1432"/>
                  </a:cubicBezTo>
                  <a:lnTo>
                    <a:pt x="5003" y="1428"/>
                  </a:lnTo>
                  <a:lnTo>
                    <a:pt x="4927" y="1424"/>
                  </a:lnTo>
                  <a:cubicBezTo>
                    <a:pt x="4923" y="1424"/>
                    <a:pt x="4919" y="1423"/>
                    <a:pt x="4915" y="1422"/>
                  </a:cubicBezTo>
                  <a:lnTo>
                    <a:pt x="4843" y="1394"/>
                  </a:lnTo>
                  <a:lnTo>
                    <a:pt x="4858" y="1396"/>
                  </a:lnTo>
                  <a:lnTo>
                    <a:pt x="4782" y="1400"/>
                  </a:lnTo>
                  <a:lnTo>
                    <a:pt x="4706" y="1404"/>
                  </a:lnTo>
                  <a:cubicBezTo>
                    <a:pt x="4703" y="1405"/>
                    <a:pt x="4700" y="1404"/>
                    <a:pt x="4697" y="1404"/>
                  </a:cubicBezTo>
                  <a:lnTo>
                    <a:pt x="4625" y="1388"/>
                  </a:lnTo>
                  <a:lnTo>
                    <a:pt x="4631" y="1388"/>
                  </a:lnTo>
                  <a:lnTo>
                    <a:pt x="4556" y="1384"/>
                  </a:lnTo>
                  <a:lnTo>
                    <a:pt x="4484" y="1384"/>
                  </a:lnTo>
                  <a:lnTo>
                    <a:pt x="4404" y="1384"/>
                  </a:lnTo>
                  <a:lnTo>
                    <a:pt x="4331" y="1376"/>
                  </a:lnTo>
                  <a:lnTo>
                    <a:pt x="4255" y="1364"/>
                  </a:lnTo>
                  <a:lnTo>
                    <a:pt x="4266" y="1364"/>
                  </a:lnTo>
                  <a:lnTo>
                    <a:pt x="4192" y="1376"/>
                  </a:lnTo>
                  <a:lnTo>
                    <a:pt x="4116" y="1384"/>
                  </a:lnTo>
                  <a:lnTo>
                    <a:pt x="4042" y="1392"/>
                  </a:lnTo>
                  <a:lnTo>
                    <a:pt x="3966" y="1396"/>
                  </a:lnTo>
                  <a:lnTo>
                    <a:pt x="3972" y="1396"/>
                  </a:lnTo>
                  <a:lnTo>
                    <a:pt x="3898" y="1412"/>
                  </a:lnTo>
                  <a:lnTo>
                    <a:pt x="3822" y="1424"/>
                  </a:lnTo>
                  <a:cubicBezTo>
                    <a:pt x="3818" y="1425"/>
                    <a:pt x="3814" y="1425"/>
                    <a:pt x="3811" y="1424"/>
                  </a:cubicBezTo>
                  <a:lnTo>
                    <a:pt x="3743" y="1412"/>
                  </a:lnTo>
                  <a:lnTo>
                    <a:pt x="3667" y="1408"/>
                  </a:lnTo>
                  <a:lnTo>
                    <a:pt x="3683" y="1405"/>
                  </a:lnTo>
                  <a:lnTo>
                    <a:pt x="3609" y="1438"/>
                  </a:lnTo>
                  <a:lnTo>
                    <a:pt x="3533" y="1466"/>
                  </a:lnTo>
                  <a:cubicBezTo>
                    <a:pt x="3530" y="1467"/>
                    <a:pt x="3526" y="1468"/>
                    <a:pt x="3522" y="1468"/>
                  </a:cubicBezTo>
                  <a:lnTo>
                    <a:pt x="3450" y="1472"/>
                  </a:lnTo>
                  <a:lnTo>
                    <a:pt x="3374" y="1476"/>
                  </a:lnTo>
                  <a:cubicBezTo>
                    <a:pt x="3369" y="1477"/>
                    <a:pt x="3365" y="1476"/>
                    <a:pt x="3360" y="1474"/>
                  </a:cubicBezTo>
                  <a:lnTo>
                    <a:pt x="3284" y="1446"/>
                  </a:lnTo>
                  <a:lnTo>
                    <a:pt x="3291" y="1448"/>
                  </a:lnTo>
                  <a:lnTo>
                    <a:pt x="3215" y="1435"/>
                  </a:lnTo>
                  <a:lnTo>
                    <a:pt x="3139" y="1415"/>
                  </a:lnTo>
                  <a:lnTo>
                    <a:pt x="3148" y="1416"/>
                  </a:lnTo>
                  <a:lnTo>
                    <a:pt x="3080" y="1416"/>
                  </a:lnTo>
                  <a:lnTo>
                    <a:pt x="3004" y="1424"/>
                  </a:lnTo>
                  <a:cubicBezTo>
                    <a:pt x="2999" y="1425"/>
                    <a:pt x="2993" y="1424"/>
                    <a:pt x="2987" y="1422"/>
                  </a:cubicBezTo>
                  <a:lnTo>
                    <a:pt x="2915" y="1394"/>
                  </a:lnTo>
                  <a:lnTo>
                    <a:pt x="2921" y="1396"/>
                  </a:lnTo>
                  <a:lnTo>
                    <a:pt x="2843" y="1379"/>
                  </a:lnTo>
                  <a:lnTo>
                    <a:pt x="2771" y="1359"/>
                  </a:lnTo>
                  <a:lnTo>
                    <a:pt x="2691" y="1338"/>
                  </a:lnTo>
                  <a:lnTo>
                    <a:pt x="2619" y="1310"/>
                  </a:lnTo>
                  <a:lnTo>
                    <a:pt x="2631" y="1312"/>
                  </a:lnTo>
                  <a:lnTo>
                    <a:pt x="2555" y="1308"/>
                  </a:lnTo>
                  <a:cubicBezTo>
                    <a:pt x="2550" y="1308"/>
                    <a:pt x="2545" y="1307"/>
                    <a:pt x="2540" y="1305"/>
                  </a:cubicBezTo>
                  <a:lnTo>
                    <a:pt x="2468" y="1269"/>
                  </a:lnTo>
                  <a:cubicBezTo>
                    <a:pt x="2464" y="1267"/>
                    <a:pt x="2460" y="1264"/>
                    <a:pt x="2457" y="1260"/>
                  </a:cubicBezTo>
                  <a:lnTo>
                    <a:pt x="2381" y="1172"/>
                  </a:lnTo>
                  <a:lnTo>
                    <a:pt x="2386" y="1177"/>
                  </a:lnTo>
                  <a:lnTo>
                    <a:pt x="2314" y="1121"/>
                  </a:lnTo>
                  <a:cubicBezTo>
                    <a:pt x="2311" y="1118"/>
                    <a:pt x="2309" y="1116"/>
                    <a:pt x="2306" y="1112"/>
                  </a:cubicBezTo>
                  <a:lnTo>
                    <a:pt x="2233" y="1000"/>
                  </a:lnTo>
                  <a:lnTo>
                    <a:pt x="2161" y="915"/>
                  </a:lnTo>
                  <a:lnTo>
                    <a:pt x="2085" y="823"/>
                  </a:lnTo>
                  <a:lnTo>
                    <a:pt x="2096" y="833"/>
                  </a:lnTo>
                  <a:lnTo>
                    <a:pt x="2024" y="797"/>
                  </a:lnTo>
                  <a:cubicBezTo>
                    <a:pt x="2023" y="796"/>
                    <a:pt x="2021" y="795"/>
                    <a:pt x="2019" y="793"/>
                  </a:cubicBezTo>
                  <a:lnTo>
                    <a:pt x="1943" y="737"/>
                  </a:lnTo>
                  <a:lnTo>
                    <a:pt x="1948" y="740"/>
                  </a:lnTo>
                  <a:lnTo>
                    <a:pt x="1868" y="698"/>
                  </a:lnTo>
                  <a:lnTo>
                    <a:pt x="1796" y="650"/>
                  </a:lnTo>
                  <a:lnTo>
                    <a:pt x="1804" y="654"/>
                  </a:lnTo>
                  <a:lnTo>
                    <a:pt x="1728" y="626"/>
                  </a:lnTo>
                  <a:cubicBezTo>
                    <a:pt x="1725" y="625"/>
                    <a:pt x="1721" y="623"/>
                    <a:pt x="1718" y="621"/>
                  </a:cubicBezTo>
                  <a:lnTo>
                    <a:pt x="1646" y="565"/>
                  </a:lnTo>
                  <a:lnTo>
                    <a:pt x="1668" y="572"/>
                  </a:lnTo>
                  <a:lnTo>
                    <a:pt x="1588" y="572"/>
                  </a:lnTo>
                  <a:lnTo>
                    <a:pt x="1516" y="564"/>
                  </a:lnTo>
                  <a:lnTo>
                    <a:pt x="1528" y="564"/>
                  </a:lnTo>
                  <a:lnTo>
                    <a:pt x="1452" y="580"/>
                  </a:lnTo>
                  <a:cubicBezTo>
                    <a:pt x="1445" y="581"/>
                    <a:pt x="1438" y="581"/>
                    <a:pt x="1431" y="578"/>
                  </a:cubicBezTo>
                  <a:lnTo>
                    <a:pt x="1357" y="549"/>
                  </a:lnTo>
                  <a:lnTo>
                    <a:pt x="1281" y="513"/>
                  </a:lnTo>
                  <a:lnTo>
                    <a:pt x="1287" y="515"/>
                  </a:lnTo>
                  <a:lnTo>
                    <a:pt x="1210" y="494"/>
                  </a:lnTo>
                  <a:lnTo>
                    <a:pt x="1134" y="462"/>
                  </a:lnTo>
                  <a:lnTo>
                    <a:pt x="1152" y="464"/>
                  </a:lnTo>
                  <a:lnTo>
                    <a:pt x="1080" y="472"/>
                  </a:lnTo>
                  <a:cubicBezTo>
                    <a:pt x="1075" y="473"/>
                    <a:pt x="1069" y="472"/>
                    <a:pt x="1064" y="470"/>
                  </a:cubicBezTo>
                  <a:lnTo>
                    <a:pt x="984" y="441"/>
                  </a:lnTo>
                  <a:lnTo>
                    <a:pt x="912" y="404"/>
                  </a:lnTo>
                  <a:lnTo>
                    <a:pt x="834" y="363"/>
                  </a:lnTo>
                  <a:lnTo>
                    <a:pt x="762" y="320"/>
                  </a:lnTo>
                  <a:lnTo>
                    <a:pt x="684" y="274"/>
                  </a:lnTo>
                  <a:lnTo>
                    <a:pt x="612" y="226"/>
                  </a:lnTo>
                  <a:lnTo>
                    <a:pt x="618" y="230"/>
                  </a:lnTo>
                  <a:lnTo>
                    <a:pt x="544" y="198"/>
                  </a:lnTo>
                  <a:lnTo>
                    <a:pt x="473" y="172"/>
                  </a:lnTo>
                  <a:lnTo>
                    <a:pt x="405" y="156"/>
                  </a:lnTo>
                  <a:lnTo>
                    <a:pt x="329" y="148"/>
                  </a:lnTo>
                  <a:cubicBezTo>
                    <a:pt x="324" y="148"/>
                    <a:pt x="320" y="147"/>
                    <a:pt x="316" y="145"/>
                  </a:cubicBezTo>
                  <a:lnTo>
                    <a:pt x="246" y="110"/>
                  </a:lnTo>
                  <a:lnTo>
                    <a:pt x="170" y="78"/>
                  </a:lnTo>
                  <a:lnTo>
                    <a:pt x="180" y="80"/>
                  </a:lnTo>
                  <a:lnTo>
                    <a:pt x="112" y="72"/>
                  </a:lnTo>
                  <a:lnTo>
                    <a:pt x="36" y="72"/>
                  </a:lnTo>
                  <a:cubicBezTo>
                    <a:pt x="17" y="72"/>
                    <a:pt x="0" y="56"/>
                    <a:pt x="0" y="36"/>
                  </a:cubicBezTo>
                  <a:cubicBezTo>
                    <a:pt x="0" y="17"/>
                    <a:pt x="17" y="0"/>
                    <a:pt x="36" y="0"/>
                  </a:cubicBezTo>
                  <a:close/>
                </a:path>
              </a:pathLst>
            </a:custGeom>
            <a:grpFill/>
            <a:ln w="25400" cap="flat">
              <a:solidFill>
                <a:schemeClr val="bg1">
                  <a:lumMod val="75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3458" name="Group 1853457"/>
          <p:cNvGrpSpPr/>
          <p:nvPr/>
        </p:nvGrpSpPr>
        <p:grpSpPr>
          <a:xfrm>
            <a:off x="760413" y="2374900"/>
            <a:ext cx="7505700" cy="1847851"/>
            <a:chOff x="760413" y="2374900"/>
            <a:chExt cx="7505700" cy="1847851"/>
          </a:xfrm>
          <a:solidFill>
            <a:schemeClr val="bg1">
              <a:lumMod val="50000"/>
            </a:schemeClr>
          </a:solidFill>
        </p:grpSpPr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760413" y="2374900"/>
              <a:ext cx="4643437" cy="1208088"/>
            </a:xfrm>
            <a:custGeom>
              <a:avLst/>
              <a:gdLst>
                <a:gd name="T0" fmla="*/ 822 w 29805"/>
                <a:gd name="T1" fmla="*/ 273 h 7106"/>
                <a:gd name="T2" fmla="*/ 1774 w 29805"/>
                <a:gd name="T3" fmla="*/ 953 h 7106"/>
                <a:gd name="T4" fmla="*/ 2782 w 29805"/>
                <a:gd name="T5" fmla="*/ 1710 h 7106"/>
                <a:gd name="T6" fmla="*/ 3587 w 29805"/>
                <a:gd name="T7" fmla="*/ 1259 h 7106"/>
                <a:gd name="T8" fmla="*/ 4423 w 29805"/>
                <a:gd name="T9" fmla="*/ 1480 h 7106"/>
                <a:gd name="T10" fmla="*/ 5301 w 29805"/>
                <a:gd name="T11" fmla="*/ 1957 h 7106"/>
                <a:gd name="T12" fmla="*/ 6222 w 29805"/>
                <a:gd name="T13" fmla="*/ 2177 h 7106"/>
                <a:gd name="T14" fmla="*/ 7111 w 29805"/>
                <a:gd name="T15" fmla="*/ 2546 h 7106"/>
                <a:gd name="T16" fmla="*/ 7886 w 29805"/>
                <a:gd name="T17" fmla="*/ 2823 h 7106"/>
                <a:gd name="T18" fmla="*/ 8919 w 29805"/>
                <a:gd name="T19" fmla="*/ 2887 h 7106"/>
                <a:gd name="T20" fmla="*/ 9785 w 29805"/>
                <a:gd name="T21" fmla="*/ 2225 h 7106"/>
                <a:gd name="T22" fmla="*/ 10584 w 29805"/>
                <a:gd name="T23" fmla="*/ 2221 h 7106"/>
                <a:gd name="T24" fmla="*/ 11806 w 29805"/>
                <a:gd name="T25" fmla="*/ 1993 h 7106"/>
                <a:gd name="T26" fmla="*/ 12682 w 29805"/>
                <a:gd name="T27" fmla="*/ 2240 h 7106"/>
                <a:gd name="T28" fmla="*/ 13730 w 29805"/>
                <a:gd name="T29" fmla="*/ 2137 h 7106"/>
                <a:gd name="T30" fmla="*/ 14599 w 29805"/>
                <a:gd name="T31" fmla="*/ 1465 h 7106"/>
                <a:gd name="T32" fmla="*/ 15437 w 29805"/>
                <a:gd name="T33" fmla="*/ 1346 h 7106"/>
                <a:gd name="T34" fmla="*/ 16479 w 29805"/>
                <a:gd name="T35" fmla="*/ 1153 h 7106"/>
                <a:gd name="T36" fmla="*/ 17597 w 29805"/>
                <a:gd name="T37" fmla="*/ 1229 h 7106"/>
                <a:gd name="T38" fmla="*/ 18499 w 29805"/>
                <a:gd name="T39" fmla="*/ 1325 h 7106"/>
                <a:gd name="T40" fmla="*/ 19399 w 29805"/>
                <a:gd name="T41" fmla="*/ 1704 h 7106"/>
                <a:gd name="T42" fmla="*/ 20145 w 29805"/>
                <a:gd name="T43" fmla="*/ 2714 h 7106"/>
                <a:gd name="T44" fmla="*/ 20932 w 29805"/>
                <a:gd name="T45" fmla="*/ 3817 h 7106"/>
                <a:gd name="T46" fmla="*/ 21913 w 29805"/>
                <a:gd name="T47" fmla="*/ 4337 h 7106"/>
                <a:gd name="T48" fmla="*/ 22926 w 29805"/>
                <a:gd name="T49" fmla="*/ 5163 h 7106"/>
                <a:gd name="T50" fmla="*/ 23985 w 29805"/>
                <a:gd name="T51" fmla="*/ 5764 h 7106"/>
                <a:gd name="T52" fmla="*/ 25019 w 29805"/>
                <a:gd name="T53" fmla="*/ 6320 h 7106"/>
                <a:gd name="T54" fmla="*/ 26182 w 29805"/>
                <a:gd name="T55" fmla="*/ 6369 h 7106"/>
                <a:gd name="T56" fmla="*/ 27191 w 29805"/>
                <a:gd name="T57" fmla="*/ 6585 h 7106"/>
                <a:gd name="T58" fmla="*/ 28265 w 29805"/>
                <a:gd name="T59" fmla="*/ 6692 h 7106"/>
                <a:gd name="T60" fmla="*/ 29146 w 29805"/>
                <a:gd name="T61" fmla="*/ 6578 h 7106"/>
                <a:gd name="T62" fmla="*/ 29575 w 29805"/>
                <a:gd name="T63" fmla="*/ 6832 h 7106"/>
                <a:gd name="T64" fmla="*/ 28712 w 29805"/>
                <a:gd name="T65" fmla="*/ 6773 h 7106"/>
                <a:gd name="T66" fmla="*/ 27618 w 29805"/>
                <a:gd name="T67" fmla="*/ 6625 h 7106"/>
                <a:gd name="T68" fmla="*/ 26557 w 29805"/>
                <a:gd name="T69" fmla="*/ 6449 h 7106"/>
                <a:gd name="T70" fmla="*/ 25654 w 29805"/>
                <a:gd name="T71" fmla="*/ 6616 h 7106"/>
                <a:gd name="T72" fmla="*/ 24486 w 29805"/>
                <a:gd name="T73" fmla="*/ 6226 h 7106"/>
                <a:gd name="T74" fmla="*/ 23469 w 29805"/>
                <a:gd name="T75" fmla="*/ 5578 h 7106"/>
                <a:gd name="T76" fmla="*/ 22470 w 29805"/>
                <a:gd name="T77" fmla="*/ 4992 h 7106"/>
                <a:gd name="T78" fmla="*/ 21566 w 29805"/>
                <a:gd name="T79" fmla="*/ 4280 h 7106"/>
                <a:gd name="T80" fmla="*/ 20611 w 29805"/>
                <a:gd name="T81" fmla="*/ 3899 h 7106"/>
                <a:gd name="T82" fmla="*/ 19719 w 29805"/>
                <a:gd name="T83" fmla="*/ 2999 h 7106"/>
                <a:gd name="T84" fmla="*/ 18836 w 29805"/>
                <a:gd name="T85" fmla="*/ 1592 h 7106"/>
                <a:gd name="T86" fmla="*/ 17982 w 29805"/>
                <a:gd name="T87" fmla="*/ 1607 h 7106"/>
                <a:gd name="T88" fmla="*/ 16982 w 29805"/>
                <a:gd name="T89" fmla="*/ 1056 h 7106"/>
                <a:gd name="T90" fmla="*/ 16090 w 29805"/>
                <a:gd name="T91" fmla="*/ 1080 h 7106"/>
                <a:gd name="T92" fmla="*/ 15014 w 29805"/>
                <a:gd name="T93" fmla="*/ 1535 h 7106"/>
                <a:gd name="T94" fmla="*/ 14196 w 29805"/>
                <a:gd name="T95" fmla="*/ 1928 h 7106"/>
                <a:gd name="T96" fmla="*/ 13267 w 29805"/>
                <a:gd name="T97" fmla="*/ 2320 h 7106"/>
                <a:gd name="T98" fmla="*/ 12249 w 29805"/>
                <a:gd name="T99" fmla="*/ 2423 h 7106"/>
                <a:gd name="T100" fmla="*/ 11222 w 29805"/>
                <a:gd name="T101" fmla="*/ 2286 h 7106"/>
                <a:gd name="T102" fmla="*/ 10267 w 29805"/>
                <a:gd name="T103" fmla="*/ 2436 h 7106"/>
                <a:gd name="T104" fmla="*/ 9404 w 29805"/>
                <a:gd name="T105" fmla="*/ 2415 h 7106"/>
                <a:gd name="T106" fmla="*/ 8698 w 29805"/>
                <a:gd name="T107" fmla="*/ 2895 h 7106"/>
                <a:gd name="T108" fmla="*/ 7667 w 29805"/>
                <a:gd name="T109" fmla="*/ 2964 h 7106"/>
                <a:gd name="T110" fmla="*/ 6770 w 29805"/>
                <a:gd name="T111" fmla="*/ 2623 h 7106"/>
                <a:gd name="T112" fmla="*/ 5862 w 29805"/>
                <a:gd name="T113" fmla="*/ 2216 h 7106"/>
                <a:gd name="T114" fmla="*/ 4936 w 29805"/>
                <a:gd name="T115" fmla="*/ 1995 h 7106"/>
                <a:gd name="T116" fmla="*/ 4075 w 29805"/>
                <a:gd name="T117" fmla="*/ 1656 h 7106"/>
                <a:gd name="T118" fmla="*/ 3380 w 29805"/>
                <a:gd name="T119" fmla="*/ 1392 h 7106"/>
                <a:gd name="T120" fmla="*/ 2447 w 29805"/>
                <a:gd name="T121" fmla="*/ 1672 h 7106"/>
                <a:gd name="T122" fmla="*/ 1555 w 29805"/>
                <a:gd name="T123" fmla="*/ 1448 h 7106"/>
                <a:gd name="T124" fmla="*/ 612 w 29805"/>
                <a:gd name="T125" fmla="*/ 364 h 7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805" h="7106">
                  <a:moveTo>
                    <a:pt x="46" y="514"/>
                  </a:moveTo>
                  <a:lnTo>
                    <a:pt x="198" y="426"/>
                  </a:lnTo>
                  <a:lnTo>
                    <a:pt x="184" y="438"/>
                  </a:lnTo>
                  <a:lnTo>
                    <a:pt x="328" y="294"/>
                  </a:lnTo>
                  <a:lnTo>
                    <a:pt x="316" y="309"/>
                  </a:lnTo>
                  <a:lnTo>
                    <a:pt x="468" y="37"/>
                  </a:lnTo>
                  <a:cubicBezTo>
                    <a:pt x="480" y="15"/>
                    <a:pt x="504" y="1"/>
                    <a:pt x="530" y="0"/>
                  </a:cubicBezTo>
                  <a:cubicBezTo>
                    <a:pt x="556" y="0"/>
                    <a:pt x="580" y="14"/>
                    <a:pt x="593" y="37"/>
                  </a:cubicBezTo>
                  <a:lnTo>
                    <a:pt x="737" y="293"/>
                  </a:lnTo>
                  <a:lnTo>
                    <a:pt x="682" y="257"/>
                  </a:lnTo>
                  <a:lnTo>
                    <a:pt x="834" y="273"/>
                  </a:lnTo>
                  <a:lnTo>
                    <a:pt x="822" y="273"/>
                  </a:lnTo>
                  <a:lnTo>
                    <a:pt x="966" y="265"/>
                  </a:lnTo>
                  <a:cubicBezTo>
                    <a:pt x="981" y="264"/>
                    <a:pt x="996" y="268"/>
                    <a:pt x="1009" y="276"/>
                  </a:cubicBezTo>
                  <a:lnTo>
                    <a:pt x="1161" y="372"/>
                  </a:lnTo>
                  <a:lnTo>
                    <a:pt x="1313" y="497"/>
                  </a:lnTo>
                  <a:lnTo>
                    <a:pt x="1263" y="481"/>
                  </a:lnTo>
                  <a:lnTo>
                    <a:pt x="1415" y="473"/>
                  </a:lnTo>
                  <a:cubicBezTo>
                    <a:pt x="1451" y="471"/>
                    <a:pt x="1483" y="496"/>
                    <a:pt x="1489" y="532"/>
                  </a:cubicBezTo>
                  <a:lnTo>
                    <a:pt x="1633" y="1364"/>
                  </a:lnTo>
                  <a:lnTo>
                    <a:pt x="1496" y="1350"/>
                  </a:lnTo>
                  <a:lnTo>
                    <a:pt x="1648" y="966"/>
                  </a:lnTo>
                  <a:cubicBezTo>
                    <a:pt x="1657" y="941"/>
                    <a:pt x="1680" y="924"/>
                    <a:pt x="1707" y="921"/>
                  </a:cubicBezTo>
                  <a:cubicBezTo>
                    <a:pt x="1734" y="918"/>
                    <a:pt x="1760" y="930"/>
                    <a:pt x="1774" y="953"/>
                  </a:cubicBezTo>
                  <a:lnTo>
                    <a:pt x="1918" y="1169"/>
                  </a:lnTo>
                  <a:lnTo>
                    <a:pt x="2070" y="1392"/>
                  </a:lnTo>
                  <a:cubicBezTo>
                    <a:pt x="2075" y="1400"/>
                    <a:pt x="2079" y="1408"/>
                    <a:pt x="2081" y="1417"/>
                  </a:cubicBezTo>
                  <a:lnTo>
                    <a:pt x="2233" y="2105"/>
                  </a:lnTo>
                  <a:lnTo>
                    <a:pt x="2093" y="2102"/>
                  </a:lnTo>
                  <a:lnTo>
                    <a:pt x="2237" y="1558"/>
                  </a:lnTo>
                  <a:cubicBezTo>
                    <a:pt x="2246" y="1522"/>
                    <a:pt x="2281" y="1500"/>
                    <a:pt x="2318" y="1505"/>
                  </a:cubicBezTo>
                  <a:lnTo>
                    <a:pt x="2470" y="1529"/>
                  </a:lnTo>
                  <a:cubicBezTo>
                    <a:pt x="2482" y="1531"/>
                    <a:pt x="2493" y="1536"/>
                    <a:pt x="2503" y="1544"/>
                  </a:cubicBezTo>
                  <a:lnTo>
                    <a:pt x="2647" y="1656"/>
                  </a:lnTo>
                  <a:lnTo>
                    <a:pt x="2630" y="1646"/>
                  </a:lnTo>
                  <a:lnTo>
                    <a:pt x="2782" y="1710"/>
                  </a:lnTo>
                  <a:lnTo>
                    <a:pt x="2717" y="1715"/>
                  </a:lnTo>
                  <a:lnTo>
                    <a:pt x="2861" y="1627"/>
                  </a:lnTo>
                  <a:cubicBezTo>
                    <a:pt x="2869" y="1622"/>
                    <a:pt x="2878" y="1619"/>
                    <a:pt x="2887" y="1617"/>
                  </a:cubicBezTo>
                  <a:lnTo>
                    <a:pt x="3039" y="1593"/>
                  </a:lnTo>
                  <a:lnTo>
                    <a:pt x="2988" y="1629"/>
                  </a:lnTo>
                  <a:lnTo>
                    <a:pt x="3132" y="1373"/>
                  </a:lnTo>
                  <a:cubicBezTo>
                    <a:pt x="3139" y="1361"/>
                    <a:pt x="3149" y="1351"/>
                    <a:pt x="3161" y="1345"/>
                  </a:cubicBezTo>
                  <a:lnTo>
                    <a:pt x="3313" y="1265"/>
                  </a:lnTo>
                  <a:cubicBezTo>
                    <a:pt x="3342" y="1249"/>
                    <a:pt x="3378" y="1256"/>
                    <a:pt x="3400" y="1280"/>
                  </a:cubicBezTo>
                  <a:lnTo>
                    <a:pt x="3544" y="1440"/>
                  </a:lnTo>
                  <a:lnTo>
                    <a:pt x="3435" y="1443"/>
                  </a:lnTo>
                  <a:lnTo>
                    <a:pt x="3587" y="1259"/>
                  </a:lnTo>
                  <a:cubicBezTo>
                    <a:pt x="3600" y="1243"/>
                    <a:pt x="3619" y="1234"/>
                    <a:pt x="3639" y="1233"/>
                  </a:cubicBezTo>
                  <a:cubicBezTo>
                    <a:pt x="3659" y="1232"/>
                    <a:pt x="3679" y="1239"/>
                    <a:pt x="3693" y="1254"/>
                  </a:cubicBezTo>
                  <a:lnTo>
                    <a:pt x="3837" y="1398"/>
                  </a:lnTo>
                  <a:lnTo>
                    <a:pt x="3794" y="1377"/>
                  </a:lnTo>
                  <a:lnTo>
                    <a:pt x="3946" y="1393"/>
                  </a:lnTo>
                  <a:cubicBezTo>
                    <a:pt x="3960" y="1394"/>
                    <a:pt x="3974" y="1400"/>
                    <a:pt x="3985" y="1409"/>
                  </a:cubicBezTo>
                  <a:lnTo>
                    <a:pt x="4129" y="1529"/>
                  </a:lnTo>
                  <a:lnTo>
                    <a:pt x="4090" y="1513"/>
                  </a:lnTo>
                  <a:lnTo>
                    <a:pt x="4242" y="1529"/>
                  </a:lnTo>
                  <a:lnTo>
                    <a:pt x="4205" y="1535"/>
                  </a:lnTo>
                  <a:lnTo>
                    <a:pt x="4349" y="1471"/>
                  </a:lnTo>
                  <a:cubicBezTo>
                    <a:pt x="4374" y="1460"/>
                    <a:pt x="4402" y="1463"/>
                    <a:pt x="4423" y="1480"/>
                  </a:cubicBezTo>
                  <a:lnTo>
                    <a:pt x="4575" y="1600"/>
                  </a:lnTo>
                  <a:lnTo>
                    <a:pt x="4542" y="1585"/>
                  </a:lnTo>
                  <a:lnTo>
                    <a:pt x="4686" y="1609"/>
                  </a:lnTo>
                  <a:cubicBezTo>
                    <a:pt x="4704" y="1612"/>
                    <a:pt x="4720" y="1622"/>
                    <a:pt x="4731" y="1636"/>
                  </a:cubicBezTo>
                  <a:lnTo>
                    <a:pt x="4883" y="1828"/>
                  </a:lnTo>
                  <a:lnTo>
                    <a:pt x="4854" y="1806"/>
                  </a:lnTo>
                  <a:lnTo>
                    <a:pt x="5006" y="1870"/>
                  </a:lnTo>
                  <a:cubicBezTo>
                    <a:pt x="5011" y="1872"/>
                    <a:pt x="5016" y="1875"/>
                    <a:pt x="5021" y="1878"/>
                  </a:cubicBezTo>
                  <a:lnTo>
                    <a:pt x="5165" y="1982"/>
                  </a:lnTo>
                  <a:lnTo>
                    <a:pt x="5115" y="1969"/>
                  </a:lnTo>
                  <a:lnTo>
                    <a:pt x="5267" y="1953"/>
                  </a:lnTo>
                  <a:cubicBezTo>
                    <a:pt x="5278" y="1952"/>
                    <a:pt x="5290" y="1953"/>
                    <a:pt x="5301" y="1957"/>
                  </a:cubicBezTo>
                  <a:lnTo>
                    <a:pt x="5445" y="2013"/>
                  </a:lnTo>
                  <a:lnTo>
                    <a:pt x="5372" y="2025"/>
                  </a:lnTo>
                  <a:lnTo>
                    <a:pt x="5524" y="1897"/>
                  </a:lnTo>
                  <a:cubicBezTo>
                    <a:pt x="5546" y="1879"/>
                    <a:pt x="5577" y="1875"/>
                    <a:pt x="5603" y="1888"/>
                  </a:cubicBezTo>
                  <a:lnTo>
                    <a:pt x="5747" y="1960"/>
                  </a:lnTo>
                  <a:cubicBezTo>
                    <a:pt x="5751" y="1962"/>
                    <a:pt x="5755" y="1965"/>
                    <a:pt x="5759" y="1968"/>
                  </a:cubicBezTo>
                  <a:lnTo>
                    <a:pt x="5911" y="2088"/>
                  </a:lnTo>
                  <a:lnTo>
                    <a:pt x="5870" y="2073"/>
                  </a:lnTo>
                  <a:lnTo>
                    <a:pt x="6014" y="2081"/>
                  </a:lnTo>
                  <a:cubicBezTo>
                    <a:pt x="6023" y="2081"/>
                    <a:pt x="6031" y="2083"/>
                    <a:pt x="6038" y="2086"/>
                  </a:cubicBezTo>
                  <a:lnTo>
                    <a:pt x="6190" y="2150"/>
                  </a:lnTo>
                  <a:cubicBezTo>
                    <a:pt x="6203" y="2156"/>
                    <a:pt x="6215" y="2165"/>
                    <a:pt x="6222" y="2177"/>
                  </a:cubicBezTo>
                  <a:lnTo>
                    <a:pt x="6366" y="2393"/>
                  </a:lnTo>
                  <a:lnTo>
                    <a:pt x="6270" y="2370"/>
                  </a:lnTo>
                  <a:lnTo>
                    <a:pt x="6422" y="2282"/>
                  </a:lnTo>
                  <a:cubicBezTo>
                    <a:pt x="6452" y="2265"/>
                    <a:pt x="6491" y="2271"/>
                    <a:pt x="6513" y="2298"/>
                  </a:cubicBezTo>
                  <a:lnTo>
                    <a:pt x="6657" y="2466"/>
                  </a:lnTo>
                  <a:lnTo>
                    <a:pt x="6621" y="2443"/>
                  </a:lnTo>
                  <a:lnTo>
                    <a:pt x="6773" y="2483"/>
                  </a:lnTo>
                  <a:lnTo>
                    <a:pt x="6739" y="2482"/>
                  </a:lnTo>
                  <a:lnTo>
                    <a:pt x="6883" y="2450"/>
                  </a:lnTo>
                  <a:cubicBezTo>
                    <a:pt x="6897" y="2447"/>
                    <a:pt x="6913" y="2448"/>
                    <a:pt x="6926" y="2454"/>
                  </a:cubicBezTo>
                  <a:lnTo>
                    <a:pt x="7078" y="2518"/>
                  </a:lnTo>
                  <a:cubicBezTo>
                    <a:pt x="7092" y="2524"/>
                    <a:pt x="7103" y="2533"/>
                    <a:pt x="7111" y="2546"/>
                  </a:cubicBezTo>
                  <a:lnTo>
                    <a:pt x="7255" y="2770"/>
                  </a:lnTo>
                  <a:lnTo>
                    <a:pt x="7183" y="2737"/>
                  </a:lnTo>
                  <a:lnTo>
                    <a:pt x="7335" y="2713"/>
                  </a:lnTo>
                  <a:cubicBezTo>
                    <a:pt x="7339" y="2713"/>
                    <a:pt x="7343" y="2712"/>
                    <a:pt x="7346" y="2712"/>
                  </a:cubicBezTo>
                  <a:lnTo>
                    <a:pt x="7490" y="2712"/>
                  </a:lnTo>
                  <a:cubicBezTo>
                    <a:pt x="7506" y="2712"/>
                    <a:pt x="7521" y="2717"/>
                    <a:pt x="7533" y="2727"/>
                  </a:cubicBezTo>
                  <a:lnTo>
                    <a:pt x="7685" y="2839"/>
                  </a:lnTo>
                  <a:lnTo>
                    <a:pt x="7618" y="2829"/>
                  </a:lnTo>
                  <a:lnTo>
                    <a:pt x="7770" y="2773"/>
                  </a:lnTo>
                  <a:cubicBezTo>
                    <a:pt x="7783" y="2768"/>
                    <a:pt x="7797" y="2767"/>
                    <a:pt x="7810" y="2770"/>
                  </a:cubicBezTo>
                  <a:lnTo>
                    <a:pt x="7954" y="2802"/>
                  </a:lnTo>
                  <a:lnTo>
                    <a:pt x="7886" y="2823"/>
                  </a:lnTo>
                  <a:lnTo>
                    <a:pt x="8038" y="2663"/>
                  </a:lnTo>
                  <a:cubicBezTo>
                    <a:pt x="8056" y="2645"/>
                    <a:pt x="8081" y="2637"/>
                    <a:pt x="8106" y="2642"/>
                  </a:cubicBezTo>
                  <a:lnTo>
                    <a:pt x="8250" y="2674"/>
                  </a:lnTo>
                  <a:lnTo>
                    <a:pt x="8405" y="2715"/>
                  </a:lnTo>
                  <a:lnTo>
                    <a:pt x="8546" y="2746"/>
                  </a:lnTo>
                  <a:lnTo>
                    <a:pt x="8534" y="2745"/>
                  </a:lnTo>
                  <a:lnTo>
                    <a:pt x="8686" y="2753"/>
                  </a:lnTo>
                  <a:lnTo>
                    <a:pt x="8667" y="2754"/>
                  </a:lnTo>
                  <a:lnTo>
                    <a:pt x="8811" y="2722"/>
                  </a:lnTo>
                  <a:cubicBezTo>
                    <a:pt x="8833" y="2717"/>
                    <a:pt x="8857" y="2723"/>
                    <a:pt x="8874" y="2739"/>
                  </a:cubicBezTo>
                  <a:lnTo>
                    <a:pt x="9026" y="2875"/>
                  </a:lnTo>
                  <a:lnTo>
                    <a:pt x="8919" y="2887"/>
                  </a:lnTo>
                  <a:lnTo>
                    <a:pt x="9063" y="2679"/>
                  </a:lnTo>
                  <a:cubicBezTo>
                    <a:pt x="9075" y="2663"/>
                    <a:pt x="9093" y="2652"/>
                    <a:pt x="9113" y="2649"/>
                  </a:cubicBezTo>
                  <a:cubicBezTo>
                    <a:pt x="9133" y="2646"/>
                    <a:pt x="9153" y="2652"/>
                    <a:pt x="9169" y="2665"/>
                  </a:cubicBezTo>
                  <a:lnTo>
                    <a:pt x="9321" y="2793"/>
                  </a:lnTo>
                  <a:lnTo>
                    <a:pt x="9205" y="2829"/>
                  </a:lnTo>
                  <a:lnTo>
                    <a:pt x="9349" y="2325"/>
                  </a:lnTo>
                  <a:cubicBezTo>
                    <a:pt x="9360" y="2288"/>
                    <a:pt x="9396" y="2266"/>
                    <a:pt x="9433" y="2274"/>
                  </a:cubicBezTo>
                  <a:lnTo>
                    <a:pt x="9585" y="2306"/>
                  </a:lnTo>
                  <a:lnTo>
                    <a:pt x="9521" y="2324"/>
                  </a:lnTo>
                  <a:lnTo>
                    <a:pt x="9665" y="2188"/>
                  </a:lnTo>
                  <a:cubicBezTo>
                    <a:pt x="9684" y="2170"/>
                    <a:pt x="9711" y="2164"/>
                    <a:pt x="9735" y="2172"/>
                  </a:cubicBezTo>
                  <a:cubicBezTo>
                    <a:pt x="9760" y="2179"/>
                    <a:pt x="9779" y="2199"/>
                    <a:pt x="9785" y="2225"/>
                  </a:cubicBezTo>
                  <a:lnTo>
                    <a:pt x="9937" y="2897"/>
                  </a:lnTo>
                  <a:lnTo>
                    <a:pt x="9797" y="2892"/>
                  </a:lnTo>
                  <a:lnTo>
                    <a:pt x="9941" y="2404"/>
                  </a:lnTo>
                  <a:cubicBezTo>
                    <a:pt x="9945" y="2392"/>
                    <a:pt x="9952" y="2381"/>
                    <a:pt x="9961" y="2372"/>
                  </a:cubicBezTo>
                  <a:lnTo>
                    <a:pt x="10113" y="2228"/>
                  </a:lnTo>
                  <a:cubicBezTo>
                    <a:pt x="10137" y="2205"/>
                    <a:pt x="10174" y="2202"/>
                    <a:pt x="10202" y="2221"/>
                  </a:cubicBezTo>
                  <a:lnTo>
                    <a:pt x="10346" y="2317"/>
                  </a:lnTo>
                  <a:lnTo>
                    <a:pt x="10279" y="2310"/>
                  </a:lnTo>
                  <a:lnTo>
                    <a:pt x="10431" y="2246"/>
                  </a:lnTo>
                  <a:cubicBezTo>
                    <a:pt x="10436" y="2244"/>
                    <a:pt x="10441" y="2242"/>
                    <a:pt x="10447" y="2241"/>
                  </a:cubicBezTo>
                  <a:lnTo>
                    <a:pt x="10599" y="2217"/>
                  </a:lnTo>
                  <a:lnTo>
                    <a:pt x="10584" y="2221"/>
                  </a:lnTo>
                  <a:lnTo>
                    <a:pt x="10728" y="2165"/>
                  </a:lnTo>
                  <a:cubicBezTo>
                    <a:pt x="10732" y="2164"/>
                    <a:pt x="10736" y="2163"/>
                    <a:pt x="10740" y="2162"/>
                  </a:cubicBezTo>
                  <a:lnTo>
                    <a:pt x="10892" y="2130"/>
                  </a:lnTo>
                  <a:lnTo>
                    <a:pt x="11031" y="2091"/>
                  </a:lnTo>
                  <a:cubicBezTo>
                    <a:pt x="11046" y="2087"/>
                    <a:pt x="11061" y="2088"/>
                    <a:pt x="11075" y="2093"/>
                  </a:cubicBezTo>
                  <a:lnTo>
                    <a:pt x="11227" y="2149"/>
                  </a:lnTo>
                  <a:lnTo>
                    <a:pt x="11183" y="2147"/>
                  </a:lnTo>
                  <a:lnTo>
                    <a:pt x="11327" y="2107"/>
                  </a:lnTo>
                  <a:lnTo>
                    <a:pt x="11471" y="2046"/>
                  </a:lnTo>
                  <a:lnTo>
                    <a:pt x="11610" y="1976"/>
                  </a:lnTo>
                  <a:cubicBezTo>
                    <a:pt x="11624" y="1969"/>
                    <a:pt x="11639" y="1967"/>
                    <a:pt x="11654" y="1969"/>
                  </a:cubicBezTo>
                  <a:lnTo>
                    <a:pt x="11806" y="1993"/>
                  </a:lnTo>
                  <a:lnTo>
                    <a:pt x="11779" y="1994"/>
                  </a:lnTo>
                  <a:lnTo>
                    <a:pt x="11923" y="1962"/>
                  </a:lnTo>
                  <a:cubicBezTo>
                    <a:pt x="11950" y="1956"/>
                    <a:pt x="11978" y="1966"/>
                    <a:pt x="11995" y="1988"/>
                  </a:cubicBezTo>
                  <a:lnTo>
                    <a:pt x="12147" y="2180"/>
                  </a:lnTo>
                  <a:lnTo>
                    <a:pt x="12138" y="2171"/>
                  </a:lnTo>
                  <a:lnTo>
                    <a:pt x="12282" y="2299"/>
                  </a:lnTo>
                  <a:lnTo>
                    <a:pt x="12220" y="2282"/>
                  </a:lnTo>
                  <a:lnTo>
                    <a:pt x="12372" y="2250"/>
                  </a:lnTo>
                  <a:lnTo>
                    <a:pt x="12511" y="2211"/>
                  </a:lnTo>
                  <a:cubicBezTo>
                    <a:pt x="12522" y="2208"/>
                    <a:pt x="12534" y="2208"/>
                    <a:pt x="12545" y="2210"/>
                  </a:cubicBezTo>
                  <a:lnTo>
                    <a:pt x="12697" y="2242"/>
                  </a:lnTo>
                  <a:lnTo>
                    <a:pt x="12682" y="2240"/>
                  </a:lnTo>
                  <a:lnTo>
                    <a:pt x="12826" y="2240"/>
                  </a:lnTo>
                  <a:lnTo>
                    <a:pt x="12778" y="2259"/>
                  </a:lnTo>
                  <a:lnTo>
                    <a:pt x="12930" y="2123"/>
                  </a:lnTo>
                  <a:cubicBezTo>
                    <a:pt x="12951" y="2105"/>
                    <a:pt x="12979" y="2100"/>
                    <a:pt x="13005" y="2109"/>
                  </a:cubicBezTo>
                  <a:lnTo>
                    <a:pt x="13149" y="2165"/>
                  </a:lnTo>
                  <a:lnTo>
                    <a:pt x="13130" y="2161"/>
                  </a:lnTo>
                  <a:lnTo>
                    <a:pt x="13282" y="2177"/>
                  </a:lnTo>
                  <a:lnTo>
                    <a:pt x="13240" y="2186"/>
                  </a:lnTo>
                  <a:lnTo>
                    <a:pt x="13384" y="2106"/>
                  </a:lnTo>
                  <a:cubicBezTo>
                    <a:pt x="13398" y="2098"/>
                    <a:pt x="13414" y="2095"/>
                    <a:pt x="13430" y="2097"/>
                  </a:cubicBezTo>
                  <a:lnTo>
                    <a:pt x="13582" y="2121"/>
                  </a:lnTo>
                  <a:lnTo>
                    <a:pt x="13730" y="2137"/>
                  </a:lnTo>
                  <a:lnTo>
                    <a:pt x="13662" y="2170"/>
                  </a:lnTo>
                  <a:lnTo>
                    <a:pt x="13806" y="1946"/>
                  </a:lnTo>
                  <a:cubicBezTo>
                    <a:pt x="13809" y="1940"/>
                    <a:pt x="13814" y="1935"/>
                    <a:pt x="13818" y="1931"/>
                  </a:cubicBezTo>
                  <a:lnTo>
                    <a:pt x="13970" y="1795"/>
                  </a:lnTo>
                  <a:cubicBezTo>
                    <a:pt x="13986" y="1781"/>
                    <a:pt x="14006" y="1775"/>
                    <a:pt x="14026" y="1777"/>
                  </a:cubicBezTo>
                  <a:lnTo>
                    <a:pt x="14170" y="1793"/>
                  </a:lnTo>
                  <a:lnTo>
                    <a:pt x="14129" y="1801"/>
                  </a:lnTo>
                  <a:lnTo>
                    <a:pt x="14281" y="1721"/>
                  </a:lnTo>
                  <a:lnTo>
                    <a:pt x="14419" y="1629"/>
                  </a:lnTo>
                  <a:lnTo>
                    <a:pt x="14408" y="1638"/>
                  </a:lnTo>
                  <a:lnTo>
                    <a:pt x="14560" y="1486"/>
                  </a:lnTo>
                  <a:cubicBezTo>
                    <a:pt x="14570" y="1475"/>
                    <a:pt x="14584" y="1468"/>
                    <a:pt x="14599" y="1465"/>
                  </a:cubicBezTo>
                  <a:lnTo>
                    <a:pt x="14743" y="1441"/>
                  </a:lnTo>
                  <a:cubicBezTo>
                    <a:pt x="14766" y="1438"/>
                    <a:pt x="14790" y="1446"/>
                    <a:pt x="14807" y="1463"/>
                  </a:cubicBezTo>
                  <a:lnTo>
                    <a:pt x="14959" y="1623"/>
                  </a:lnTo>
                  <a:lnTo>
                    <a:pt x="14848" y="1630"/>
                  </a:lnTo>
                  <a:lnTo>
                    <a:pt x="14992" y="1430"/>
                  </a:lnTo>
                  <a:cubicBezTo>
                    <a:pt x="15014" y="1400"/>
                    <a:pt x="15055" y="1392"/>
                    <a:pt x="15087" y="1410"/>
                  </a:cubicBezTo>
                  <a:lnTo>
                    <a:pt x="15239" y="1498"/>
                  </a:lnTo>
                  <a:lnTo>
                    <a:pt x="15195" y="1489"/>
                  </a:lnTo>
                  <a:lnTo>
                    <a:pt x="15339" y="1473"/>
                  </a:lnTo>
                  <a:lnTo>
                    <a:pt x="15294" y="1495"/>
                  </a:lnTo>
                  <a:lnTo>
                    <a:pt x="15446" y="1335"/>
                  </a:lnTo>
                  <a:lnTo>
                    <a:pt x="15437" y="1346"/>
                  </a:lnTo>
                  <a:lnTo>
                    <a:pt x="15581" y="1114"/>
                  </a:lnTo>
                  <a:cubicBezTo>
                    <a:pt x="15588" y="1104"/>
                    <a:pt x="15598" y="1095"/>
                    <a:pt x="15609" y="1089"/>
                  </a:cubicBezTo>
                  <a:lnTo>
                    <a:pt x="15761" y="1009"/>
                  </a:lnTo>
                  <a:lnTo>
                    <a:pt x="15909" y="943"/>
                  </a:lnTo>
                  <a:cubicBezTo>
                    <a:pt x="15918" y="939"/>
                    <a:pt x="15928" y="936"/>
                    <a:pt x="15938" y="936"/>
                  </a:cubicBezTo>
                  <a:lnTo>
                    <a:pt x="16090" y="936"/>
                  </a:lnTo>
                  <a:lnTo>
                    <a:pt x="16227" y="921"/>
                  </a:lnTo>
                  <a:cubicBezTo>
                    <a:pt x="16253" y="918"/>
                    <a:pt x="16279" y="930"/>
                    <a:pt x="16294" y="952"/>
                  </a:cubicBezTo>
                  <a:lnTo>
                    <a:pt x="16446" y="1176"/>
                  </a:lnTo>
                  <a:lnTo>
                    <a:pt x="16375" y="1145"/>
                  </a:lnTo>
                  <a:lnTo>
                    <a:pt x="16527" y="1121"/>
                  </a:lnTo>
                  <a:lnTo>
                    <a:pt x="16479" y="1153"/>
                  </a:lnTo>
                  <a:lnTo>
                    <a:pt x="16623" y="937"/>
                  </a:lnTo>
                  <a:cubicBezTo>
                    <a:pt x="16633" y="921"/>
                    <a:pt x="16649" y="910"/>
                    <a:pt x="16668" y="906"/>
                  </a:cubicBezTo>
                  <a:lnTo>
                    <a:pt x="16820" y="874"/>
                  </a:lnTo>
                  <a:cubicBezTo>
                    <a:pt x="16831" y="872"/>
                    <a:pt x="16843" y="872"/>
                    <a:pt x="16854" y="875"/>
                  </a:cubicBezTo>
                  <a:lnTo>
                    <a:pt x="16998" y="915"/>
                  </a:lnTo>
                  <a:lnTo>
                    <a:pt x="16975" y="913"/>
                  </a:lnTo>
                  <a:lnTo>
                    <a:pt x="17127" y="905"/>
                  </a:lnTo>
                  <a:cubicBezTo>
                    <a:pt x="17147" y="903"/>
                    <a:pt x="17167" y="911"/>
                    <a:pt x="17181" y="926"/>
                  </a:cubicBezTo>
                  <a:lnTo>
                    <a:pt x="17325" y="1070"/>
                  </a:lnTo>
                  <a:lnTo>
                    <a:pt x="17471" y="1184"/>
                  </a:lnTo>
                  <a:lnTo>
                    <a:pt x="17453" y="1173"/>
                  </a:lnTo>
                  <a:lnTo>
                    <a:pt x="17597" y="1229"/>
                  </a:lnTo>
                  <a:lnTo>
                    <a:pt x="17574" y="1225"/>
                  </a:lnTo>
                  <a:lnTo>
                    <a:pt x="17726" y="1233"/>
                  </a:lnTo>
                  <a:cubicBezTo>
                    <a:pt x="17745" y="1234"/>
                    <a:pt x="17762" y="1242"/>
                    <a:pt x="17775" y="1255"/>
                  </a:cubicBezTo>
                  <a:lnTo>
                    <a:pt x="17919" y="1407"/>
                  </a:lnTo>
                  <a:lnTo>
                    <a:pt x="17903" y="1394"/>
                  </a:lnTo>
                  <a:lnTo>
                    <a:pt x="18055" y="1482"/>
                  </a:lnTo>
                  <a:lnTo>
                    <a:pt x="18205" y="1590"/>
                  </a:lnTo>
                  <a:lnTo>
                    <a:pt x="18106" y="1604"/>
                  </a:lnTo>
                  <a:lnTo>
                    <a:pt x="18258" y="1412"/>
                  </a:lnTo>
                  <a:cubicBezTo>
                    <a:pt x="18265" y="1404"/>
                    <a:pt x="18273" y="1397"/>
                    <a:pt x="18282" y="1392"/>
                  </a:cubicBezTo>
                  <a:lnTo>
                    <a:pt x="18426" y="1320"/>
                  </a:lnTo>
                  <a:cubicBezTo>
                    <a:pt x="18450" y="1308"/>
                    <a:pt x="18478" y="1310"/>
                    <a:pt x="18499" y="1325"/>
                  </a:cubicBezTo>
                  <a:lnTo>
                    <a:pt x="18651" y="1429"/>
                  </a:lnTo>
                  <a:lnTo>
                    <a:pt x="18540" y="1472"/>
                  </a:lnTo>
                  <a:lnTo>
                    <a:pt x="18684" y="848"/>
                  </a:lnTo>
                  <a:cubicBezTo>
                    <a:pt x="18692" y="815"/>
                    <a:pt x="18721" y="792"/>
                    <a:pt x="18755" y="792"/>
                  </a:cubicBezTo>
                  <a:cubicBezTo>
                    <a:pt x="18789" y="793"/>
                    <a:pt x="18818" y="816"/>
                    <a:pt x="18825" y="849"/>
                  </a:cubicBezTo>
                  <a:lnTo>
                    <a:pt x="18977" y="1561"/>
                  </a:lnTo>
                  <a:lnTo>
                    <a:pt x="18960" y="1528"/>
                  </a:lnTo>
                  <a:lnTo>
                    <a:pt x="19104" y="1688"/>
                  </a:lnTo>
                  <a:lnTo>
                    <a:pt x="19012" y="1676"/>
                  </a:lnTo>
                  <a:lnTo>
                    <a:pt x="19164" y="1580"/>
                  </a:lnTo>
                  <a:cubicBezTo>
                    <a:pt x="19190" y="1563"/>
                    <a:pt x="19223" y="1565"/>
                    <a:pt x="19247" y="1584"/>
                  </a:cubicBezTo>
                  <a:lnTo>
                    <a:pt x="19399" y="1704"/>
                  </a:lnTo>
                  <a:lnTo>
                    <a:pt x="19332" y="1692"/>
                  </a:lnTo>
                  <a:lnTo>
                    <a:pt x="19476" y="1644"/>
                  </a:lnTo>
                  <a:cubicBezTo>
                    <a:pt x="19496" y="1637"/>
                    <a:pt x="19519" y="1640"/>
                    <a:pt x="19537" y="1652"/>
                  </a:cubicBezTo>
                  <a:cubicBezTo>
                    <a:pt x="19555" y="1663"/>
                    <a:pt x="19567" y="1682"/>
                    <a:pt x="19570" y="1704"/>
                  </a:cubicBezTo>
                  <a:lnTo>
                    <a:pt x="19722" y="2968"/>
                  </a:lnTo>
                  <a:lnTo>
                    <a:pt x="19582" y="2954"/>
                  </a:lnTo>
                  <a:lnTo>
                    <a:pt x="19726" y="2514"/>
                  </a:lnTo>
                  <a:cubicBezTo>
                    <a:pt x="19732" y="2495"/>
                    <a:pt x="19746" y="2480"/>
                    <a:pt x="19763" y="2472"/>
                  </a:cubicBezTo>
                  <a:cubicBezTo>
                    <a:pt x="19781" y="2463"/>
                    <a:pt x="19801" y="2462"/>
                    <a:pt x="19819" y="2469"/>
                  </a:cubicBezTo>
                  <a:lnTo>
                    <a:pt x="19971" y="2525"/>
                  </a:lnTo>
                  <a:cubicBezTo>
                    <a:pt x="19983" y="2529"/>
                    <a:pt x="19993" y="2536"/>
                    <a:pt x="20001" y="2546"/>
                  </a:cubicBezTo>
                  <a:lnTo>
                    <a:pt x="20145" y="2714"/>
                  </a:lnTo>
                  <a:lnTo>
                    <a:pt x="20302" y="2944"/>
                  </a:lnTo>
                  <a:lnTo>
                    <a:pt x="20277" y="2922"/>
                  </a:lnTo>
                  <a:lnTo>
                    <a:pt x="20421" y="3002"/>
                  </a:lnTo>
                  <a:lnTo>
                    <a:pt x="20330" y="3020"/>
                  </a:lnTo>
                  <a:lnTo>
                    <a:pt x="20482" y="2828"/>
                  </a:lnTo>
                  <a:cubicBezTo>
                    <a:pt x="20500" y="2805"/>
                    <a:pt x="20529" y="2795"/>
                    <a:pt x="20557" y="2803"/>
                  </a:cubicBezTo>
                  <a:cubicBezTo>
                    <a:pt x="20585" y="2810"/>
                    <a:pt x="20606" y="2834"/>
                    <a:pt x="20610" y="2862"/>
                  </a:cubicBezTo>
                  <a:lnTo>
                    <a:pt x="20754" y="3878"/>
                  </a:lnTo>
                  <a:lnTo>
                    <a:pt x="20723" y="3829"/>
                  </a:lnTo>
                  <a:lnTo>
                    <a:pt x="20875" y="3933"/>
                  </a:lnTo>
                  <a:lnTo>
                    <a:pt x="20788" y="3937"/>
                  </a:lnTo>
                  <a:lnTo>
                    <a:pt x="20932" y="3817"/>
                  </a:lnTo>
                  <a:cubicBezTo>
                    <a:pt x="20959" y="3795"/>
                    <a:pt x="20998" y="3795"/>
                    <a:pt x="21025" y="3817"/>
                  </a:cubicBezTo>
                  <a:lnTo>
                    <a:pt x="21177" y="3945"/>
                  </a:lnTo>
                  <a:lnTo>
                    <a:pt x="21146" y="3930"/>
                  </a:lnTo>
                  <a:lnTo>
                    <a:pt x="21290" y="3962"/>
                  </a:lnTo>
                  <a:cubicBezTo>
                    <a:pt x="21305" y="3965"/>
                    <a:pt x="21318" y="3973"/>
                    <a:pt x="21328" y="3984"/>
                  </a:cubicBezTo>
                  <a:lnTo>
                    <a:pt x="21480" y="4152"/>
                  </a:lnTo>
                  <a:lnTo>
                    <a:pt x="21430" y="4129"/>
                  </a:lnTo>
                  <a:lnTo>
                    <a:pt x="21574" y="4137"/>
                  </a:lnTo>
                  <a:cubicBezTo>
                    <a:pt x="21583" y="4137"/>
                    <a:pt x="21591" y="4139"/>
                    <a:pt x="21598" y="4142"/>
                  </a:cubicBezTo>
                  <a:lnTo>
                    <a:pt x="21750" y="4206"/>
                  </a:lnTo>
                  <a:cubicBezTo>
                    <a:pt x="21757" y="4209"/>
                    <a:pt x="21763" y="4213"/>
                    <a:pt x="21769" y="4217"/>
                  </a:cubicBezTo>
                  <a:lnTo>
                    <a:pt x="21913" y="4337"/>
                  </a:lnTo>
                  <a:lnTo>
                    <a:pt x="22069" y="4494"/>
                  </a:lnTo>
                  <a:lnTo>
                    <a:pt x="22220" y="4636"/>
                  </a:lnTo>
                  <a:cubicBezTo>
                    <a:pt x="22228" y="4644"/>
                    <a:pt x="22235" y="4654"/>
                    <a:pt x="22239" y="4665"/>
                  </a:cubicBezTo>
                  <a:lnTo>
                    <a:pt x="22383" y="5089"/>
                  </a:lnTo>
                  <a:lnTo>
                    <a:pt x="22258" y="5068"/>
                  </a:lnTo>
                  <a:lnTo>
                    <a:pt x="22410" y="4876"/>
                  </a:lnTo>
                  <a:cubicBezTo>
                    <a:pt x="22423" y="4860"/>
                    <a:pt x="22442" y="4850"/>
                    <a:pt x="22462" y="4849"/>
                  </a:cubicBezTo>
                  <a:lnTo>
                    <a:pt x="22606" y="4841"/>
                  </a:lnTo>
                  <a:cubicBezTo>
                    <a:pt x="22634" y="4839"/>
                    <a:pt x="22660" y="4854"/>
                    <a:pt x="22674" y="4878"/>
                  </a:cubicBezTo>
                  <a:lnTo>
                    <a:pt x="22826" y="5158"/>
                  </a:lnTo>
                  <a:lnTo>
                    <a:pt x="22782" y="5123"/>
                  </a:lnTo>
                  <a:lnTo>
                    <a:pt x="22926" y="5163"/>
                  </a:lnTo>
                  <a:lnTo>
                    <a:pt x="23073" y="5194"/>
                  </a:lnTo>
                  <a:cubicBezTo>
                    <a:pt x="23079" y="5195"/>
                    <a:pt x="23085" y="5197"/>
                    <a:pt x="23091" y="5200"/>
                  </a:cubicBezTo>
                  <a:lnTo>
                    <a:pt x="23235" y="5272"/>
                  </a:lnTo>
                  <a:cubicBezTo>
                    <a:pt x="23238" y="5274"/>
                    <a:pt x="23242" y="5276"/>
                    <a:pt x="23245" y="5279"/>
                  </a:cubicBezTo>
                  <a:lnTo>
                    <a:pt x="23397" y="5391"/>
                  </a:lnTo>
                  <a:lnTo>
                    <a:pt x="23384" y="5383"/>
                  </a:lnTo>
                  <a:lnTo>
                    <a:pt x="23528" y="5447"/>
                  </a:lnTo>
                  <a:cubicBezTo>
                    <a:pt x="23535" y="5450"/>
                    <a:pt x="23542" y="5455"/>
                    <a:pt x="23548" y="5460"/>
                  </a:cubicBezTo>
                  <a:lnTo>
                    <a:pt x="23700" y="5604"/>
                  </a:lnTo>
                  <a:lnTo>
                    <a:pt x="23683" y="5592"/>
                  </a:lnTo>
                  <a:lnTo>
                    <a:pt x="23827" y="5664"/>
                  </a:lnTo>
                  <a:lnTo>
                    <a:pt x="23985" y="5764"/>
                  </a:lnTo>
                  <a:cubicBezTo>
                    <a:pt x="23991" y="5767"/>
                    <a:pt x="23996" y="5772"/>
                    <a:pt x="24001" y="5778"/>
                  </a:cubicBezTo>
                  <a:lnTo>
                    <a:pt x="24145" y="5946"/>
                  </a:lnTo>
                  <a:lnTo>
                    <a:pt x="24118" y="5926"/>
                  </a:lnTo>
                  <a:lnTo>
                    <a:pt x="24270" y="5990"/>
                  </a:lnTo>
                  <a:lnTo>
                    <a:pt x="24409" y="6036"/>
                  </a:lnTo>
                  <a:lnTo>
                    <a:pt x="24569" y="6111"/>
                  </a:lnTo>
                  <a:cubicBezTo>
                    <a:pt x="24577" y="6115"/>
                    <a:pt x="24585" y="6120"/>
                    <a:pt x="24591" y="6127"/>
                  </a:cubicBezTo>
                  <a:lnTo>
                    <a:pt x="24735" y="6279"/>
                  </a:lnTo>
                  <a:lnTo>
                    <a:pt x="24697" y="6258"/>
                  </a:lnTo>
                  <a:lnTo>
                    <a:pt x="24849" y="6290"/>
                  </a:lnTo>
                  <a:lnTo>
                    <a:pt x="24998" y="6313"/>
                  </a:lnTo>
                  <a:cubicBezTo>
                    <a:pt x="25005" y="6315"/>
                    <a:pt x="25012" y="6317"/>
                    <a:pt x="25019" y="6320"/>
                  </a:cubicBezTo>
                  <a:lnTo>
                    <a:pt x="25163" y="6392"/>
                  </a:lnTo>
                  <a:lnTo>
                    <a:pt x="25321" y="6492"/>
                  </a:lnTo>
                  <a:lnTo>
                    <a:pt x="25286" y="6481"/>
                  </a:lnTo>
                  <a:lnTo>
                    <a:pt x="25430" y="6489"/>
                  </a:lnTo>
                  <a:lnTo>
                    <a:pt x="25582" y="6497"/>
                  </a:lnTo>
                  <a:lnTo>
                    <a:pt x="25734" y="6521"/>
                  </a:lnTo>
                  <a:cubicBezTo>
                    <a:pt x="25760" y="6526"/>
                    <a:pt x="25782" y="6544"/>
                    <a:pt x="25791" y="6569"/>
                  </a:cubicBezTo>
                  <a:lnTo>
                    <a:pt x="25943" y="7009"/>
                  </a:lnTo>
                  <a:lnTo>
                    <a:pt x="25804" y="7016"/>
                  </a:lnTo>
                  <a:lnTo>
                    <a:pt x="25948" y="6400"/>
                  </a:lnTo>
                  <a:cubicBezTo>
                    <a:pt x="25957" y="6363"/>
                    <a:pt x="25992" y="6339"/>
                    <a:pt x="26030" y="6345"/>
                  </a:cubicBezTo>
                  <a:lnTo>
                    <a:pt x="26182" y="6369"/>
                  </a:lnTo>
                  <a:lnTo>
                    <a:pt x="26151" y="6371"/>
                  </a:lnTo>
                  <a:lnTo>
                    <a:pt x="26295" y="6331"/>
                  </a:lnTo>
                  <a:lnTo>
                    <a:pt x="26452" y="6298"/>
                  </a:lnTo>
                  <a:cubicBezTo>
                    <a:pt x="26462" y="6296"/>
                    <a:pt x="26472" y="6296"/>
                    <a:pt x="26482" y="6298"/>
                  </a:cubicBezTo>
                  <a:lnTo>
                    <a:pt x="26626" y="6330"/>
                  </a:lnTo>
                  <a:cubicBezTo>
                    <a:pt x="26641" y="6333"/>
                    <a:pt x="26654" y="6341"/>
                    <a:pt x="26664" y="6352"/>
                  </a:cubicBezTo>
                  <a:lnTo>
                    <a:pt x="26816" y="6520"/>
                  </a:lnTo>
                  <a:lnTo>
                    <a:pt x="26789" y="6501"/>
                  </a:lnTo>
                  <a:lnTo>
                    <a:pt x="26933" y="6557"/>
                  </a:lnTo>
                  <a:lnTo>
                    <a:pt x="27083" y="6613"/>
                  </a:lnTo>
                  <a:lnTo>
                    <a:pt x="27047" y="6609"/>
                  </a:lnTo>
                  <a:lnTo>
                    <a:pt x="27191" y="6585"/>
                  </a:lnTo>
                  <a:lnTo>
                    <a:pt x="27166" y="6594"/>
                  </a:lnTo>
                  <a:lnTo>
                    <a:pt x="27318" y="6506"/>
                  </a:lnTo>
                  <a:cubicBezTo>
                    <a:pt x="27328" y="6500"/>
                    <a:pt x="27339" y="6497"/>
                    <a:pt x="27350" y="6497"/>
                  </a:cubicBezTo>
                  <a:lnTo>
                    <a:pt x="27494" y="6489"/>
                  </a:lnTo>
                  <a:lnTo>
                    <a:pt x="27650" y="6488"/>
                  </a:lnTo>
                  <a:cubicBezTo>
                    <a:pt x="27662" y="6488"/>
                    <a:pt x="27673" y="6491"/>
                    <a:pt x="27683" y="6496"/>
                  </a:cubicBezTo>
                  <a:lnTo>
                    <a:pt x="27827" y="6568"/>
                  </a:lnTo>
                  <a:lnTo>
                    <a:pt x="27977" y="6639"/>
                  </a:lnTo>
                  <a:lnTo>
                    <a:pt x="27950" y="6633"/>
                  </a:lnTo>
                  <a:lnTo>
                    <a:pt x="28102" y="6641"/>
                  </a:lnTo>
                  <a:cubicBezTo>
                    <a:pt x="28109" y="6641"/>
                    <a:pt x="28115" y="6642"/>
                    <a:pt x="28121" y="6644"/>
                  </a:cubicBezTo>
                  <a:lnTo>
                    <a:pt x="28265" y="6692"/>
                  </a:lnTo>
                  <a:lnTo>
                    <a:pt x="28224" y="6691"/>
                  </a:lnTo>
                  <a:lnTo>
                    <a:pt x="28376" y="6651"/>
                  </a:lnTo>
                  <a:cubicBezTo>
                    <a:pt x="28387" y="6648"/>
                    <a:pt x="28399" y="6648"/>
                    <a:pt x="28410" y="6650"/>
                  </a:cubicBezTo>
                  <a:lnTo>
                    <a:pt x="28554" y="6682"/>
                  </a:lnTo>
                  <a:lnTo>
                    <a:pt x="28517" y="6684"/>
                  </a:lnTo>
                  <a:lnTo>
                    <a:pt x="28669" y="6636"/>
                  </a:lnTo>
                  <a:cubicBezTo>
                    <a:pt x="28677" y="6633"/>
                    <a:pt x="28686" y="6632"/>
                    <a:pt x="28694" y="6633"/>
                  </a:cubicBezTo>
                  <a:lnTo>
                    <a:pt x="28838" y="6641"/>
                  </a:lnTo>
                  <a:lnTo>
                    <a:pt x="28796" y="6652"/>
                  </a:lnTo>
                  <a:lnTo>
                    <a:pt x="28948" y="6556"/>
                  </a:lnTo>
                  <a:cubicBezTo>
                    <a:pt x="28964" y="6545"/>
                    <a:pt x="28984" y="6542"/>
                    <a:pt x="29002" y="6546"/>
                  </a:cubicBezTo>
                  <a:lnTo>
                    <a:pt x="29146" y="6578"/>
                  </a:lnTo>
                  <a:lnTo>
                    <a:pt x="29134" y="6577"/>
                  </a:lnTo>
                  <a:lnTo>
                    <a:pt x="29286" y="6585"/>
                  </a:lnTo>
                  <a:cubicBezTo>
                    <a:pt x="29299" y="6585"/>
                    <a:pt x="29312" y="6589"/>
                    <a:pt x="29322" y="6597"/>
                  </a:cubicBezTo>
                  <a:lnTo>
                    <a:pt x="29466" y="6693"/>
                  </a:lnTo>
                  <a:lnTo>
                    <a:pt x="29430" y="6681"/>
                  </a:lnTo>
                  <a:lnTo>
                    <a:pt x="29582" y="6689"/>
                  </a:lnTo>
                  <a:cubicBezTo>
                    <a:pt x="29593" y="6689"/>
                    <a:pt x="29604" y="6692"/>
                    <a:pt x="29613" y="6698"/>
                  </a:cubicBezTo>
                  <a:lnTo>
                    <a:pt x="29757" y="6778"/>
                  </a:lnTo>
                  <a:cubicBezTo>
                    <a:pt x="29792" y="6797"/>
                    <a:pt x="29805" y="6841"/>
                    <a:pt x="29785" y="6875"/>
                  </a:cubicBezTo>
                  <a:cubicBezTo>
                    <a:pt x="29766" y="6910"/>
                    <a:pt x="29722" y="6923"/>
                    <a:pt x="29688" y="6903"/>
                  </a:cubicBezTo>
                  <a:lnTo>
                    <a:pt x="29544" y="6823"/>
                  </a:lnTo>
                  <a:lnTo>
                    <a:pt x="29575" y="6832"/>
                  </a:lnTo>
                  <a:lnTo>
                    <a:pt x="29423" y="6824"/>
                  </a:lnTo>
                  <a:cubicBezTo>
                    <a:pt x="29410" y="6824"/>
                    <a:pt x="29397" y="6820"/>
                    <a:pt x="29387" y="6812"/>
                  </a:cubicBezTo>
                  <a:lnTo>
                    <a:pt x="29243" y="6716"/>
                  </a:lnTo>
                  <a:lnTo>
                    <a:pt x="29279" y="6728"/>
                  </a:lnTo>
                  <a:lnTo>
                    <a:pt x="29127" y="6720"/>
                  </a:lnTo>
                  <a:cubicBezTo>
                    <a:pt x="29123" y="6720"/>
                    <a:pt x="29119" y="6720"/>
                    <a:pt x="29115" y="6719"/>
                  </a:cubicBezTo>
                  <a:lnTo>
                    <a:pt x="28971" y="6687"/>
                  </a:lnTo>
                  <a:lnTo>
                    <a:pt x="29025" y="6677"/>
                  </a:lnTo>
                  <a:lnTo>
                    <a:pt x="28873" y="6773"/>
                  </a:lnTo>
                  <a:cubicBezTo>
                    <a:pt x="28860" y="6781"/>
                    <a:pt x="28845" y="6785"/>
                    <a:pt x="28830" y="6784"/>
                  </a:cubicBezTo>
                  <a:lnTo>
                    <a:pt x="28686" y="6776"/>
                  </a:lnTo>
                  <a:lnTo>
                    <a:pt x="28712" y="6773"/>
                  </a:lnTo>
                  <a:lnTo>
                    <a:pt x="28560" y="6821"/>
                  </a:lnTo>
                  <a:cubicBezTo>
                    <a:pt x="28548" y="6825"/>
                    <a:pt x="28535" y="6826"/>
                    <a:pt x="28523" y="6823"/>
                  </a:cubicBezTo>
                  <a:lnTo>
                    <a:pt x="28379" y="6791"/>
                  </a:lnTo>
                  <a:lnTo>
                    <a:pt x="28413" y="6790"/>
                  </a:lnTo>
                  <a:lnTo>
                    <a:pt x="28261" y="6830"/>
                  </a:lnTo>
                  <a:cubicBezTo>
                    <a:pt x="28247" y="6834"/>
                    <a:pt x="28233" y="6833"/>
                    <a:pt x="28220" y="6829"/>
                  </a:cubicBezTo>
                  <a:lnTo>
                    <a:pt x="28076" y="6781"/>
                  </a:lnTo>
                  <a:lnTo>
                    <a:pt x="28095" y="6784"/>
                  </a:lnTo>
                  <a:lnTo>
                    <a:pt x="27943" y="6776"/>
                  </a:lnTo>
                  <a:cubicBezTo>
                    <a:pt x="27933" y="6776"/>
                    <a:pt x="27924" y="6774"/>
                    <a:pt x="27916" y="6770"/>
                  </a:cubicBezTo>
                  <a:lnTo>
                    <a:pt x="27762" y="6697"/>
                  </a:lnTo>
                  <a:lnTo>
                    <a:pt x="27618" y="6625"/>
                  </a:lnTo>
                  <a:lnTo>
                    <a:pt x="27650" y="6632"/>
                  </a:lnTo>
                  <a:lnTo>
                    <a:pt x="27502" y="6632"/>
                  </a:lnTo>
                  <a:lnTo>
                    <a:pt x="27358" y="6640"/>
                  </a:lnTo>
                  <a:lnTo>
                    <a:pt x="27391" y="6631"/>
                  </a:lnTo>
                  <a:lnTo>
                    <a:pt x="27239" y="6719"/>
                  </a:lnTo>
                  <a:cubicBezTo>
                    <a:pt x="27231" y="6723"/>
                    <a:pt x="27223" y="6726"/>
                    <a:pt x="27214" y="6727"/>
                  </a:cubicBezTo>
                  <a:lnTo>
                    <a:pt x="27070" y="6751"/>
                  </a:lnTo>
                  <a:cubicBezTo>
                    <a:pt x="27058" y="6754"/>
                    <a:pt x="27045" y="6752"/>
                    <a:pt x="27034" y="6748"/>
                  </a:cubicBezTo>
                  <a:lnTo>
                    <a:pt x="26880" y="6692"/>
                  </a:lnTo>
                  <a:lnTo>
                    <a:pt x="26736" y="6636"/>
                  </a:lnTo>
                  <a:cubicBezTo>
                    <a:pt x="26726" y="6632"/>
                    <a:pt x="26717" y="6625"/>
                    <a:pt x="26709" y="6617"/>
                  </a:cubicBezTo>
                  <a:lnTo>
                    <a:pt x="26557" y="6449"/>
                  </a:lnTo>
                  <a:lnTo>
                    <a:pt x="26595" y="6471"/>
                  </a:lnTo>
                  <a:lnTo>
                    <a:pt x="26451" y="6439"/>
                  </a:lnTo>
                  <a:lnTo>
                    <a:pt x="26481" y="6439"/>
                  </a:lnTo>
                  <a:lnTo>
                    <a:pt x="26334" y="6470"/>
                  </a:lnTo>
                  <a:lnTo>
                    <a:pt x="26190" y="6510"/>
                  </a:lnTo>
                  <a:cubicBezTo>
                    <a:pt x="26180" y="6513"/>
                    <a:pt x="26169" y="6513"/>
                    <a:pt x="26159" y="6512"/>
                  </a:cubicBezTo>
                  <a:lnTo>
                    <a:pt x="26007" y="6488"/>
                  </a:lnTo>
                  <a:lnTo>
                    <a:pt x="26089" y="6433"/>
                  </a:lnTo>
                  <a:lnTo>
                    <a:pt x="25945" y="7049"/>
                  </a:lnTo>
                  <a:cubicBezTo>
                    <a:pt x="25937" y="7080"/>
                    <a:pt x="25910" y="7103"/>
                    <a:pt x="25878" y="7104"/>
                  </a:cubicBezTo>
                  <a:cubicBezTo>
                    <a:pt x="25846" y="7106"/>
                    <a:pt x="25817" y="7086"/>
                    <a:pt x="25806" y="7056"/>
                  </a:cubicBezTo>
                  <a:lnTo>
                    <a:pt x="25654" y="6616"/>
                  </a:lnTo>
                  <a:lnTo>
                    <a:pt x="25711" y="6663"/>
                  </a:lnTo>
                  <a:lnTo>
                    <a:pt x="25575" y="6640"/>
                  </a:lnTo>
                  <a:lnTo>
                    <a:pt x="25422" y="6632"/>
                  </a:lnTo>
                  <a:lnTo>
                    <a:pt x="25278" y="6624"/>
                  </a:lnTo>
                  <a:cubicBezTo>
                    <a:pt x="25266" y="6624"/>
                    <a:pt x="25254" y="6620"/>
                    <a:pt x="25244" y="6613"/>
                  </a:cubicBezTo>
                  <a:lnTo>
                    <a:pt x="25098" y="6521"/>
                  </a:lnTo>
                  <a:lnTo>
                    <a:pt x="24954" y="6449"/>
                  </a:lnTo>
                  <a:lnTo>
                    <a:pt x="24975" y="6456"/>
                  </a:lnTo>
                  <a:lnTo>
                    <a:pt x="24820" y="6431"/>
                  </a:lnTo>
                  <a:lnTo>
                    <a:pt x="24668" y="6399"/>
                  </a:lnTo>
                  <a:cubicBezTo>
                    <a:pt x="24653" y="6396"/>
                    <a:pt x="24640" y="6389"/>
                    <a:pt x="24630" y="6378"/>
                  </a:cubicBezTo>
                  <a:lnTo>
                    <a:pt x="24486" y="6226"/>
                  </a:lnTo>
                  <a:lnTo>
                    <a:pt x="24508" y="6242"/>
                  </a:lnTo>
                  <a:lnTo>
                    <a:pt x="24364" y="6173"/>
                  </a:lnTo>
                  <a:lnTo>
                    <a:pt x="24215" y="6123"/>
                  </a:lnTo>
                  <a:lnTo>
                    <a:pt x="24063" y="6059"/>
                  </a:lnTo>
                  <a:cubicBezTo>
                    <a:pt x="24052" y="6054"/>
                    <a:pt x="24043" y="6048"/>
                    <a:pt x="24036" y="6039"/>
                  </a:cubicBezTo>
                  <a:lnTo>
                    <a:pt x="23892" y="5871"/>
                  </a:lnTo>
                  <a:lnTo>
                    <a:pt x="23908" y="5885"/>
                  </a:lnTo>
                  <a:lnTo>
                    <a:pt x="23762" y="5793"/>
                  </a:lnTo>
                  <a:lnTo>
                    <a:pt x="23618" y="5721"/>
                  </a:lnTo>
                  <a:cubicBezTo>
                    <a:pt x="23612" y="5718"/>
                    <a:pt x="23606" y="5714"/>
                    <a:pt x="23601" y="5709"/>
                  </a:cubicBezTo>
                  <a:lnTo>
                    <a:pt x="23449" y="5565"/>
                  </a:lnTo>
                  <a:lnTo>
                    <a:pt x="23469" y="5578"/>
                  </a:lnTo>
                  <a:lnTo>
                    <a:pt x="23325" y="5514"/>
                  </a:lnTo>
                  <a:cubicBezTo>
                    <a:pt x="23320" y="5512"/>
                    <a:pt x="23316" y="5510"/>
                    <a:pt x="23312" y="5506"/>
                  </a:cubicBezTo>
                  <a:lnTo>
                    <a:pt x="23160" y="5394"/>
                  </a:lnTo>
                  <a:lnTo>
                    <a:pt x="23170" y="5401"/>
                  </a:lnTo>
                  <a:lnTo>
                    <a:pt x="23026" y="5329"/>
                  </a:lnTo>
                  <a:lnTo>
                    <a:pt x="23044" y="5335"/>
                  </a:lnTo>
                  <a:lnTo>
                    <a:pt x="22887" y="5302"/>
                  </a:lnTo>
                  <a:lnTo>
                    <a:pt x="22743" y="5262"/>
                  </a:lnTo>
                  <a:cubicBezTo>
                    <a:pt x="22724" y="5257"/>
                    <a:pt x="22709" y="5244"/>
                    <a:pt x="22699" y="5227"/>
                  </a:cubicBezTo>
                  <a:lnTo>
                    <a:pt x="22547" y="4947"/>
                  </a:lnTo>
                  <a:lnTo>
                    <a:pt x="22614" y="4984"/>
                  </a:lnTo>
                  <a:lnTo>
                    <a:pt x="22470" y="4992"/>
                  </a:lnTo>
                  <a:lnTo>
                    <a:pt x="22523" y="4965"/>
                  </a:lnTo>
                  <a:lnTo>
                    <a:pt x="22371" y="5157"/>
                  </a:lnTo>
                  <a:cubicBezTo>
                    <a:pt x="22355" y="5178"/>
                    <a:pt x="22328" y="5188"/>
                    <a:pt x="22302" y="5183"/>
                  </a:cubicBezTo>
                  <a:cubicBezTo>
                    <a:pt x="22276" y="5179"/>
                    <a:pt x="22255" y="5161"/>
                    <a:pt x="22246" y="5136"/>
                  </a:cubicBezTo>
                  <a:lnTo>
                    <a:pt x="22102" y="4712"/>
                  </a:lnTo>
                  <a:lnTo>
                    <a:pt x="22121" y="4741"/>
                  </a:lnTo>
                  <a:lnTo>
                    <a:pt x="21968" y="4595"/>
                  </a:lnTo>
                  <a:lnTo>
                    <a:pt x="21820" y="4448"/>
                  </a:lnTo>
                  <a:lnTo>
                    <a:pt x="21676" y="4328"/>
                  </a:lnTo>
                  <a:lnTo>
                    <a:pt x="21695" y="4339"/>
                  </a:lnTo>
                  <a:lnTo>
                    <a:pt x="21543" y="4275"/>
                  </a:lnTo>
                  <a:lnTo>
                    <a:pt x="21566" y="4280"/>
                  </a:lnTo>
                  <a:lnTo>
                    <a:pt x="21422" y="4272"/>
                  </a:lnTo>
                  <a:cubicBezTo>
                    <a:pt x="21404" y="4271"/>
                    <a:pt x="21386" y="4263"/>
                    <a:pt x="21373" y="4249"/>
                  </a:cubicBezTo>
                  <a:lnTo>
                    <a:pt x="21221" y="4081"/>
                  </a:lnTo>
                  <a:lnTo>
                    <a:pt x="21259" y="4103"/>
                  </a:lnTo>
                  <a:lnTo>
                    <a:pt x="21115" y="4071"/>
                  </a:lnTo>
                  <a:cubicBezTo>
                    <a:pt x="21104" y="4068"/>
                    <a:pt x="21093" y="4063"/>
                    <a:pt x="21084" y="4056"/>
                  </a:cubicBezTo>
                  <a:lnTo>
                    <a:pt x="20932" y="3928"/>
                  </a:lnTo>
                  <a:lnTo>
                    <a:pt x="21025" y="3928"/>
                  </a:lnTo>
                  <a:lnTo>
                    <a:pt x="20881" y="4048"/>
                  </a:lnTo>
                  <a:cubicBezTo>
                    <a:pt x="20856" y="4068"/>
                    <a:pt x="20820" y="4070"/>
                    <a:pt x="20794" y="4052"/>
                  </a:cubicBezTo>
                  <a:lnTo>
                    <a:pt x="20642" y="3948"/>
                  </a:lnTo>
                  <a:cubicBezTo>
                    <a:pt x="20625" y="3936"/>
                    <a:pt x="20614" y="3919"/>
                    <a:pt x="20611" y="3899"/>
                  </a:cubicBezTo>
                  <a:lnTo>
                    <a:pt x="20467" y="2883"/>
                  </a:lnTo>
                  <a:lnTo>
                    <a:pt x="20595" y="2917"/>
                  </a:lnTo>
                  <a:lnTo>
                    <a:pt x="20443" y="3109"/>
                  </a:lnTo>
                  <a:cubicBezTo>
                    <a:pt x="20421" y="3137"/>
                    <a:pt x="20382" y="3145"/>
                    <a:pt x="20352" y="3127"/>
                  </a:cubicBezTo>
                  <a:lnTo>
                    <a:pt x="20208" y="3047"/>
                  </a:lnTo>
                  <a:cubicBezTo>
                    <a:pt x="20198" y="3042"/>
                    <a:pt x="20189" y="3034"/>
                    <a:pt x="20183" y="3025"/>
                  </a:cubicBezTo>
                  <a:lnTo>
                    <a:pt x="20036" y="2807"/>
                  </a:lnTo>
                  <a:lnTo>
                    <a:pt x="19892" y="2639"/>
                  </a:lnTo>
                  <a:lnTo>
                    <a:pt x="19922" y="2660"/>
                  </a:lnTo>
                  <a:lnTo>
                    <a:pt x="19770" y="2604"/>
                  </a:lnTo>
                  <a:lnTo>
                    <a:pt x="19863" y="2559"/>
                  </a:lnTo>
                  <a:lnTo>
                    <a:pt x="19719" y="2999"/>
                  </a:lnTo>
                  <a:cubicBezTo>
                    <a:pt x="19708" y="3031"/>
                    <a:pt x="19677" y="3051"/>
                    <a:pt x="19643" y="3048"/>
                  </a:cubicBezTo>
                  <a:cubicBezTo>
                    <a:pt x="19610" y="3045"/>
                    <a:pt x="19583" y="3019"/>
                    <a:pt x="19579" y="2985"/>
                  </a:cubicBezTo>
                  <a:lnTo>
                    <a:pt x="19427" y="1721"/>
                  </a:lnTo>
                  <a:lnTo>
                    <a:pt x="19521" y="1781"/>
                  </a:lnTo>
                  <a:lnTo>
                    <a:pt x="19377" y="1829"/>
                  </a:lnTo>
                  <a:cubicBezTo>
                    <a:pt x="19354" y="1836"/>
                    <a:pt x="19329" y="1832"/>
                    <a:pt x="19310" y="1817"/>
                  </a:cubicBezTo>
                  <a:lnTo>
                    <a:pt x="19158" y="1697"/>
                  </a:lnTo>
                  <a:lnTo>
                    <a:pt x="19241" y="1701"/>
                  </a:lnTo>
                  <a:lnTo>
                    <a:pt x="19089" y="1797"/>
                  </a:lnTo>
                  <a:cubicBezTo>
                    <a:pt x="19059" y="1816"/>
                    <a:pt x="19020" y="1811"/>
                    <a:pt x="18997" y="1785"/>
                  </a:cubicBezTo>
                  <a:lnTo>
                    <a:pt x="18853" y="1625"/>
                  </a:lnTo>
                  <a:cubicBezTo>
                    <a:pt x="18845" y="1615"/>
                    <a:pt x="18839" y="1604"/>
                    <a:pt x="18836" y="1592"/>
                  </a:cubicBezTo>
                  <a:lnTo>
                    <a:pt x="18684" y="880"/>
                  </a:lnTo>
                  <a:lnTo>
                    <a:pt x="18825" y="881"/>
                  </a:lnTo>
                  <a:lnTo>
                    <a:pt x="18681" y="1505"/>
                  </a:lnTo>
                  <a:cubicBezTo>
                    <a:pt x="18675" y="1528"/>
                    <a:pt x="18659" y="1547"/>
                    <a:pt x="18637" y="1556"/>
                  </a:cubicBezTo>
                  <a:cubicBezTo>
                    <a:pt x="18614" y="1564"/>
                    <a:pt x="18589" y="1561"/>
                    <a:pt x="18570" y="1548"/>
                  </a:cubicBezTo>
                  <a:lnTo>
                    <a:pt x="18418" y="1444"/>
                  </a:lnTo>
                  <a:lnTo>
                    <a:pt x="18491" y="1449"/>
                  </a:lnTo>
                  <a:lnTo>
                    <a:pt x="18347" y="1521"/>
                  </a:lnTo>
                  <a:lnTo>
                    <a:pt x="18371" y="1501"/>
                  </a:lnTo>
                  <a:lnTo>
                    <a:pt x="18219" y="1693"/>
                  </a:lnTo>
                  <a:cubicBezTo>
                    <a:pt x="18195" y="1723"/>
                    <a:pt x="18152" y="1729"/>
                    <a:pt x="18120" y="1707"/>
                  </a:cubicBezTo>
                  <a:lnTo>
                    <a:pt x="17982" y="1607"/>
                  </a:lnTo>
                  <a:lnTo>
                    <a:pt x="17830" y="1519"/>
                  </a:lnTo>
                  <a:cubicBezTo>
                    <a:pt x="17824" y="1515"/>
                    <a:pt x="17819" y="1511"/>
                    <a:pt x="17814" y="1506"/>
                  </a:cubicBezTo>
                  <a:lnTo>
                    <a:pt x="17670" y="1354"/>
                  </a:lnTo>
                  <a:lnTo>
                    <a:pt x="17719" y="1376"/>
                  </a:lnTo>
                  <a:lnTo>
                    <a:pt x="17567" y="1368"/>
                  </a:lnTo>
                  <a:cubicBezTo>
                    <a:pt x="17559" y="1368"/>
                    <a:pt x="17552" y="1366"/>
                    <a:pt x="17544" y="1364"/>
                  </a:cubicBezTo>
                  <a:lnTo>
                    <a:pt x="17400" y="1308"/>
                  </a:lnTo>
                  <a:cubicBezTo>
                    <a:pt x="17394" y="1305"/>
                    <a:pt x="17387" y="1301"/>
                    <a:pt x="17382" y="1297"/>
                  </a:cubicBezTo>
                  <a:lnTo>
                    <a:pt x="17224" y="1171"/>
                  </a:lnTo>
                  <a:lnTo>
                    <a:pt x="17080" y="1027"/>
                  </a:lnTo>
                  <a:lnTo>
                    <a:pt x="17134" y="1048"/>
                  </a:lnTo>
                  <a:lnTo>
                    <a:pt x="16982" y="1056"/>
                  </a:lnTo>
                  <a:cubicBezTo>
                    <a:pt x="16974" y="1057"/>
                    <a:pt x="16967" y="1056"/>
                    <a:pt x="16959" y="1054"/>
                  </a:cubicBezTo>
                  <a:lnTo>
                    <a:pt x="16815" y="1014"/>
                  </a:lnTo>
                  <a:lnTo>
                    <a:pt x="16849" y="1015"/>
                  </a:lnTo>
                  <a:lnTo>
                    <a:pt x="16697" y="1047"/>
                  </a:lnTo>
                  <a:lnTo>
                    <a:pt x="16742" y="1016"/>
                  </a:lnTo>
                  <a:lnTo>
                    <a:pt x="16598" y="1232"/>
                  </a:lnTo>
                  <a:cubicBezTo>
                    <a:pt x="16587" y="1249"/>
                    <a:pt x="16570" y="1260"/>
                    <a:pt x="16550" y="1264"/>
                  </a:cubicBezTo>
                  <a:lnTo>
                    <a:pt x="16398" y="1288"/>
                  </a:lnTo>
                  <a:cubicBezTo>
                    <a:pt x="16370" y="1292"/>
                    <a:pt x="16343" y="1280"/>
                    <a:pt x="16327" y="1257"/>
                  </a:cubicBezTo>
                  <a:lnTo>
                    <a:pt x="16175" y="1033"/>
                  </a:lnTo>
                  <a:lnTo>
                    <a:pt x="16242" y="1064"/>
                  </a:lnTo>
                  <a:lnTo>
                    <a:pt x="16090" y="1080"/>
                  </a:lnTo>
                  <a:lnTo>
                    <a:pt x="15938" y="1080"/>
                  </a:lnTo>
                  <a:lnTo>
                    <a:pt x="15968" y="1074"/>
                  </a:lnTo>
                  <a:lnTo>
                    <a:pt x="15828" y="1136"/>
                  </a:lnTo>
                  <a:lnTo>
                    <a:pt x="15676" y="1216"/>
                  </a:lnTo>
                  <a:lnTo>
                    <a:pt x="15704" y="1190"/>
                  </a:lnTo>
                  <a:lnTo>
                    <a:pt x="15560" y="1422"/>
                  </a:lnTo>
                  <a:cubicBezTo>
                    <a:pt x="15557" y="1427"/>
                    <a:pt x="15554" y="1431"/>
                    <a:pt x="15551" y="1434"/>
                  </a:cubicBezTo>
                  <a:lnTo>
                    <a:pt x="15399" y="1594"/>
                  </a:lnTo>
                  <a:cubicBezTo>
                    <a:pt x="15387" y="1606"/>
                    <a:pt x="15371" y="1614"/>
                    <a:pt x="15354" y="1616"/>
                  </a:cubicBezTo>
                  <a:lnTo>
                    <a:pt x="15210" y="1632"/>
                  </a:lnTo>
                  <a:cubicBezTo>
                    <a:pt x="15195" y="1634"/>
                    <a:pt x="15180" y="1630"/>
                    <a:pt x="15166" y="1623"/>
                  </a:cubicBezTo>
                  <a:lnTo>
                    <a:pt x="15014" y="1535"/>
                  </a:lnTo>
                  <a:lnTo>
                    <a:pt x="15109" y="1515"/>
                  </a:lnTo>
                  <a:lnTo>
                    <a:pt x="14965" y="1715"/>
                  </a:lnTo>
                  <a:cubicBezTo>
                    <a:pt x="14952" y="1732"/>
                    <a:pt x="14933" y="1743"/>
                    <a:pt x="14911" y="1744"/>
                  </a:cubicBezTo>
                  <a:cubicBezTo>
                    <a:pt x="14890" y="1746"/>
                    <a:pt x="14869" y="1738"/>
                    <a:pt x="14854" y="1722"/>
                  </a:cubicBezTo>
                  <a:lnTo>
                    <a:pt x="14702" y="1562"/>
                  </a:lnTo>
                  <a:lnTo>
                    <a:pt x="14766" y="1583"/>
                  </a:lnTo>
                  <a:lnTo>
                    <a:pt x="14622" y="1607"/>
                  </a:lnTo>
                  <a:lnTo>
                    <a:pt x="14661" y="1587"/>
                  </a:lnTo>
                  <a:lnTo>
                    <a:pt x="14509" y="1739"/>
                  </a:lnTo>
                  <a:cubicBezTo>
                    <a:pt x="14506" y="1743"/>
                    <a:pt x="14502" y="1746"/>
                    <a:pt x="14498" y="1748"/>
                  </a:cubicBezTo>
                  <a:lnTo>
                    <a:pt x="14348" y="1848"/>
                  </a:lnTo>
                  <a:lnTo>
                    <a:pt x="14196" y="1928"/>
                  </a:lnTo>
                  <a:cubicBezTo>
                    <a:pt x="14183" y="1935"/>
                    <a:pt x="14169" y="1938"/>
                    <a:pt x="14155" y="1936"/>
                  </a:cubicBezTo>
                  <a:lnTo>
                    <a:pt x="14011" y="1920"/>
                  </a:lnTo>
                  <a:lnTo>
                    <a:pt x="14066" y="1902"/>
                  </a:lnTo>
                  <a:lnTo>
                    <a:pt x="13914" y="2038"/>
                  </a:lnTo>
                  <a:lnTo>
                    <a:pt x="13927" y="2023"/>
                  </a:lnTo>
                  <a:lnTo>
                    <a:pt x="13783" y="2247"/>
                  </a:lnTo>
                  <a:cubicBezTo>
                    <a:pt x="13768" y="2270"/>
                    <a:pt x="13742" y="2283"/>
                    <a:pt x="13715" y="2280"/>
                  </a:cubicBezTo>
                  <a:lnTo>
                    <a:pt x="13559" y="2264"/>
                  </a:lnTo>
                  <a:lnTo>
                    <a:pt x="13407" y="2240"/>
                  </a:lnTo>
                  <a:lnTo>
                    <a:pt x="13453" y="2231"/>
                  </a:lnTo>
                  <a:lnTo>
                    <a:pt x="13309" y="2311"/>
                  </a:lnTo>
                  <a:cubicBezTo>
                    <a:pt x="13296" y="2319"/>
                    <a:pt x="13282" y="2322"/>
                    <a:pt x="13267" y="2320"/>
                  </a:cubicBezTo>
                  <a:lnTo>
                    <a:pt x="13115" y="2304"/>
                  </a:lnTo>
                  <a:cubicBezTo>
                    <a:pt x="13109" y="2303"/>
                    <a:pt x="13102" y="2302"/>
                    <a:pt x="13096" y="2300"/>
                  </a:cubicBezTo>
                  <a:lnTo>
                    <a:pt x="12952" y="2244"/>
                  </a:lnTo>
                  <a:lnTo>
                    <a:pt x="13026" y="2230"/>
                  </a:lnTo>
                  <a:lnTo>
                    <a:pt x="12874" y="2366"/>
                  </a:lnTo>
                  <a:cubicBezTo>
                    <a:pt x="12861" y="2378"/>
                    <a:pt x="12844" y="2384"/>
                    <a:pt x="12826" y="2384"/>
                  </a:cubicBezTo>
                  <a:lnTo>
                    <a:pt x="12682" y="2384"/>
                  </a:lnTo>
                  <a:cubicBezTo>
                    <a:pt x="12677" y="2384"/>
                    <a:pt x="12673" y="2384"/>
                    <a:pt x="12668" y="2383"/>
                  </a:cubicBezTo>
                  <a:lnTo>
                    <a:pt x="12516" y="2351"/>
                  </a:lnTo>
                  <a:lnTo>
                    <a:pt x="12550" y="2350"/>
                  </a:lnTo>
                  <a:lnTo>
                    <a:pt x="12401" y="2391"/>
                  </a:lnTo>
                  <a:lnTo>
                    <a:pt x="12249" y="2423"/>
                  </a:lnTo>
                  <a:cubicBezTo>
                    <a:pt x="12227" y="2428"/>
                    <a:pt x="12204" y="2421"/>
                    <a:pt x="12187" y="2406"/>
                  </a:cubicBezTo>
                  <a:lnTo>
                    <a:pt x="12043" y="2278"/>
                  </a:lnTo>
                  <a:cubicBezTo>
                    <a:pt x="12039" y="2275"/>
                    <a:pt x="12037" y="2272"/>
                    <a:pt x="12034" y="2269"/>
                  </a:cubicBezTo>
                  <a:lnTo>
                    <a:pt x="11882" y="2077"/>
                  </a:lnTo>
                  <a:lnTo>
                    <a:pt x="11954" y="2103"/>
                  </a:lnTo>
                  <a:lnTo>
                    <a:pt x="11810" y="2135"/>
                  </a:lnTo>
                  <a:cubicBezTo>
                    <a:pt x="11801" y="2137"/>
                    <a:pt x="11792" y="2137"/>
                    <a:pt x="11783" y="2136"/>
                  </a:cubicBezTo>
                  <a:lnTo>
                    <a:pt x="11631" y="2112"/>
                  </a:lnTo>
                  <a:lnTo>
                    <a:pt x="11675" y="2105"/>
                  </a:lnTo>
                  <a:lnTo>
                    <a:pt x="11526" y="2179"/>
                  </a:lnTo>
                  <a:lnTo>
                    <a:pt x="11366" y="2246"/>
                  </a:lnTo>
                  <a:lnTo>
                    <a:pt x="11222" y="2286"/>
                  </a:lnTo>
                  <a:cubicBezTo>
                    <a:pt x="11207" y="2290"/>
                    <a:pt x="11192" y="2289"/>
                    <a:pt x="11178" y="2284"/>
                  </a:cubicBezTo>
                  <a:lnTo>
                    <a:pt x="11026" y="2228"/>
                  </a:lnTo>
                  <a:lnTo>
                    <a:pt x="11070" y="2230"/>
                  </a:lnTo>
                  <a:lnTo>
                    <a:pt x="10921" y="2271"/>
                  </a:lnTo>
                  <a:lnTo>
                    <a:pt x="10769" y="2303"/>
                  </a:lnTo>
                  <a:lnTo>
                    <a:pt x="10781" y="2300"/>
                  </a:lnTo>
                  <a:lnTo>
                    <a:pt x="10637" y="2356"/>
                  </a:lnTo>
                  <a:cubicBezTo>
                    <a:pt x="10632" y="2357"/>
                    <a:pt x="10627" y="2359"/>
                    <a:pt x="10622" y="2360"/>
                  </a:cubicBezTo>
                  <a:lnTo>
                    <a:pt x="10470" y="2384"/>
                  </a:lnTo>
                  <a:lnTo>
                    <a:pt x="10486" y="2379"/>
                  </a:lnTo>
                  <a:lnTo>
                    <a:pt x="10334" y="2443"/>
                  </a:lnTo>
                  <a:cubicBezTo>
                    <a:pt x="10312" y="2452"/>
                    <a:pt x="10287" y="2450"/>
                    <a:pt x="10267" y="2436"/>
                  </a:cubicBezTo>
                  <a:lnTo>
                    <a:pt x="10123" y="2340"/>
                  </a:lnTo>
                  <a:lnTo>
                    <a:pt x="10212" y="2333"/>
                  </a:lnTo>
                  <a:lnTo>
                    <a:pt x="10060" y="2477"/>
                  </a:lnTo>
                  <a:lnTo>
                    <a:pt x="10080" y="2445"/>
                  </a:lnTo>
                  <a:lnTo>
                    <a:pt x="9936" y="2933"/>
                  </a:lnTo>
                  <a:cubicBezTo>
                    <a:pt x="9926" y="2964"/>
                    <a:pt x="9897" y="2985"/>
                    <a:pt x="9864" y="2984"/>
                  </a:cubicBezTo>
                  <a:cubicBezTo>
                    <a:pt x="9831" y="2983"/>
                    <a:pt x="9803" y="2960"/>
                    <a:pt x="9796" y="2928"/>
                  </a:cubicBezTo>
                  <a:lnTo>
                    <a:pt x="9644" y="2256"/>
                  </a:lnTo>
                  <a:lnTo>
                    <a:pt x="9764" y="2293"/>
                  </a:lnTo>
                  <a:lnTo>
                    <a:pt x="9620" y="2429"/>
                  </a:lnTo>
                  <a:cubicBezTo>
                    <a:pt x="9603" y="2445"/>
                    <a:pt x="9579" y="2452"/>
                    <a:pt x="9556" y="2447"/>
                  </a:cubicBezTo>
                  <a:lnTo>
                    <a:pt x="9404" y="2415"/>
                  </a:lnTo>
                  <a:lnTo>
                    <a:pt x="9488" y="2364"/>
                  </a:lnTo>
                  <a:lnTo>
                    <a:pt x="9344" y="2868"/>
                  </a:lnTo>
                  <a:cubicBezTo>
                    <a:pt x="9337" y="2892"/>
                    <a:pt x="9319" y="2910"/>
                    <a:pt x="9295" y="2917"/>
                  </a:cubicBezTo>
                  <a:cubicBezTo>
                    <a:pt x="9272" y="2924"/>
                    <a:pt x="9247" y="2919"/>
                    <a:pt x="9228" y="2904"/>
                  </a:cubicBezTo>
                  <a:lnTo>
                    <a:pt x="9076" y="2776"/>
                  </a:lnTo>
                  <a:lnTo>
                    <a:pt x="9182" y="2761"/>
                  </a:lnTo>
                  <a:lnTo>
                    <a:pt x="9038" y="2969"/>
                  </a:lnTo>
                  <a:cubicBezTo>
                    <a:pt x="9026" y="2986"/>
                    <a:pt x="9007" y="2998"/>
                    <a:pt x="8987" y="3000"/>
                  </a:cubicBezTo>
                  <a:cubicBezTo>
                    <a:pt x="8966" y="3002"/>
                    <a:pt x="8946" y="2996"/>
                    <a:pt x="8930" y="2982"/>
                  </a:cubicBezTo>
                  <a:lnTo>
                    <a:pt x="8778" y="2846"/>
                  </a:lnTo>
                  <a:lnTo>
                    <a:pt x="8842" y="2863"/>
                  </a:lnTo>
                  <a:lnTo>
                    <a:pt x="8698" y="2895"/>
                  </a:lnTo>
                  <a:cubicBezTo>
                    <a:pt x="8692" y="2896"/>
                    <a:pt x="8685" y="2897"/>
                    <a:pt x="8679" y="2896"/>
                  </a:cubicBezTo>
                  <a:lnTo>
                    <a:pt x="8527" y="2888"/>
                  </a:lnTo>
                  <a:cubicBezTo>
                    <a:pt x="8523" y="2888"/>
                    <a:pt x="8519" y="2888"/>
                    <a:pt x="8515" y="2887"/>
                  </a:cubicBezTo>
                  <a:lnTo>
                    <a:pt x="8368" y="2854"/>
                  </a:lnTo>
                  <a:lnTo>
                    <a:pt x="8219" y="2815"/>
                  </a:lnTo>
                  <a:lnTo>
                    <a:pt x="8075" y="2783"/>
                  </a:lnTo>
                  <a:lnTo>
                    <a:pt x="8143" y="2762"/>
                  </a:lnTo>
                  <a:lnTo>
                    <a:pt x="7991" y="2922"/>
                  </a:lnTo>
                  <a:cubicBezTo>
                    <a:pt x="7973" y="2940"/>
                    <a:pt x="7948" y="2948"/>
                    <a:pt x="7923" y="2943"/>
                  </a:cubicBezTo>
                  <a:lnTo>
                    <a:pt x="7779" y="2911"/>
                  </a:lnTo>
                  <a:lnTo>
                    <a:pt x="7819" y="2908"/>
                  </a:lnTo>
                  <a:lnTo>
                    <a:pt x="7667" y="2964"/>
                  </a:lnTo>
                  <a:cubicBezTo>
                    <a:pt x="7645" y="2972"/>
                    <a:pt x="7619" y="2969"/>
                    <a:pt x="7600" y="2954"/>
                  </a:cubicBezTo>
                  <a:lnTo>
                    <a:pt x="7448" y="2842"/>
                  </a:lnTo>
                  <a:lnTo>
                    <a:pt x="7490" y="2856"/>
                  </a:lnTo>
                  <a:lnTo>
                    <a:pt x="7346" y="2856"/>
                  </a:lnTo>
                  <a:lnTo>
                    <a:pt x="7358" y="2856"/>
                  </a:lnTo>
                  <a:lnTo>
                    <a:pt x="7206" y="2880"/>
                  </a:lnTo>
                  <a:cubicBezTo>
                    <a:pt x="7178" y="2884"/>
                    <a:pt x="7149" y="2871"/>
                    <a:pt x="7134" y="2847"/>
                  </a:cubicBezTo>
                  <a:lnTo>
                    <a:pt x="6990" y="2623"/>
                  </a:lnTo>
                  <a:lnTo>
                    <a:pt x="7023" y="2651"/>
                  </a:lnTo>
                  <a:lnTo>
                    <a:pt x="6871" y="2587"/>
                  </a:lnTo>
                  <a:lnTo>
                    <a:pt x="6914" y="2591"/>
                  </a:lnTo>
                  <a:lnTo>
                    <a:pt x="6770" y="2623"/>
                  </a:lnTo>
                  <a:cubicBezTo>
                    <a:pt x="6759" y="2625"/>
                    <a:pt x="6747" y="2625"/>
                    <a:pt x="6736" y="2622"/>
                  </a:cubicBezTo>
                  <a:lnTo>
                    <a:pt x="6584" y="2582"/>
                  </a:lnTo>
                  <a:cubicBezTo>
                    <a:pt x="6570" y="2578"/>
                    <a:pt x="6557" y="2570"/>
                    <a:pt x="6548" y="2559"/>
                  </a:cubicBezTo>
                  <a:lnTo>
                    <a:pt x="6404" y="2391"/>
                  </a:lnTo>
                  <a:lnTo>
                    <a:pt x="6495" y="2407"/>
                  </a:lnTo>
                  <a:lnTo>
                    <a:pt x="6343" y="2495"/>
                  </a:lnTo>
                  <a:cubicBezTo>
                    <a:pt x="6310" y="2514"/>
                    <a:pt x="6268" y="2504"/>
                    <a:pt x="6247" y="2472"/>
                  </a:cubicBezTo>
                  <a:lnTo>
                    <a:pt x="6103" y="2256"/>
                  </a:lnTo>
                  <a:lnTo>
                    <a:pt x="6135" y="2283"/>
                  </a:lnTo>
                  <a:lnTo>
                    <a:pt x="5983" y="2219"/>
                  </a:lnTo>
                  <a:lnTo>
                    <a:pt x="6006" y="2224"/>
                  </a:lnTo>
                  <a:lnTo>
                    <a:pt x="5862" y="2216"/>
                  </a:lnTo>
                  <a:cubicBezTo>
                    <a:pt x="5848" y="2216"/>
                    <a:pt x="5833" y="2210"/>
                    <a:pt x="5822" y="2201"/>
                  </a:cubicBezTo>
                  <a:lnTo>
                    <a:pt x="5670" y="2081"/>
                  </a:lnTo>
                  <a:lnTo>
                    <a:pt x="5682" y="2089"/>
                  </a:lnTo>
                  <a:lnTo>
                    <a:pt x="5538" y="2017"/>
                  </a:lnTo>
                  <a:lnTo>
                    <a:pt x="5617" y="2008"/>
                  </a:lnTo>
                  <a:lnTo>
                    <a:pt x="5465" y="2136"/>
                  </a:lnTo>
                  <a:cubicBezTo>
                    <a:pt x="5445" y="2153"/>
                    <a:pt x="5417" y="2157"/>
                    <a:pt x="5392" y="2148"/>
                  </a:cubicBezTo>
                  <a:lnTo>
                    <a:pt x="5248" y="2092"/>
                  </a:lnTo>
                  <a:lnTo>
                    <a:pt x="5282" y="2096"/>
                  </a:lnTo>
                  <a:lnTo>
                    <a:pt x="5130" y="2112"/>
                  </a:lnTo>
                  <a:cubicBezTo>
                    <a:pt x="5112" y="2114"/>
                    <a:pt x="5095" y="2109"/>
                    <a:pt x="5080" y="2099"/>
                  </a:cubicBezTo>
                  <a:lnTo>
                    <a:pt x="4936" y="1995"/>
                  </a:lnTo>
                  <a:lnTo>
                    <a:pt x="4951" y="2003"/>
                  </a:lnTo>
                  <a:lnTo>
                    <a:pt x="4799" y="1939"/>
                  </a:lnTo>
                  <a:cubicBezTo>
                    <a:pt x="4787" y="1934"/>
                    <a:pt x="4778" y="1927"/>
                    <a:pt x="4770" y="1917"/>
                  </a:cubicBezTo>
                  <a:lnTo>
                    <a:pt x="4618" y="1725"/>
                  </a:lnTo>
                  <a:lnTo>
                    <a:pt x="4663" y="1751"/>
                  </a:lnTo>
                  <a:lnTo>
                    <a:pt x="4519" y="1727"/>
                  </a:lnTo>
                  <a:cubicBezTo>
                    <a:pt x="4507" y="1725"/>
                    <a:pt x="4495" y="1721"/>
                    <a:pt x="4486" y="1713"/>
                  </a:cubicBezTo>
                  <a:lnTo>
                    <a:pt x="4334" y="1593"/>
                  </a:lnTo>
                  <a:lnTo>
                    <a:pt x="4408" y="1602"/>
                  </a:lnTo>
                  <a:lnTo>
                    <a:pt x="4264" y="1666"/>
                  </a:lnTo>
                  <a:cubicBezTo>
                    <a:pt x="4252" y="1671"/>
                    <a:pt x="4239" y="1673"/>
                    <a:pt x="4227" y="1672"/>
                  </a:cubicBezTo>
                  <a:lnTo>
                    <a:pt x="4075" y="1656"/>
                  </a:lnTo>
                  <a:cubicBezTo>
                    <a:pt x="4061" y="1655"/>
                    <a:pt x="4047" y="1649"/>
                    <a:pt x="4036" y="1640"/>
                  </a:cubicBezTo>
                  <a:lnTo>
                    <a:pt x="3892" y="1520"/>
                  </a:lnTo>
                  <a:lnTo>
                    <a:pt x="3931" y="1536"/>
                  </a:lnTo>
                  <a:lnTo>
                    <a:pt x="3779" y="1520"/>
                  </a:lnTo>
                  <a:cubicBezTo>
                    <a:pt x="3763" y="1518"/>
                    <a:pt x="3747" y="1511"/>
                    <a:pt x="3736" y="1499"/>
                  </a:cubicBezTo>
                  <a:lnTo>
                    <a:pt x="3592" y="1355"/>
                  </a:lnTo>
                  <a:lnTo>
                    <a:pt x="3698" y="1350"/>
                  </a:lnTo>
                  <a:lnTo>
                    <a:pt x="3546" y="1534"/>
                  </a:lnTo>
                  <a:cubicBezTo>
                    <a:pt x="3533" y="1550"/>
                    <a:pt x="3513" y="1560"/>
                    <a:pt x="3492" y="1560"/>
                  </a:cubicBezTo>
                  <a:cubicBezTo>
                    <a:pt x="3471" y="1561"/>
                    <a:pt x="3451" y="1552"/>
                    <a:pt x="3437" y="1537"/>
                  </a:cubicBezTo>
                  <a:lnTo>
                    <a:pt x="3293" y="1377"/>
                  </a:lnTo>
                  <a:lnTo>
                    <a:pt x="3380" y="1392"/>
                  </a:lnTo>
                  <a:lnTo>
                    <a:pt x="3228" y="1472"/>
                  </a:lnTo>
                  <a:lnTo>
                    <a:pt x="3257" y="1444"/>
                  </a:lnTo>
                  <a:lnTo>
                    <a:pt x="3113" y="1700"/>
                  </a:lnTo>
                  <a:cubicBezTo>
                    <a:pt x="3102" y="1719"/>
                    <a:pt x="3083" y="1732"/>
                    <a:pt x="3062" y="1736"/>
                  </a:cubicBezTo>
                  <a:lnTo>
                    <a:pt x="2910" y="1760"/>
                  </a:lnTo>
                  <a:lnTo>
                    <a:pt x="2936" y="1750"/>
                  </a:lnTo>
                  <a:lnTo>
                    <a:pt x="2792" y="1838"/>
                  </a:lnTo>
                  <a:cubicBezTo>
                    <a:pt x="2772" y="1850"/>
                    <a:pt x="2748" y="1852"/>
                    <a:pt x="2727" y="1843"/>
                  </a:cubicBezTo>
                  <a:lnTo>
                    <a:pt x="2575" y="1779"/>
                  </a:lnTo>
                  <a:cubicBezTo>
                    <a:pt x="2569" y="1776"/>
                    <a:pt x="2563" y="1773"/>
                    <a:pt x="2558" y="1769"/>
                  </a:cubicBezTo>
                  <a:lnTo>
                    <a:pt x="2414" y="1657"/>
                  </a:lnTo>
                  <a:lnTo>
                    <a:pt x="2447" y="1672"/>
                  </a:lnTo>
                  <a:lnTo>
                    <a:pt x="2295" y="1648"/>
                  </a:lnTo>
                  <a:lnTo>
                    <a:pt x="2376" y="1595"/>
                  </a:lnTo>
                  <a:lnTo>
                    <a:pt x="2232" y="2139"/>
                  </a:lnTo>
                  <a:cubicBezTo>
                    <a:pt x="2224" y="2171"/>
                    <a:pt x="2194" y="2193"/>
                    <a:pt x="2161" y="2192"/>
                  </a:cubicBezTo>
                  <a:cubicBezTo>
                    <a:pt x="2128" y="2192"/>
                    <a:pt x="2099" y="2168"/>
                    <a:pt x="2092" y="2136"/>
                  </a:cubicBezTo>
                  <a:lnTo>
                    <a:pt x="1940" y="1448"/>
                  </a:lnTo>
                  <a:lnTo>
                    <a:pt x="1951" y="1473"/>
                  </a:lnTo>
                  <a:lnTo>
                    <a:pt x="1799" y="1248"/>
                  </a:lnTo>
                  <a:lnTo>
                    <a:pt x="1655" y="1032"/>
                  </a:lnTo>
                  <a:lnTo>
                    <a:pt x="1781" y="1019"/>
                  </a:lnTo>
                  <a:lnTo>
                    <a:pt x="1629" y="1403"/>
                  </a:lnTo>
                  <a:cubicBezTo>
                    <a:pt x="1618" y="1433"/>
                    <a:pt x="1587" y="1451"/>
                    <a:pt x="1555" y="1448"/>
                  </a:cubicBezTo>
                  <a:cubicBezTo>
                    <a:pt x="1523" y="1445"/>
                    <a:pt x="1497" y="1421"/>
                    <a:pt x="1492" y="1389"/>
                  </a:cubicBezTo>
                  <a:lnTo>
                    <a:pt x="1348" y="557"/>
                  </a:lnTo>
                  <a:lnTo>
                    <a:pt x="1422" y="616"/>
                  </a:lnTo>
                  <a:lnTo>
                    <a:pt x="1270" y="624"/>
                  </a:lnTo>
                  <a:cubicBezTo>
                    <a:pt x="1252" y="625"/>
                    <a:pt x="1234" y="619"/>
                    <a:pt x="1220" y="608"/>
                  </a:cubicBezTo>
                  <a:lnTo>
                    <a:pt x="1084" y="493"/>
                  </a:lnTo>
                  <a:lnTo>
                    <a:pt x="932" y="397"/>
                  </a:lnTo>
                  <a:lnTo>
                    <a:pt x="974" y="408"/>
                  </a:lnTo>
                  <a:lnTo>
                    <a:pt x="830" y="416"/>
                  </a:lnTo>
                  <a:cubicBezTo>
                    <a:pt x="827" y="417"/>
                    <a:pt x="823" y="416"/>
                    <a:pt x="819" y="416"/>
                  </a:cubicBezTo>
                  <a:lnTo>
                    <a:pt x="667" y="400"/>
                  </a:lnTo>
                  <a:cubicBezTo>
                    <a:pt x="644" y="398"/>
                    <a:pt x="623" y="384"/>
                    <a:pt x="612" y="364"/>
                  </a:cubicBezTo>
                  <a:lnTo>
                    <a:pt x="468" y="108"/>
                  </a:lnTo>
                  <a:lnTo>
                    <a:pt x="593" y="108"/>
                  </a:lnTo>
                  <a:lnTo>
                    <a:pt x="441" y="380"/>
                  </a:lnTo>
                  <a:cubicBezTo>
                    <a:pt x="438" y="385"/>
                    <a:pt x="434" y="391"/>
                    <a:pt x="429" y="395"/>
                  </a:cubicBezTo>
                  <a:lnTo>
                    <a:pt x="285" y="539"/>
                  </a:lnTo>
                  <a:cubicBezTo>
                    <a:pt x="281" y="544"/>
                    <a:pt x="276" y="548"/>
                    <a:pt x="271" y="551"/>
                  </a:cubicBezTo>
                  <a:lnTo>
                    <a:pt x="119" y="639"/>
                  </a:lnTo>
                  <a:cubicBezTo>
                    <a:pt x="84" y="659"/>
                    <a:pt x="40" y="647"/>
                    <a:pt x="20" y="613"/>
                  </a:cubicBezTo>
                  <a:cubicBezTo>
                    <a:pt x="0" y="578"/>
                    <a:pt x="12" y="534"/>
                    <a:pt x="46" y="514"/>
                  </a:cubicBezTo>
                  <a:close/>
                </a:path>
              </a:pathLst>
            </a:custGeom>
            <a:grp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376863" y="3503613"/>
              <a:ext cx="2889250" cy="719138"/>
            </a:xfrm>
            <a:custGeom>
              <a:avLst/>
              <a:gdLst>
                <a:gd name="T0" fmla="*/ 320 w 9273"/>
                <a:gd name="T1" fmla="*/ 72 h 2114"/>
                <a:gd name="T2" fmla="*/ 630 w 9273"/>
                <a:gd name="T3" fmla="*/ 60 h 2114"/>
                <a:gd name="T4" fmla="*/ 926 w 9273"/>
                <a:gd name="T5" fmla="*/ 84 h 2114"/>
                <a:gd name="T6" fmla="*/ 1233 w 9273"/>
                <a:gd name="T7" fmla="*/ 136 h 2114"/>
                <a:gd name="T8" fmla="*/ 1611 w 9273"/>
                <a:gd name="T9" fmla="*/ 322 h 2114"/>
                <a:gd name="T10" fmla="*/ 1899 w 9273"/>
                <a:gd name="T11" fmla="*/ 368 h 2114"/>
                <a:gd name="T12" fmla="*/ 2284 w 9273"/>
                <a:gd name="T13" fmla="*/ 841 h 2114"/>
                <a:gd name="T14" fmla="*/ 2561 w 9273"/>
                <a:gd name="T15" fmla="*/ 1247 h 2114"/>
                <a:gd name="T16" fmla="*/ 2804 w 9273"/>
                <a:gd name="T17" fmla="*/ 1373 h 2114"/>
                <a:gd name="T18" fmla="*/ 3081 w 9273"/>
                <a:gd name="T19" fmla="*/ 1387 h 2114"/>
                <a:gd name="T20" fmla="*/ 3300 w 9273"/>
                <a:gd name="T21" fmla="*/ 1440 h 2114"/>
                <a:gd name="T22" fmla="*/ 3592 w 9273"/>
                <a:gd name="T23" fmla="*/ 1461 h 2114"/>
                <a:gd name="T24" fmla="*/ 3905 w 9273"/>
                <a:gd name="T25" fmla="*/ 1452 h 2114"/>
                <a:gd name="T26" fmla="*/ 4190 w 9273"/>
                <a:gd name="T27" fmla="*/ 1472 h 2114"/>
                <a:gd name="T28" fmla="*/ 4515 w 9273"/>
                <a:gd name="T29" fmla="*/ 1674 h 2114"/>
                <a:gd name="T30" fmla="*/ 4795 w 9273"/>
                <a:gd name="T31" fmla="*/ 1829 h 2114"/>
                <a:gd name="T32" fmla="*/ 5065 w 9273"/>
                <a:gd name="T33" fmla="*/ 1791 h 2114"/>
                <a:gd name="T34" fmla="*/ 5372 w 9273"/>
                <a:gd name="T35" fmla="*/ 1916 h 2114"/>
                <a:gd name="T36" fmla="*/ 5664 w 9273"/>
                <a:gd name="T37" fmla="*/ 1945 h 2114"/>
                <a:gd name="T38" fmla="*/ 5975 w 9273"/>
                <a:gd name="T39" fmla="*/ 1956 h 2114"/>
                <a:gd name="T40" fmla="*/ 6271 w 9273"/>
                <a:gd name="T41" fmla="*/ 1984 h 2114"/>
                <a:gd name="T42" fmla="*/ 6578 w 9273"/>
                <a:gd name="T43" fmla="*/ 2018 h 2114"/>
                <a:gd name="T44" fmla="*/ 6787 w 9273"/>
                <a:gd name="T45" fmla="*/ 1976 h 2114"/>
                <a:gd name="T46" fmla="*/ 7153 w 9273"/>
                <a:gd name="T47" fmla="*/ 1960 h 2114"/>
                <a:gd name="T48" fmla="*/ 7464 w 9273"/>
                <a:gd name="T49" fmla="*/ 1969 h 2114"/>
                <a:gd name="T50" fmla="*/ 7825 w 9273"/>
                <a:gd name="T51" fmla="*/ 1963 h 2114"/>
                <a:gd name="T52" fmla="*/ 8114 w 9273"/>
                <a:gd name="T53" fmla="*/ 1952 h 2114"/>
                <a:gd name="T54" fmla="*/ 8419 w 9273"/>
                <a:gd name="T55" fmla="*/ 1900 h 2114"/>
                <a:gd name="T56" fmla="*/ 8645 w 9273"/>
                <a:gd name="T57" fmla="*/ 1892 h 2114"/>
                <a:gd name="T58" fmla="*/ 8941 w 9273"/>
                <a:gd name="T59" fmla="*/ 1892 h 2114"/>
                <a:gd name="T60" fmla="*/ 9269 w 9273"/>
                <a:gd name="T61" fmla="*/ 1947 h 2114"/>
                <a:gd name="T62" fmla="*/ 8926 w 9273"/>
                <a:gd name="T63" fmla="*/ 1963 h 2114"/>
                <a:gd name="T64" fmla="*/ 8630 w 9273"/>
                <a:gd name="T65" fmla="*/ 1963 h 2114"/>
                <a:gd name="T66" fmla="*/ 8416 w 9273"/>
                <a:gd name="T67" fmla="*/ 1971 h 2114"/>
                <a:gd name="T68" fmla="*/ 8129 w 9273"/>
                <a:gd name="T69" fmla="*/ 2023 h 2114"/>
                <a:gd name="T70" fmla="*/ 7825 w 9273"/>
                <a:gd name="T71" fmla="*/ 2035 h 2114"/>
                <a:gd name="T72" fmla="*/ 7443 w 9273"/>
                <a:gd name="T73" fmla="*/ 2038 h 2114"/>
                <a:gd name="T74" fmla="*/ 7161 w 9273"/>
                <a:gd name="T75" fmla="*/ 2031 h 2114"/>
                <a:gd name="T76" fmla="*/ 6784 w 9273"/>
                <a:gd name="T77" fmla="*/ 2047 h 2114"/>
                <a:gd name="T78" fmla="*/ 6553 w 9273"/>
                <a:gd name="T79" fmla="*/ 2085 h 2114"/>
                <a:gd name="T80" fmla="*/ 6268 w 9273"/>
                <a:gd name="T81" fmla="*/ 2055 h 2114"/>
                <a:gd name="T82" fmla="*/ 5964 w 9273"/>
                <a:gd name="T83" fmla="*/ 2027 h 2114"/>
                <a:gd name="T84" fmla="*/ 5683 w 9273"/>
                <a:gd name="T85" fmla="*/ 2014 h 2114"/>
                <a:gd name="T86" fmla="*/ 5383 w 9273"/>
                <a:gd name="T87" fmla="*/ 1987 h 2114"/>
                <a:gd name="T88" fmla="*/ 5098 w 9273"/>
                <a:gd name="T89" fmla="*/ 1856 h 2114"/>
                <a:gd name="T90" fmla="*/ 4776 w 9273"/>
                <a:gd name="T91" fmla="*/ 1898 h 2114"/>
                <a:gd name="T92" fmla="*/ 4464 w 9273"/>
                <a:gd name="T93" fmla="*/ 1725 h 2114"/>
                <a:gd name="T94" fmla="*/ 4197 w 9273"/>
                <a:gd name="T95" fmla="*/ 1543 h 2114"/>
                <a:gd name="T96" fmla="*/ 3890 w 9273"/>
                <a:gd name="T97" fmla="*/ 1523 h 2114"/>
                <a:gd name="T98" fmla="*/ 3611 w 9273"/>
                <a:gd name="T99" fmla="*/ 1530 h 2114"/>
                <a:gd name="T100" fmla="*/ 3303 w 9273"/>
                <a:gd name="T101" fmla="*/ 1511 h 2114"/>
                <a:gd name="T102" fmla="*/ 3081 w 9273"/>
                <a:gd name="T103" fmla="*/ 1459 h 2114"/>
                <a:gd name="T104" fmla="*/ 2767 w 9273"/>
                <a:gd name="T105" fmla="*/ 1434 h 2114"/>
                <a:gd name="T106" fmla="*/ 2561 w 9273"/>
                <a:gd name="T107" fmla="*/ 1319 h 2114"/>
                <a:gd name="T108" fmla="*/ 2247 w 9273"/>
                <a:gd name="T109" fmla="*/ 902 h 2114"/>
                <a:gd name="T110" fmla="*/ 1888 w 9273"/>
                <a:gd name="T111" fmla="*/ 439 h 2114"/>
                <a:gd name="T112" fmla="*/ 1584 w 9273"/>
                <a:gd name="T113" fmla="*/ 389 h 2114"/>
                <a:gd name="T114" fmla="*/ 1226 w 9273"/>
                <a:gd name="T115" fmla="*/ 207 h 2114"/>
                <a:gd name="T116" fmla="*/ 941 w 9273"/>
                <a:gd name="T117" fmla="*/ 155 h 2114"/>
                <a:gd name="T118" fmla="*/ 645 w 9273"/>
                <a:gd name="T119" fmla="*/ 131 h 2114"/>
                <a:gd name="T120" fmla="*/ 355 w 9273"/>
                <a:gd name="T121" fmla="*/ 135 h 2114"/>
                <a:gd name="T122" fmla="*/ 11 w 9273"/>
                <a:gd name="T123" fmla="*/ 84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3" h="2114">
                  <a:moveTo>
                    <a:pt x="61" y="73"/>
                  </a:moveTo>
                  <a:lnTo>
                    <a:pt x="137" y="121"/>
                  </a:lnTo>
                  <a:lnTo>
                    <a:pt x="117" y="115"/>
                  </a:lnTo>
                  <a:lnTo>
                    <a:pt x="189" y="115"/>
                  </a:lnTo>
                  <a:lnTo>
                    <a:pt x="262" y="108"/>
                  </a:lnTo>
                  <a:lnTo>
                    <a:pt x="248" y="112"/>
                  </a:lnTo>
                  <a:lnTo>
                    <a:pt x="320" y="72"/>
                  </a:lnTo>
                  <a:cubicBezTo>
                    <a:pt x="329" y="67"/>
                    <a:pt x="339" y="66"/>
                    <a:pt x="348" y="69"/>
                  </a:cubicBezTo>
                  <a:lnTo>
                    <a:pt x="424" y="93"/>
                  </a:lnTo>
                  <a:lnTo>
                    <a:pt x="417" y="92"/>
                  </a:lnTo>
                  <a:lnTo>
                    <a:pt x="489" y="100"/>
                  </a:lnTo>
                  <a:lnTo>
                    <a:pt x="475" y="101"/>
                  </a:lnTo>
                  <a:lnTo>
                    <a:pt x="551" y="77"/>
                  </a:lnTo>
                  <a:lnTo>
                    <a:pt x="630" y="60"/>
                  </a:lnTo>
                  <a:lnTo>
                    <a:pt x="700" y="41"/>
                  </a:lnTo>
                  <a:lnTo>
                    <a:pt x="694" y="43"/>
                  </a:lnTo>
                  <a:lnTo>
                    <a:pt x="770" y="7"/>
                  </a:lnTo>
                  <a:cubicBezTo>
                    <a:pt x="786" y="0"/>
                    <a:pt x="804" y="4"/>
                    <a:pt x="814" y="18"/>
                  </a:cubicBezTo>
                  <a:lnTo>
                    <a:pt x="886" y="114"/>
                  </a:lnTo>
                  <a:lnTo>
                    <a:pt x="850" y="100"/>
                  </a:lnTo>
                  <a:lnTo>
                    <a:pt x="926" y="84"/>
                  </a:lnTo>
                  <a:cubicBezTo>
                    <a:pt x="933" y="83"/>
                    <a:pt x="941" y="83"/>
                    <a:pt x="948" y="87"/>
                  </a:cubicBezTo>
                  <a:lnTo>
                    <a:pt x="1020" y="119"/>
                  </a:lnTo>
                  <a:lnTo>
                    <a:pt x="1005" y="115"/>
                  </a:lnTo>
                  <a:lnTo>
                    <a:pt x="1081" y="115"/>
                  </a:lnTo>
                  <a:cubicBezTo>
                    <a:pt x="1083" y="115"/>
                    <a:pt x="1085" y="116"/>
                    <a:pt x="1087" y="116"/>
                  </a:cubicBezTo>
                  <a:lnTo>
                    <a:pt x="1159" y="128"/>
                  </a:lnTo>
                  <a:lnTo>
                    <a:pt x="1233" y="136"/>
                  </a:lnTo>
                  <a:lnTo>
                    <a:pt x="1305" y="144"/>
                  </a:lnTo>
                  <a:lnTo>
                    <a:pt x="1381" y="152"/>
                  </a:lnTo>
                  <a:cubicBezTo>
                    <a:pt x="1392" y="153"/>
                    <a:pt x="1402" y="159"/>
                    <a:pt x="1408" y="168"/>
                  </a:cubicBezTo>
                  <a:lnTo>
                    <a:pt x="1480" y="280"/>
                  </a:lnTo>
                  <a:lnTo>
                    <a:pt x="1462" y="266"/>
                  </a:lnTo>
                  <a:lnTo>
                    <a:pt x="1538" y="294"/>
                  </a:lnTo>
                  <a:lnTo>
                    <a:pt x="1611" y="322"/>
                  </a:lnTo>
                  <a:lnTo>
                    <a:pt x="1687" y="354"/>
                  </a:lnTo>
                  <a:lnTo>
                    <a:pt x="1681" y="352"/>
                  </a:lnTo>
                  <a:lnTo>
                    <a:pt x="1753" y="368"/>
                  </a:lnTo>
                  <a:lnTo>
                    <a:pt x="1740" y="368"/>
                  </a:lnTo>
                  <a:lnTo>
                    <a:pt x="1816" y="356"/>
                  </a:lnTo>
                  <a:cubicBezTo>
                    <a:pt x="1820" y="355"/>
                    <a:pt x="1824" y="355"/>
                    <a:pt x="1827" y="356"/>
                  </a:cubicBezTo>
                  <a:lnTo>
                    <a:pt x="1899" y="368"/>
                  </a:lnTo>
                  <a:cubicBezTo>
                    <a:pt x="1908" y="369"/>
                    <a:pt x="1915" y="374"/>
                    <a:pt x="1921" y="380"/>
                  </a:cubicBezTo>
                  <a:lnTo>
                    <a:pt x="1997" y="468"/>
                  </a:lnTo>
                  <a:lnTo>
                    <a:pt x="2074" y="570"/>
                  </a:lnTo>
                  <a:lnTo>
                    <a:pt x="2149" y="702"/>
                  </a:lnTo>
                  <a:lnTo>
                    <a:pt x="2223" y="807"/>
                  </a:lnTo>
                  <a:lnTo>
                    <a:pt x="2212" y="797"/>
                  </a:lnTo>
                  <a:lnTo>
                    <a:pt x="2284" y="841"/>
                  </a:lnTo>
                  <a:cubicBezTo>
                    <a:pt x="2290" y="844"/>
                    <a:pt x="2294" y="849"/>
                    <a:pt x="2297" y="854"/>
                  </a:cubicBezTo>
                  <a:lnTo>
                    <a:pt x="2373" y="990"/>
                  </a:lnTo>
                  <a:lnTo>
                    <a:pt x="2443" y="1095"/>
                  </a:lnTo>
                  <a:cubicBezTo>
                    <a:pt x="2445" y="1097"/>
                    <a:pt x="2445" y="1099"/>
                    <a:pt x="2446" y="1101"/>
                  </a:cubicBezTo>
                  <a:lnTo>
                    <a:pt x="2522" y="1269"/>
                  </a:lnTo>
                  <a:lnTo>
                    <a:pt x="2489" y="1247"/>
                  </a:lnTo>
                  <a:lnTo>
                    <a:pt x="2561" y="1247"/>
                  </a:lnTo>
                  <a:cubicBezTo>
                    <a:pt x="2568" y="1247"/>
                    <a:pt x="2574" y="1249"/>
                    <a:pt x="2580" y="1252"/>
                  </a:cubicBezTo>
                  <a:lnTo>
                    <a:pt x="2656" y="1296"/>
                  </a:lnTo>
                  <a:lnTo>
                    <a:pt x="2628" y="1293"/>
                  </a:lnTo>
                  <a:lnTo>
                    <a:pt x="2700" y="1273"/>
                  </a:lnTo>
                  <a:cubicBezTo>
                    <a:pt x="2714" y="1269"/>
                    <a:pt x="2729" y="1274"/>
                    <a:pt x="2738" y="1285"/>
                  </a:cubicBezTo>
                  <a:lnTo>
                    <a:pt x="2814" y="1381"/>
                  </a:lnTo>
                  <a:lnTo>
                    <a:pt x="2804" y="1373"/>
                  </a:lnTo>
                  <a:lnTo>
                    <a:pt x="2876" y="1417"/>
                  </a:lnTo>
                  <a:lnTo>
                    <a:pt x="2868" y="1413"/>
                  </a:lnTo>
                  <a:lnTo>
                    <a:pt x="2944" y="1437"/>
                  </a:lnTo>
                  <a:lnTo>
                    <a:pt x="2913" y="1442"/>
                  </a:lnTo>
                  <a:lnTo>
                    <a:pt x="2985" y="1394"/>
                  </a:lnTo>
                  <a:cubicBezTo>
                    <a:pt x="2991" y="1390"/>
                    <a:pt x="2998" y="1387"/>
                    <a:pt x="3005" y="1387"/>
                  </a:cubicBezTo>
                  <a:lnTo>
                    <a:pt x="3081" y="1387"/>
                  </a:lnTo>
                  <a:cubicBezTo>
                    <a:pt x="3085" y="1387"/>
                    <a:pt x="3089" y="1388"/>
                    <a:pt x="3093" y="1389"/>
                  </a:cubicBezTo>
                  <a:lnTo>
                    <a:pt x="3165" y="1413"/>
                  </a:lnTo>
                  <a:cubicBezTo>
                    <a:pt x="3169" y="1415"/>
                    <a:pt x="3173" y="1417"/>
                    <a:pt x="3176" y="1419"/>
                  </a:cubicBezTo>
                  <a:lnTo>
                    <a:pt x="3252" y="1479"/>
                  </a:lnTo>
                  <a:lnTo>
                    <a:pt x="3215" y="1475"/>
                  </a:lnTo>
                  <a:lnTo>
                    <a:pt x="3287" y="1443"/>
                  </a:lnTo>
                  <a:cubicBezTo>
                    <a:pt x="3291" y="1441"/>
                    <a:pt x="3295" y="1440"/>
                    <a:pt x="3300" y="1440"/>
                  </a:cubicBezTo>
                  <a:lnTo>
                    <a:pt x="3376" y="1436"/>
                  </a:lnTo>
                  <a:cubicBezTo>
                    <a:pt x="3379" y="1435"/>
                    <a:pt x="3383" y="1436"/>
                    <a:pt x="3387" y="1437"/>
                  </a:cubicBezTo>
                  <a:lnTo>
                    <a:pt x="3463" y="1457"/>
                  </a:lnTo>
                  <a:lnTo>
                    <a:pt x="3531" y="1468"/>
                  </a:lnTo>
                  <a:lnTo>
                    <a:pt x="3522" y="1468"/>
                  </a:lnTo>
                  <a:lnTo>
                    <a:pt x="3598" y="1460"/>
                  </a:lnTo>
                  <a:lnTo>
                    <a:pt x="3592" y="1461"/>
                  </a:lnTo>
                  <a:lnTo>
                    <a:pt x="3664" y="1441"/>
                  </a:lnTo>
                  <a:cubicBezTo>
                    <a:pt x="3668" y="1440"/>
                    <a:pt x="3673" y="1439"/>
                    <a:pt x="3677" y="1440"/>
                  </a:cubicBezTo>
                  <a:lnTo>
                    <a:pt x="3753" y="1448"/>
                  </a:lnTo>
                  <a:lnTo>
                    <a:pt x="3744" y="1448"/>
                  </a:lnTo>
                  <a:lnTo>
                    <a:pt x="3816" y="1436"/>
                  </a:lnTo>
                  <a:cubicBezTo>
                    <a:pt x="3820" y="1435"/>
                    <a:pt x="3824" y="1435"/>
                    <a:pt x="3829" y="1436"/>
                  </a:cubicBezTo>
                  <a:lnTo>
                    <a:pt x="3905" y="1452"/>
                  </a:lnTo>
                  <a:lnTo>
                    <a:pt x="3975" y="1464"/>
                  </a:lnTo>
                  <a:lnTo>
                    <a:pt x="3966" y="1464"/>
                  </a:lnTo>
                  <a:lnTo>
                    <a:pt x="4042" y="1456"/>
                  </a:lnTo>
                  <a:cubicBezTo>
                    <a:pt x="4047" y="1455"/>
                    <a:pt x="4052" y="1456"/>
                    <a:pt x="4057" y="1457"/>
                  </a:cubicBezTo>
                  <a:lnTo>
                    <a:pt x="4129" y="1481"/>
                  </a:lnTo>
                  <a:lnTo>
                    <a:pt x="4114" y="1480"/>
                  </a:lnTo>
                  <a:lnTo>
                    <a:pt x="4190" y="1472"/>
                  </a:lnTo>
                  <a:cubicBezTo>
                    <a:pt x="4203" y="1470"/>
                    <a:pt x="4216" y="1476"/>
                    <a:pt x="4223" y="1487"/>
                  </a:cubicBezTo>
                  <a:lnTo>
                    <a:pt x="4295" y="1591"/>
                  </a:lnTo>
                  <a:lnTo>
                    <a:pt x="4373" y="1734"/>
                  </a:lnTo>
                  <a:lnTo>
                    <a:pt x="4328" y="1718"/>
                  </a:lnTo>
                  <a:lnTo>
                    <a:pt x="4400" y="1690"/>
                  </a:lnTo>
                  <a:lnTo>
                    <a:pt x="4479" y="1665"/>
                  </a:lnTo>
                  <a:cubicBezTo>
                    <a:pt x="4491" y="1661"/>
                    <a:pt x="4505" y="1665"/>
                    <a:pt x="4515" y="1674"/>
                  </a:cubicBezTo>
                  <a:lnTo>
                    <a:pt x="4587" y="1746"/>
                  </a:lnTo>
                  <a:lnTo>
                    <a:pt x="4569" y="1736"/>
                  </a:lnTo>
                  <a:lnTo>
                    <a:pt x="4645" y="1752"/>
                  </a:lnTo>
                  <a:lnTo>
                    <a:pt x="4713" y="1760"/>
                  </a:lnTo>
                  <a:cubicBezTo>
                    <a:pt x="4721" y="1761"/>
                    <a:pt x="4728" y="1764"/>
                    <a:pt x="4733" y="1769"/>
                  </a:cubicBezTo>
                  <a:lnTo>
                    <a:pt x="4809" y="1837"/>
                  </a:lnTo>
                  <a:lnTo>
                    <a:pt x="4795" y="1829"/>
                  </a:lnTo>
                  <a:lnTo>
                    <a:pt x="4871" y="1849"/>
                  </a:lnTo>
                  <a:lnTo>
                    <a:pt x="4852" y="1849"/>
                  </a:lnTo>
                  <a:lnTo>
                    <a:pt x="4924" y="1829"/>
                  </a:lnTo>
                  <a:cubicBezTo>
                    <a:pt x="4926" y="1828"/>
                    <a:pt x="4929" y="1828"/>
                    <a:pt x="4932" y="1828"/>
                  </a:cubicBezTo>
                  <a:lnTo>
                    <a:pt x="5008" y="1824"/>
                  </a:lnTo>
                  <a:lnTo>
                    <a:pt x="4993" y="1827"/>
                  </a:lnTo>
                  <a:lnTo>
                    <a:pt x="5065" y="1791"/>
                  </a:lnTo>
                  <a:cubicBezTo>
                    <a:pt x="5080" y="1784"/>
                    <a:pt x="5097" y="1787"/>
                    <a:pt x="5108" y="1799"/>
                  </a:cubicBezTo>
                  <a:lnTo>
                    <a:pt x="5184" y="1879"/>
                  </a:lnTo>
                  <a:lnTo>
                    <a:pt x="5169" y="1869"/>
                  </a:lnTo>
                  <a:lnTo>
                    <a:pt x="5241" y="1893"/>
                  </a:lnTo>
                  <a:lnTo>
                    <a:pt x="5321" y="1931"/>
                  </a:lnTo>
                  <a:lnTo>
                    <a:pt x="5300" y="1928"/>
                  </a:lnTo>
                  <a:lnTo>
                    <a:pt x="5372" y="1916"/>
                  </a:lnTo>
                  <a:cubicBezTo>
                    <a:pt x="5376" y="1915"/>
                    <a:pt x="5380" y="1915"/>
                    <a:pt x="5385" y="1916"/>
                  </a:cubicBezTo>
                  <a:lnTo>
                    <a:pt x="5461" y="1932"/>
                  </a:lnTo>
                  <a:cubicBezTo>
                    <a:pt x="5465" y="1933"/>
                    <a:pt x="5469" y="1935"/>
                    <a:pt x="5472" y="1937"/>
                  </a:cubicBezTo>
                  <a:lnTo>
                    <a:pt x="5544" y="1981"/>
                  </a:lnTo>
                  <a:lnTo>
                    <a:pt x="5520" y="1976"/>
                  </a:lnTo>
                  <a:lnTo>
                    <a:pt x="5596" y="1964"/>
                  </a:lnTo>
                  <a:lnTo>
                    <a:pt x="5664" y="1945"/>
                  </a:lnTo>
                  <a:cubicBezTo>
                    <a:pt x="5667" y="1944"/>
                    <a:pt x="5670" y="1943"/>
                    <a:pt x="5673" y="1943"/>
                  </a:cubicBezTo>
                  <a:lnTo>
                    <a:pt x="5749" y="1943"/>
                  </a:lnTo>
                  <a:lnTo>
                    <a:pt x="5823" y="1948"/>
                  </a:lnTo>
                  <a:lnTo>
                    <a:pt x="5903" y="1960"/>
                  </a:lnTo>
                  <a:lnTo>
                    <a:pt x="5895" y="1960"/>
                  </a:lnTo>
                  <a:lnTo>
                    <a:pt x="5967" y="1956"/>
                  </a:lnTo>
                  <a:cubicBezTo>
                    <a:pt x="5970" y="1955"/>
                    <a:pt x="5973" y="1956"/>
                    <a:pt x="5975" y="1956"/>
                  </a:cubicBezTo>
                  <a:lnTo>
                    <a:pt x="6051" y="1968"/>
                  </a:lnTo>
                  <a:lnTo>
                    <a:pt x="6041" y="1968"/>
                  </a:lnTo>
                  <a:lnTo>
                    <a:pt x="6113" y="1960"/>
                  </a:lnTo>
                  <a:cubicBezTo>
                    <a:pt x="6118" y="1959"/>
                    <a:pt x="6122" y="1960"/>
                    <a:pt x="6127" y="1961"/>
                  </a:cubicBezTo>
                  <a:lnTo>
                    <a:pt x="6203" y="1981"/>
                  </a:lnTo>
                  <a:lnTo>
                    <a:pt x="6195" y="1980"/>
                  </a:lnTo>
                  <a:lnTo>
                    <a:pt x="6271" y="1984"/>
                  </a:lnTo>
                  <a:lnTo>
                    <a:pt x="6265" y="1984"/>
                  </a:lnTo>
                  <a:lnTo>
                    <a:pt x="6337" y="1976"/>
                  </a:lnTo>
                  <a:lnTo>
                    <a:pt x="6417" y="1975"/>
                  </a:lnTo>
                  <a:cubicBezTo>
                    <a:pt x="6419" y="1975"/>
                    <a:pt x="6421" y="1976"/>
                    <a:pt x="6423" y="1976"/>
                  </a:cubicBezTo>
                  <a:lnTo>
                    <a:pt x="6495" y="1988"/>
                  </a:lnTo>
                  <a:cubicBezTo>
                    <a:pt x="6498" y="1988"/>
                    <a:pt x="6500" y="1989"/>
                    <a:pt x="6502" y="1990"/>
                  </a:cubicBezTo>
                  <a:lnTo>
                    <a:pt x="6578" y="2018"/>
                  </a:lnTo>
                  <a:lnTo>
                    <a:pt x="6556" y="2017"/>
                  </a:lnTo>
                  <a:lnTo>
                    <a:pt x="6628" y="1997"/>
                  </a:lnTo>
                  <a:cubicBezTo>
                    <a:pt x="6637" y="1994"/>
                    <a:pt x="6647" y="1995"/>
                    <a:pt x="6656" y="2000"/>
                  </a:cubicBezTo>
                  <a:lnTo>
                    <a:pt x="6732" y="2044"/>
                  </a:lnTo>
                  <a:lnTo>
                    <a:pt x="6690" y="2049"/>
                  </a:lnTo>
                  <a:lnTo>
                    <a:pt x="6762" y="1985"/>
                  </a:lnTo>
                  <a:cubicBezTo>
                    <a:pt x="6769" y="1978"/>
                    <a:pt x="6778" y="1975"/>
                    <a:pt x="6787" y="1976"/>
                  </a:cubicBezTo>
                  <a:lnTo>
                    <a:pt x="6863" y="1980"/>
                  </a:lnTo>
                  <a:lnTo>
                    <a:pt x="6939" y="1992"/>
                  </a:lnTo>
                  <a:lnTo>
                    <a:pt x="7019" y="2013"/>
                  </a:lnTo>
                  <a:lnTo>
                    <a:pt x="6996" y="2014"/>
                  </a:lnTo>
                  <a:lnTo>
                    <a:pt x="7068" y="1986"/>
                  </a:lnTo>
                  <a:lnTo>
                    <a:pt x="7147" y="1961"/>
                  </a:lnTo>
                  <a:cubicBezTo>
                    <a:pt x="7149" y="1960"/>
                    <a:pt x="7151" y="1960"/>
                    <a:pt x="7153" y="1960"/>
                  </a:cubicBezTo>
                  <a:lnTo>
                    <a:pt x="7225" y="1952"/>
                  </a:lnTo>
                  <a:cubicBezTo>
                    <a:pt x="7228" y="1951"/>
                    <a:pt x="7231" y="1951"/>
                    <a:pt x="7233" y="1952"/>
                  </a:cubicBezTo>
                  <a:lnTo>
                    <a:pt x="7309" y="1960"/>
                  </a:lnTo>
                  <a:lnTo>
                    <a:pt x="7298" y="1960"/>
                  </a:lnTo>
                  <a:lnTo>
                    <a:pt x="7370" y="1944"/>
                  </a:lnTo>
                  <a:cubicBezTo>
                    <a:pt x="7376" y="1943"/>
                    <a:pt x="7382" y="1943"/>
                    <a:pt x="7388" y="1945"/>
                  </a:cubicBezTo>
                  <a:lnTo>
                    <a:pt x="7464" y="1969"/>
                  </a:lnTo>
                  <a:lnTo>
                    <a:pt x="7455" y="1968"/>
                  </a:lnTo>
                  <a:lnTo>
                    <a:pt x="7527" y="1972"/>
                  </a:lnTo>
                  <a:lnTo>
                    <a:pt x="7603" y="1976"/>
                  </a:lnTo>
                  <a:lnTo>
                    <a:pt x="7597" y="1976"/>
                  </a:lnTo>
                  <a:lnTo>
                    <a:pt x="7669" y="1968"/>
                  </a:lnTo>
                  <a:lnTo>
                    <a:pt x="7748" y="1964"/>
                  </a:lnTo>
                  <a:lnTo>
                    <a:pt x="7825" y="1963"/>
                  </a:lnTo>
                  <a:lnTo>
                    <a:pt x="7897" y="1963"/>
                  </a:lnTo>
                  <a:lnTo>
                    <a:pt x="7972" y="1960"/>
                  </a:lnTo>
                  <a:lnTo>
                    <a:pt x="7962" y="1961"/>
                  </a:lnTo>
                  <a:lnTo>
                    <a:pt x="8034" y="1937"/>
                  </a:lnTo>
                  <a:cubicBezTo>
                    <a:pt x="8040" y="1935"/>
                    <a:pt x="8047" y="1935"/>
                    <a:pt x="8053" y="1936"/>
                  </a:cubicBezTo>
                  <a:lnTo>
                    <a:pt x="8129" y="1952"/>
                  </a:lnTo>
                  <a:lnTo>
                    <a:pt x="8114" y="1952"/>
                  </a:lnTo>
                  <a:lnTo>
                    <a:pt x="8186" y="1936"/>
                  </a:lnTo>
                  <a:cubicBezTo>
                    <a:pt x="8189" y="1935"/>
                    <a:pt x="8193" y="1935"/>
                    <a:pt x="8197" y="1936"/>
                  </a:cubicBezTo>
                  <a:lnTo>
                    <a:pt x="8273" y="1944"/>
                  </a:lnTo>
                  <a:lnTo>
                    <a:pt x="8249" y="1950"/>
                  </a:lnTo>
                  <a:lnTo>
                    <a:pt x="8321" y="1902"/>
                  </a:lnTo>
                  <a:cubicBezTo>
                    <a:pt x="8328" y="1897"/>
                    <a:pt x="8336" y="1895"/>
                    <a:pt x="8343" y="1896"/>
                  </a:cubicBezTo>
                  <a:lnTo>
                    <a:pt x="8419" y="1900"/>
                  </a:lnTo>
                  <a:lnTo>
                    <a:pt x="8410" y="1900"/>
                  </a:lnTo>
                  <a:lnTo>
                    <a:pt x="8482" y="1884"/>
                  </a:lnTo>
                  <a:cubicBezTo>
                    <a:pt x="8487" y="1883"/>
                    <a:pt x="8493" y="1883"/>
                    <a:pt x="8499" y="1885"/>
                  </a:cubicBezTo>
                  <a:lnTo>
                    <a:pt x="8575" y="1905"/>
                  </a:lnTo>
                  <a:lnTo>
                    <a:pt x="8560" y="1904"/>
                  </a:lnTo>
                  <a:lnTo>
                    <a:pt x="8632" y="1892"/>
                  </a:lnTo>
                  <a:cubicBezTo>
                    <a:pt x="8636" y="1891"/>
                    <a:pt x="8640" y="1891"/>
                    <a:pt x="8645" y="1892"/>
                  </a:cubicBezTo>
                  <a:lnTo>
                    <a:pt x="8721" y="1908"/>
                  </a:lnTo>
                  <a:lnTo>
                    <a:pt x="8699" y="1911"/>
                  </a:lnTo>
                  <a:lnTo>
                    <a:pt x="8771" y="1879"/>
                  </a:lnTo>
                  <a:cubicBezTo>
                    <a:pt x="8775" y="1877"/>
                    <a:pt x="8780" y="1875"/>
                    <a:pt x="8785" y="1875"/>
                  </a:cubicBezTo>
                  <a:lnTo>
                    <a:pt x="8861" y="1875"/>
                  </a:lnTo>
                  <a:cubicBezTo>
                    <a:pt x="8864" y="1875"/>
                    <a:pt x="8867" y="1876"/>
                    <a:pt x="8869" y="1876"/>
                  </a:cubicBezTo>
                  <a:lnTo>
                    <a:pt x="8941" y="1892"/>
                  </a:lnTo>
                  <a:lnTo>
                    <a:pt x="8924" y="1893"/>
                  </a:lnTo>
                  <a:lnTo>
                    <a:pt x="9000" y="1873"/>
                  </a:lnTo>
                  <a:cubicBezTo>
                    <a:pt x="9005" y="1872"/>
                    <a:pt x="9009" y="1871"/>
                    <a:pt x="9013" y="1872"/>
                  </a:cubicBezTo>
                  <a:lnTo>
                    <a:pt x="9085" y="1880"/>
                  </a:lnTo>
                  <a:lnTo>
                    <a:pt x="9161" y="1888"/>
                  </a:lnTo>
                  <a:lnTo>
                    <a:pt x="9241" y="1904"/>
                  </a:lnTo>
                  <a:cubicBezTo>
                    <a:pt x="9260" y="1908"/>
                    <a:pt x="9273" y="1927"/>
                    <a:pt x="9269" y="1947"/>
                  </a:cubicBezTo>
                  <a:cubicBezTo>
                    <a:pt x="9265" y="1966"/>
                    <a:pt x="9246" y="1979"/>
                    <a:pt x="9226" y="1975"/>
                  </a:cubicBezTo>
                  <a:lnTo>
                    <a:pt x="9154" y="1959"/>
                  </a:lnTo>
                  <a:lnTo>
                    <a:pt x="9077" y="1951"/>
                  </a:lnTo>
                  <a:lnTo>
                    <a:pt x="9005" y="1943"/>
                  </a:lnTo>
                  <a:lnTo>
                    <a:pt x="9019" y="1942"/>
                  </a:lnTo>
                  <a:lnTo>
                    <a:pt x="8943" y="1962"/>
                  </a:lnTo>
                  <a:cubicBezTo>
                    <a:pt x="8937" y="1964"/>
                    <a:pt x="8931" y="1964"/>
                    <a:pt x="8926" y="1963"/>
                  </a:cubicBezTo>
                  <a:lnTo>
                    <a:pt x="8854" y="1947"/>
                  </a:lnTo>
                  <a:lnTo>
                    <a:pt x="8861" y="1947"/>
                  </a:lnTo>
                  <a:lnTo>
                    <a:pt x="8785" y="1947"/>
                  </a:lnTo>
                  <a:lnTo>
                    <a:pt x="8800" y="1944"/>
                  </a:lnTo>
                  <a:lnTo>
                    <a:pt x="8728" y="1976"/>
                  </a:lnTo>
                  <a:cubicBezTo>
                    <a:pt x="8721" y="1979"/>
                    <a:pt x="8713" y="1980"/>
                    <a:pt x="8706" y="1979"/>
                  </a:cubicBezTo>
                  <a:lnTo>
                    <a:pt x="8630" y="1963"/>
                  </a:lnTo>
                  <a:lnTo>
                    <a:pt x="8643" y="1963"/>
                  </a:lnTo>
                  <a:lnTo>
                    <a:pt x="8571" y="1975"/>
                  </a:lnTo>
                  <a:cubicBezTo>
                    <a:pt x="8566" y="1976"/>
                    <a:pt x="8561" y="1976"/>
                    <a:pt x="8556" y="1974"/>
                  </a:cubicBezTo>
                  <a:lnTo>
                    <a:pt x="8480" y="1954"/>
                  </a:lnTo>
                  <a:lnTo>
                    <a:pt x="8497" y="1955"/>
                  </a:lnTo>
                  <a:lnTo>
                    <a:pt x="8425" y="1971"/>
                  </a:lnTo>
                  <a:cubicBezTo>
                    <a:pt x="8422" y="1971"/>
                    <a:pt x="8419" y="1972"/>
                    <a:pt x="8416" y="1971"/>
                  </a:cubicBezTo>
                  <a:lnTo>
                    <a:pt x="8340" y="1967"/>
                  </a:lnTo>
                  <a:lnTo>
                    <a:pt x="8361" y="1961"/>
                  </a:lnTo>
                  <a:lnTo>
                    <a:pt x="8289" y="2009"/>
                  </a:lnTo>
                  <a:cubicBezTo>
                    <a:pt x="8282" y="2014"/>
                    <a:pt x="8274" y="2016"/>
                    <a:pt x="8266" y="2015"/>
                  </a:cubicBezTo>
                  <a:lnTo>
                    <a:pt x="8190" y="2007"/>
                  </a:lnTo>
                  <a:lnTo>
                    <a:pt x="8201" y="2007"/>
                  </a:lnTo>
                  <a:lnTo>
                    <a:pt x="8129" y="2023"/>
                  </a:lnTo>
                  <a:cubicBezTo>
                    <a:pt x="8124" y="2024"/>
                    <a:pt x="8119" y="2024"/>
                    <a:pt x="8114" y="2023"/>
                  </a:cubicBezTo>
                  <a:lnTo>
                    <a:pt x="8038" y="2007"/>
                  </a:lnTo>
                  <a:lnTo>
                    <a:pt x="8057" y="2006"/>
                  </a:lnTo>
                  <a:lnTo>
                    <a:pt x="7985" y="2030"/>
                  </a:lnTo>
                  <a:cubicBezTo>
                    <a:pt x="7982" y="2031"/>
                    <a:pt x="7979" y="2031"/>
                    <a:pt x="7975" y="2031"/>
                  </a:cubicBezTo>
                  <a:lnTo>
                    <a:pt x="7897" y="2035"/>
                  </a:lnTo>
                  <a:lnTo>
                    <a:pt x="7825" y="2035"/>
                  </a:lnTo>
                  <a:lnTo>
                    <a:pt x="7751" y="2035"/>
                  </a:lnTo>
                  <a:lnTo>
                    <a:pt x="7677" y="2039"/>
                  </a:lnTo>
                  <a:lnTo>
                    <a:pt x="7605" y="2047"/>
                  </a:lnTo>
                  <a:cubicBezTo>
                    <a:pt x="7603" y="2047"/>
                    <a:pt x="7602" y="2048"/>
                    <a:pt x="7600" y="2047"/>
                  </a:cubicBezTo>
                  <a:lnTo>
                    <a:pt x="7523" y="2043"/>
                  </a:lnTo>
                  <a:lnTo>
                    <a:pt x="7451" y="2039"/>
                  </a:lnTo>
                  <a:cubicBezTo>
                    <a:pt x="7448" y="2039"/>
                    <a:pt x="7445" y="2039"/>
                    <a:pt x="7443" y="2038"/>
                  </a:cubicBezTo>
                  <a:lnTo>
                    <a:pt x="7367" y="2014"/>
                  </a:lnTo>
                  <a:lnTo>
                    <a:pt x="7385" y="2015"/>
                  </a:lnTo>
                  <a:lnTo>
                    <a:pt x="7313" y="2031"/>
                  </a:lnTo>
                  <a:cubicBezTo>
                    <a:pt x="7309" y="2031"/>
                    <a:pt x="7306" y="2032"/>
                    <a:pt x="7302" y="2031"/>
                  </a:cubicBezTo>
                  <a:lnTo>
                    <a:pt x="7226" y="2023"/>
                  </a:lnTo>
                  <a:lnTo>
                    <a:pt x="7233" y="2023"/>
                  </a:lnTo>
                  <a:lnTo>
                    <a:pt x="7161" y="2031"/>
                  </a:lnTo>
                  <a:lnTo>
                    <a:pt x="7168" y="2030"/>
                  </a:lnTo>
                  <a:lnTo>
                    <a:pt x="7095" y="2053"/>
                  </a:lnTo>
                  <a:lnTo>
                    <a:pt x="7023" y="2081"/>
                  </a:lnTo>
                  <a:cubicBezTo>
                    <a:pt x="7015" y="2084"/>
                    <a:pt x="7008" y="2084"/>
                    <a:pt x="7000" y="2082"/>
                  </a:cubicBezTo>
                  <a:lnTo>
                    <a:pt x="6928" y="2063"/>
                  </a:lnTo>
                  <a:lnTo>
                    <a:pt x="6860" y="2051"/>
                  </a:lnTo>
                  <a:lnTo>
                    <a:pt x="6784" y="2047"/>
                  </a:lnTo>
                  <a:lnTo>
                    <a:pt x="6809" y="2038"/>
                  </a:lnTo>
                  <a:lnTo>
                    <a:pt x="6737" y="2102"/>
                  </a:lnTo>
                  <a:cubicBezTo>
                    <a:pt x="6726" y="2113"/>
                    <a:pt x="6709" y="2114"/>
                    <a:pt x="6695" y="2107"/>
                  </a:cubicBezTo>
                  <a:lnTo>
                    <a:pt x="6619" y="2063"/>
                  </a:lnTo>
                  <a:lnTo>
                    <a:pt x="6647" y="2066"/>
                  </a:lnTo>
                  <a:lnTo>
                    <a:pt x="6575" y="2086"/>
                  </a:lnTo>
                  <a:cubicBezTo>
                    <a:pt x="6568" y="2088"/>
                    <a:pt x="6560" y="2088"/>
                    <a:pt x="6553" y="2085"/>
                  </a:cubicBezTo>
                  <a:lnTo>
                    <a:pt x="6477" y="2057"/>
                  </a:lnTo>
                  <a:lnTo>
                    <a:pt x="6484" y="2059"/>
                  </a:lnTo>
                  <a:lnTo>
                    <a:pt x="6412" y="2047"/>
                  </a:lnTo>
                  <a:lnTo>
                    <a:pt x="6417" y="2047"/>
                  </a:lnTo>
                  <a:lnTo>
                    <a:pt x="6345" y="2047"/>
                  </a:lnTo>
                  <a:lnTo>
                    <a:pt x="6273" y="2055"/>
                  </a:lnTo>
                  <a:cubicBezTo>
                    <a:pt x="6271" y="2055"/>
                    <a:pt x="6270" y="2056"/>
                    <a:pt x="6268" y="2055"/>
                  </a:cubicBezTo>
                  <a:lnTo>
                    <a:pt x="6192" y="2051"/>
                  </a:lnTo>
                  <a:cubicBezTo>
                    <a:pt x="6189" y="2051"/>
                    <a:pt x="6187" y="2051"/>
                    <a:pt x="6184" y="2050"/>
                  </a:cubicBezTo>
                  <a:lnTo>
                    <a:pt x="6108" y="2030"/>
                  </a:lnTo>
                  <a:lnTo>
                    <a:pt x="6121" y="2031"/>
                  </a:lnTo>
                  <a:lnTo>
                    <a:pt x="6049" y="2039"/>
                  </a:lnTo>
                  <a:cubicBezTo>
                    <a:pt x="6046" y="2040"/>
                    <a:pt x="6043" y="2040"/>
                    <a:pt x="6040" y="2039"/>
                  </a:cubicBezTo>
                  <a:lnTo>
                    <a:pt x="5964" y="2027"/>
                  </a:lnTo>
                  <a:lnTo>
                    <a:pt x="5971" y="2027"/>
                  </a:lnTo>
                  <a:lnTo>
                    <a:pt x="5899" y="2031"/>
                  </a:lnTo>
                  <a:cubicBezTo>
                    <a:pt x="5897" y="2032"/>
                    <a:pt x="5894" y="2031"/>
                    <a:pt x="5892" y="2031"/>
                  </a:cubicBezTo>
                  <a:lnTo>
                    <a:pt x="5819" y="2019"/>
                  </a:lnTo>
                  <a:lnTo>
                    <a:pt x="5749" y="2015"/>
                  </a:lnTo>
                  <a:lnTo>
                    <a:pt x="5673" y="2015"/>
                  </a:lnTo>
                  <a:lnTo>
                    <a:pt x="5683" y="2014"/>
                  </a:lnTo>
                  <a:lnTo>
                    <a:pt x="5607" y="2035"/>
                  </a:lnTo>
                  <a:lnTo>
                    <a:pt x="5531" y="2047"/>
                  </a:lnTo>
                  <a:cubicBezTo>
                    <a:pt x="5523" y="2048"/>
                    <a:pt x="5514" y="2047"/>
                    <a:pt x="5507" y="2042"/>
                  </a:cubicBezTo>
                  <a:lnTo>
                    <a:pt x="5435" y="1998"/>
                  </a:lnTo>
                  <a:lnTo>
                    <a:pt x="5446" y="2003"/>
                  </a:lnTo>
                  <a:lnTo>
                    <a:pt x="5370" y="1987"/>
                  </a:lnTo>
                  <a:lnTo>
                    <a:pt x="5383" y="1987"/>
                  </a:lnTo>
                  <a:lnTo>
                    <a:pt x="5311" y="1999"/>
                  </a:lnTo>
                  <a:cubicBezTo>
                    <a:pt x="5304" y="2000"/>
                    <a:pt x="5297" y="1999"/>
                    <a:pt x="5290" y="1996"/>
                  </a:cubicBezTo>
                  <a:lnTo>
                    <a:pt x="5218" y="1962"/>
                  </a:lnTo>
                  <a:lnTo>
                    <a:pt x="5146" y="1938"/>
                  </a:lnTo>
                  <a:cubicBezTo>
                    <a:pt x="5140" y="1936"/>
                    <a:pt x="5135" y="1933"/>
                    <a:pt x="5131" y="1928"/>
                  </a:cubicBezTo>
                  <a:lnTo>
                    <a:pt x="5055" y="1848"/>
                  </a:lnTo>
                  <a:lnTo>
                    <a:pt x="5098" y="1856"/>
                  </a:lnTo>
                  <a:lnTo>
                    <a:pt x="5026" y="1892"/>
                  </a:lnTo>
                  <a:cubicBezTo>
                    <a:pt x="5021" y="1894"/>
                    <a:pt x="5016" y="1895"/>
                    <a:pt x="5011" y="1895"/>
                  </a:cubicBezTo>
                  <a:lnTo>
                    <a:pt x="4935" y="1899"/>
                  </a:lnTo>
                  <a:lnTo>
                    <a:pt x="4943" y="1898"/>
                  </a:lnTo>
                  <a:lnTo>
                    <a:pt x="4871" y="1918"/>
                  </a:lnTo>
                  <a:cubicBezTo>
                    <a:pt x="4865" y="1920"/>
                    <a:pt x="4858" y="1920"/>
                    <a:pt x="4852" y="1918"/>
                  </a:cubicBezTo>
                  <a:lnTo>
                    <a:pt x="4776" y="1898"/>
                  </a:lnTo>
                  <a:cubicBezTo>
                    <a:pt x="4771" y="1897"/>
                    <a:pt x="4766" y="1894"/>
                    <a:pt x="4761" y="1890"/>
                  </a:cubicBezTo>
                  <a:lnTo>
                    <a:pt x="4685" y="1822"/>
                  </a:lnTo>
                  <a:lnTo>
                    <a:pt x="4705" y="1831"/>
                  </a:lnTo>
                  <a:lnTo>
                    <a:pt x="4630" y="1823"/>
                  </a:lnTo>
                  <a:lnTo>
                    <a:pt x="4554" y="1807"/>
                  </a:lnTo>
                  <a:cubicBezTo>
                    <a:pt x="4547" y="1805"/>
                    <a:pt x="4541" y="1802"/>
                    <a:pt x="4536" y="1797"/>
                  </a:cubicBezTo>
                  <a:lnTo>
                    <a:pt x="4464" y="1725"/>
                  </a:lnTo>
                  <a:lnTo>
                    <a:pt x="4500" y="1734"/>
                  </a:lnTo>
                  <a:lnTo>
                    <a:pt x="4427" y="1757"/>
                  </a:lnTo>
                  <a:lnTo>
                    <a:pt x="4355" y="1785"/>
                  </a:lnTo>
                  <a:cubicBezTo>
                    <a:pt x="4338" y="1792"/>
                    <a:pt x="4318" y="1785"/>
                    <a:pt x="4310" y="1769"/>
                  </a:cubicBezTo>
                  <a:lnTo>
                    <a:pt x="4236" y="1632"/>
                  </a:lnTo>
                  <a:lnTo>
                    <a:pt x="4164" y="1528"/>
                  </a:lnTo>
                  <a:lnTo>
                    <a:pt x="4197" y="1543"/>
                  </a:lnTo>
                  <a:lnTo>
                    <a:pt x="4121" y="1551"/>
                  </a:lnTo>
                  <a:cubicBezTo>
                    <a:pt x="4116" y="1552"/>
                    <a:pt x="4111" y="1551"/>
                    <a:pt x="4106" y="1550"/>
                  </a:cubicBezTo>
                  <a:lnTo>
                    <a:pt x="4034" y="1526"/>
                  </a:lnTo>
                  <a:lnTo>
                    <a:pt x="4049" y="1527"/>
                  </a:lnTo>
                  <a:lnTo>
                    <a:pt x="3973" y="1535"/>
                  </a:lnTo>
                  <a:cubicBezTo>
                    <a:pt x="3970" y="1536"/>
                    <a:pt x="3967" y="1536"/>
                    <a:pt x="3964" y="1535"/>
                  </a:cubicBezTo>
                  <a:lnTo>
                    <a:pt x="3890" y="1523"/>
                  </a:lnTo>
                  <a:lnTo>
                    <a:pt x="3814" y="1507"/>
                  </a:lnTo>
                  <a:lnTo>
                    <a:pt x="3827" y="1507"/>
                  </a:lnTo>
                  <a:lnTo>
                    <a:pt x="3755" y="1519"/>
                  </a:lnTo>
                  <a:cubicBezTo>
                    <a:pt x="3752" y="1520"/>
                    <a:pt x="3749" y="1520"/>
                    <a:pt x="3746" y="1519"/>
                  </a:cubicBezTo>
                  <a:lnTo>
                    <a:pt x="3670" y="1511"/>
                  </a:lnTo>
                  <a:lnTo>
                    <a:pt x="3683" y="1510"/>
                  </a:lnTo>
                  <a:lnTo>
                    <a:pt x="3611" y="1530"/>
                  </a:lnTo>
                  <a:cubicBezTo>
                    <a:pt x="3609" y="1531"/>
                    <a:pt x="3607" y="1531"/>
                    <a:pt x="3605" y="1531"/>
                  </a:cubicBezTo>
                  <a:lnTo>
                    <a:pt x="3529" y="1539"/>
                  </a:lnTo>
                  <a:cubicBezTo>
                    <a:pt x="3526" y="1540"/>
                    <a:pt x="3523" y="1540"/>
                    <a:pt x="3520" y="1539"/>
                  </a:cubicBezTo>
                  <a:lnTo>
                    <a:pt x="3444" y="1526"/>
                  </a:lnTo>
                  <a:lnTo>
                    <a:pt x="3368" y="1506"/>
                  </a:lnTo>
                  <a:lnTo>
                    <a:pt x="3379" y="1507"/>
                  </a:lnTo>
                  <a:lnTo>
                    <a:pt x="3303" y="1511"/>
                  </a:lnTo>
                  <a:lnTo>
                    <a:pt x="3316" y="1508"/>
                  </a:lnTo>
                  <a:lnTo>
                    <a:pt x="3244" y="1540"/>
                  </a:lnTo>
                  <a:cubicBezTo>
                    <a:pt x="3232" y="1546"/>
                    <a:pt x="3218" y="1544"/>
                    <a:pt x="3207" y="1536"/>
                  </a:cubicBezTo>
                  <a:lnTo>
                    <a:pt x="3131" y="1476"/>
                  </a:lnTo>
                  <a:lnTo>
                    <a:pt x="3142" y="1482"/>
                  </a:lnTo>
                  <a:lnTo>
                    <a:pt x="3070" y="1458"/>
                  </a:lnTo>
                  <a:lnTo>
                    <a:pt x="3081" y="1459"/>
                  </a:lnTo>
                  <a:lnTo>
                    <a:pt x="3005" y="1459"/>
                  </a:lnTo>
                  <a:lnTo>
                    <a:pt x="3025" y="1453"/>
                  </a:lnTo>
                  <a:lnTo>
                    <a:pt x="2953" y="1501"/>
                  </a:lnTo>
                  <a:cubicBezTo>
                    <a:pt x="2944" y="1507"/>
                    <a:pt x="2933" y="1509"/>
                    <a:pt x="2923" y="1506"/>
                  </a:cubicBezTo>
                  <a:lnTo>
                    <a:pt x="2847" y="1482"/>
                  </a:lnTo>
                  <a:cubicBezTo>
                    <a:pt x="2844" y="1481"/>
                    <a:pt x="2841" y="1480"/>
                    <a:pt x="2839" y="1478"/>
                  </a:cubicBezTo>
                  <a:lnTo>
                    <a:pt x="2767" y="1434"/>
                  </a:lnTo>
                  <a:cubicBezTo>
                    <a:pt x="2763" y="1432"/>
                    <a:pt x="2760" y="1429"/>
                    <a:pt x="2757" y="1426"/>
                  </a:cubicBezTo>
                  <a:lnTo>
                    <a:pt x="2681" y="1330"/>
                  </a:lnTo>
                  <a:lnTo>
                    <a:pt x="2719" y="1342"/>
                  </a:lnTo>
                  <a:lnTo>
                    <a:pt x="2647" y="1362"/>
                  </a:lnTo>
                  <a:cubicBezTo>
                    <a:pt x="2638" y="1365"/>
                    <a:pt x="2628" y="1363"/>
                    <a:pt x="2619" y="1359"/>
                  </a:cubicBezTo>
                  <a:lnTo>
                    <a:pt x="2543" y="1315"/>
                  </a:lnTo>
                  <a:lnTo>
                    <a:pt x="2561" y="1319"/>
                  </a:lnTo>
                  <a:lnTo>
                    <a:pt x="2489" y="1319"/>
                  </a:lnTo>
                  <a:cubicBezTo>
                    <a:pt x="2475" y="1319"/>
                    <a:pt x="2462" y="1311"/>
                    <a:pt x="2457" y="1298"/>
                  </a:cubicBezTo>
                  <a:lnTo>
                    <a:pt x="2381" y="1130"/>
                  </a:lnTo>
                  <a:lnTo>
                    <a:pt x="2384" y="1135"/>
                  </a:lnTo>
                  <a:lnTo>
                    <a:pt x="2310" y="1025"/>
                  </a:lnTo>
                  <a:lnTo>
                    <a:pt x="2234" y="889"/>
                  </a:lnTo>
                  <a:lnTo>
                    <a:pt x="2247" y="902"/>
                  </a:lnTo>
                  <a:lnTo>
                    <a:pt x="2175" y="858"/>
                  </a:lnTo>
                  <a:cubicBezTo>
                    <a:pt x="2170" y="856"/>
                    <a:pt x="2167" y="852"/>
                    <a:pt x="2164" y="848"/>
                  </a:cubicBezTo>
                  <a:lnTo>
                    <a:pt x="2086" y="737"/>
                  </a:lnTo>
                  <a:lnTo>
                    <a:pt x="2017" y="613"/>
                  </a:lnTo>
                  <a:lnTo>
                    <a:pt x="1942" y="515"/>
                  </a:lnTo>
                  <a:lnTo>
                    <a:pt x="1866" y="427"/>
                  </a:lnTo>
                  <a:lnTo>
                    <a:pt x="1888" y="439"/>
                  </a:lnTo>
                  <a:lnTo>
                    <a:pt x="1816" y="427"/>
                  </a:lnTo>
                  <a:lnTo>
                    <a:pt x="1827" y="427"/>
                  </a:lnTo>
                  <a:lnTo>
                    <a:pt x="1751" y="439"/>
                  </a:lnTo>
                  <a:cubicBezTo>
                    <a:pt x="1747" y="440"/>
                    <a:pt x="1742" y="440"/>
                    <a:pt x="1738" y="439"/>
                  </a:cubicBezTo>
                  <a:lnTo>
                    <a:pt x="1666" y="423"/>
                  </a:lnTo>
                  <a:cubicBezTo>
                    <a:pt x="1664" y="422"/>
                    <a:pt x="1661" y="421"/>
                    <a:pt x="1659" y="421"/>
                  </a:cubicBezTo>
                  <a:lnTo>
                    <a:pt x="1584" y="389"/>
                  </a:lnTo>
                  <a:lnTo>
                    <a:pt x="1513" y="361"/>
                  </a:lnTo>
                  <a:lnTo>
                    <a:pt x="1437" y="333"/>
                  </a:lnTo>
                  <a:cubicBezTo>
                    <a:pt x="1430" y="331"/>
                    <a:pt x="1423" y="326"/>
                    <a:pt x="1419" y="319"/>
                  </a:cubicBezTo>
                  <a:lnTo>
                    <a:pt x="1347" y="207"/>
                  </a:lnTo>
                  <a:lnTo>
                    <a:pt x="1374" y="223"/>
                  </a:lnTo>
                  <a:lnTo>
                    <a:pt x="1297" y="215"/>
                  </a:lnTo>
                  <a:lnTo>
                    <a:pt x="1226" y="207"/>
                  </a:lnTo>
                  <a:lnTo>
                    <a:pt x="1148" y="199"/>
                  </a:lnTo>
                  <a:lnTo>
                    <a:pt x="1076" y="187"/>
                  </a:lnTo>
                  <a:lnTo>
                    <a:pt x="1081" y="187"/>
                  </a:lnTo>
                  <a:lnTo>
                    <a:pt x="1005" y="187"/>
                  </a:lnTo>
                  <a:cubicBezTo>
                    <a:pt x="1000" y="187"/>
                    <a:pt x="995" y="186"/>
                    <a:pt x="991" y="184"/>
                  </a:cubicBezTo>
                  <a:lnTo>
                    <a:pt x="919" y="152"/>
                  </a:lnTo>
                  <a:lnTo>
                    <a:pt x="941" y="155"/>
                  </a:lnTo>
                  <a:lnTo>
                    <a:pt x="865" y="171"/>
                  </a:lnTo>
                  <a:cubicBezTo>
                    <a:pt x="851" y="174"/>
                    <a:pt x="837" y="168"/>
                    <a:pt x="829" y="157"/>
                  </a:cubicBezTo>
                  <a:lnTo>
                    <a:pt x="757" y="61"/>
                  </a:lnTo>
                  <a:lnTo>
                    <a:pt x="801" y="72"/>
                  </a:lnTo>
                  <a:lnTo>
                    <a:pt x="725" y="108"/>
                  </a:lnTo>
                  <a:cubicBezTo>
                    <a:pt x="723" y="109"/>
                    <a:pt x="721" y="110"/>
                    <a:pt x="719" y="110"/>
                  </a:cubicBezTo>
                  <a:lnTo>
                    <a:pt x="645" y="131"/>
                  </a:lnTo>
                  <a:lnTo>
                    <a:pt x="572" y="146"/>
                  </a:lnTo>
                  <a:lnTo>
                    <a:pt x="496" y="170"/>
                  </a:lnTo>
                  <a:cubicBezTo>
                    <a:pt x="492" y="171"/>
                    <a:pt x="486" y="172"/>
                    <a:pt x="481" y="171"/>
                  </a:cubicBezTo>
                  <a:lnTo>
                    <a:pt x="409" y="163"/>
                  </a:lnTo>
                  <a:cubicBezTo>
                    <a:pt x="407" y="163"/>
                    <a:pt x="405" y="163"/>
                    <a:pt x="403" y="162"/>
                  </a:cubicBezTo>
                  <a:lnTo>
                    <a:pt x="327" y="138"/>
                  </a:lnTo>
                  <a:lnTo>
                    <a:pt x="355" y="135"/>
                  </a:lnTo>
                  <a:lnTo>
                    <a:pt x="283" y="175"/>
                  </a:lnTo>
                  <a:cubicBezTo>
                    <a:pt x="279" y="177"/>
                    <a:pt x="274" y="179"/>
                    <a:pt x="269" y="179"/>
                  </a:cubicBezTo>
                  <a:lnTo>
                    <a:pt x="189" y="187"/>
                  </a:lnTo>
                  <a:lnTo>
                    <a:pt x="117" y="187"/>
                  </a:lnTo>
                  <a:cubicBezTo>
                    <a:pt x="111" y="187"/>
                    <a:pt x="104" y="186"/>
                    <a:pt x="98" y="182"/>
                  </a:cubicBezTo>
                  <a:lnTo>
                    <a:pt x="22" y="134"/>
                  </a:lnTo>
                  <a:cubicBezTo>
                    <a:pt x="5" y="123"/>
                    <a:pt x="0" y="101"/>
                    <a:pt x="11" y="84"/>
                  </a:cubicBezTo>
                  <a:cubicBezTo>
                    <a:pt x="22" y="67"/>
                    <a:pt x="44" y="62"/>
                    <a:pt x="61" y="73"/>
                  </a:cubicBezTo>
                  <a:close/>
                </a:path>
              </a:pathLst>
            </a:custGeom>
            <a:grp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30"/>
          <p:cNvSpPr>
            <a:spLocks/>
          </p:cNvSpPr>
          <p:nvPr/>
        </p:nvSpPr>
        <p:spPr bwMode="auto">
          <a:xfrm>
            <a:off x="762000" y="2460625"/>
            <a:ext cx="4638675" cy="25400"/>
          </a:xfrm>
          <a:custGeom>
            <a:avLst/>
            <a:gdLst>
              <a:gd name="T0" fmla="*/ 960 w 29784"/>
              <a:gd name="T1" fmla="*/ 0 h 144"/>
              <a:gd name="T2" fmla="*/ 2000 w 29784"/>
              <a:gd name="T3" fmla="*/ 0 h 144"/>
              <a:gd name="T4" fmla="*/ 3040 w 29784"/>
              <a:gd name="T5" fmla="*/ 0 h 144"/>
              <a:gd name="T6" fmla="*/ 4072 w 29784"/>
              <a:gd name="T7" fmla="*/ 0 h 144"/>
              <a:gd name="T8" fmla="*/ 5112 w 29784"/>
              <a:gd name="T9" fmla="*/ 0 h 144"/>
              <a:gd name="T10" fmla="*/ 6152 w 29784"/>
              <a:gd name="T11" fmla="*/ 0 h 144"/>
              <a:gd name="T12" fmla="*/ 7184 w 29784"/>
              <a:gd name="T13" fmla="*/ 0 h 144"/>
              <a:gd name="T14" fmla="*/ 8224 w 29784"/>
              <a:gd name="T15" fmla="*/ 0 h 144"/>
              <a:gd name="T16" fmla="*/ 9264 w 29784"/>
              <a:gd name="T17" fmla="*/ 0 h 144"/>
              <a:gd name="T18" fmla="*/ 10296 w 29784"/>
              <a:gd name="T19" fmla="*/ 0 h 144"/>
              <a:gd name="T20" fmla="*/ 11336 w 29784"/>
              <a:gd name="T21" fmla="*/ 0 h 144"/>
              <a:gd name="T22" fmla="*/ 12376 w 29784"/>
              <a:gd name="T23" fmla="*/ 0 h 144"/>
              <a:gd name="T24" fmla="*/ 13408 w 29784"/>
              <a:gd name="T25" fmla="*/ 0 h 144"/>
              <a:gd name="T26" fmla="*/ 14448 w 29784"/>
              <a:gd name="T27" fmla="*/ 0 h 144"/>
              <a:gd name="T28" fmla="*/ 15488 w 29784"/>
              <a:gd name="T29" fmla="*/ 0 h 144"/>
              <a:gd name="T30" fmla="*/ 16528 w 29784"/>
              <a:gd name="T31" fmla="*/ 0 h 144"/>
              <a:gd name="T32" fmla="*/ 17560 w 29784"/>
              <a:gd name="T33" fmla="*/ 0 h 144"/>
              <a:gd name="T34" fmla="*/ 18600 w 29784"/>
              <a:gd name="T35" fmla="*/ 0 h 144"/>
              <a:gd name="T36" fmla="*/ 19640 w 29784"/>
              <a:gd name="T37" fmla="*/ 0 h 144"/>
              <a:gd name="T38" fmla="*/ 20672 w 29784"/>
              <a:gd name="T39" fmla="*/ 0 h 144"/>
              <a:gd name="T40" fmla="*/ 21712 w 29784"/>
              <a:gd name="T41" fmla="*/ 0 h 144"/>
              <a:gd name="T42" fmla="*/ 22752 w 29784"/>
              <a:gd name="T43" fmla="*/ 0 h 144"/>
              <a:gd name="T44" fmla="*/ 23784 w 29784"/>
              <a:gd name="T45" fmla="*/ 0 h 144"/>
              <a:gd name="T46" fmla="*/ 24824 w 29784"/>
              <a:gd name="T47" fmla="*/ 0 h 144"/>
              <a:gd name="T48" fmla="*/ 25864 w 29784"/>
              <a:gd name="T49" fmla="*/ 0 h 144"/>
              <a:gd name="T50" fmla="*/ 26896 w 29784"/>
              <a:gd name="T51" fmla="*/ 0 h 144"/>
              <a:gd name="T52" fmla="*/ 27936 w 29784"/>
              <a:gd name="T53" fmla="*/ 0 h 144"/>
              <a:gd name="T54" fmla="*/ 28976 w 29784"/>
              <a:gd name="T55" fmla="*/ 0 h 144"/>
              <a:gd name="T56" fmla="*/ 29712 w 29784"/>
              <a:gd name="T57" fmla="*/ 144 h 144"/>
              <a:gd name="T58" fmla="*/ 28680 w 29784"/>
              <a:gd name="T59" fmla="*/ 144 h 144"/>
              <a:gd name="T60" fmla="*/ 27640 w 29784"/>
              <a:gd name="T61" fmla="*/ 144 h 144"/>
              <a:gd name="T62" fmla="*/ 26600 w 29784"/>
              <a:gd name="T63" fmla="*/ 144 h 144"/>
              <a:gd name="T64" fmla="*/ 25568 w 29784"/>
              <a:gd name="T65" fmla="*/ 144 h 144"/>
              <a:gd name="T66" fmla="*/ 24528 w 29784"/>
              <a:gd name="T67" fmla="*/ 144 h 144"/>
              <a:gd name="T68" fmla="*/ 23488 w 29784"/>
              <a:gd name="T69" fmla="*/ 144 h 144"/>
              <a:gd name="T70" fmla="*/ 22456 w 29784"/>
              <a:gd name="T71" fmla="*/ 144 h 144"/>
              <a:gd name="T72" fmla="*/ 21416 w 29784"/>
              <a:gd name="T73" fmla="*/ 144 h 144"/>
              <a:gd name="T74" fmla="*/ 20376 w 29784"/>
              <a:gd name="T75" fmla="*/ 144 h 144"/>
              <a:gd name="T76" fmla="*/ 19344 w 29784"/>
              <a:gd name="T77" fmla="*/ 144 h 144"/>
              <a:gd name="T78" fmla="*/ 18304 w 29784"/>
              <a:gd name="T79" fmla="*/ 144 h 144"/>
              <a:gd name="T80" fmla="*/ 17264 w 29784"/>
              <a:gd name="T81" fmla="*/ 144 h 144"/>
              <a:gd name="T82" fmla="*/ 16224 w 29784"/>
              <a:gd name="T83" fmla="*/ 144 h 144"/>
              <a:gd name="T84" fmla="*/ 15192 w 29784"/>
              <a:gd name="T85" fmla="*/ 144 h 144"/>
              <a:gd name="T86" fmla="*/ 14152 w 29784"/>
              <a:gd name="T87" fmla="*/ 144 h 144"/>
              <a:gd name="T88" fmla="*/ 13112 w 29784"/>
              <a:gd name="T89" fmla="*/ 144 h 144"/>
              <a:gd name="T90" fmla="*/ 12080 w 29784"/>
              <a:gd name="T91" fmla="*/ 144 h 144"/>
              <a:gd name="T92" fmla="*/ 11040 w 29784"/>
              <a:gd name="T93" fmla="*/ 144 h 144"/>
              <a:gd name="T94" fmla="*/ 10000 w 29784"/>
              <a:gd name="T95" fmla="*/ 144 h 144"/>
              <a:gd name="T96" fmla="*/ 8968 w 29784"/>
              <a:gd name="T97" fmla="*/ 144 h 144"/>
              <a:gd name="T98" fmla="*/ 7928 w 29784"/>
              <a:gd name="T99" fmla="*/ 144 h 144"/>
              <a:gd name="T100" fmla="*/ 6888 w 29784"/>
              <a:gd name="T101" fmla="*/ 144 h 144"/>
              <a:gd name="T102" fmla="*/ 5856 w 29784"/>
              <a:gd name="T103" fmla="*/ 144 h 144"/>
              <a:gd name="T104" fmla="*/ 4816 w 29784"/>
              <a:gd name="T105" fmla="*/ 144 h 144"/>
              <a:gd name="T106" fmla="*/ 3776 w 29784"/>
              <a:gd name="T107" fmla="*/ 144 h 144"/>
              <a:gd name="T108" fmla="*/ 2744 w 29784"/>
              <a:gd name="T109" fmla="*/ 144 h 144"/>
              <a:gd name="T110" fmla="*/ 1704 w 29784"/>
              <a:gd name="T111" fmla="*/ 144 h 144"/>
              <a:gd name="T112" fmla="*/ 664 w 29784"/>
              <a:gd name="T1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784" h="144">
                <a:moveTo>
                  <a:pt x="72" y="0"/>
                </a:moveTo>
                <a:lnTo>
                  <a:pt x="224" y="0"/>
                </a:lnTo>
                <a:lnTo>
                  <a:pt x="368" y="0"/>
                </a:lnTo>
                <a:lnTo>
                  <a:pt x="520" y="0"/>
                </a:lnTo>
                <a:lnTo>
                  <a:pt x="664" y="0"/>
                </a:lnTo>
                <a:lnTo>
                  <a:pt x="816" y="0"/>
                </a:lnTo>
                <a:lnTo>
                  <a:pt x="960" y="0"/>
                </a:lnTo>
                <a:lnTo>
                  <a:pt x="1112" y="0"/>
                </a:lnTo>
                <a:lnTo>
                  <a:pt x="1256" y="0"/>
                </a:lnTo>
                <a:lnTo>
                  <a:pt x="1408" y="0"/>
                </a:lnTo>
                <a:lnTo>
                  <a:pt x="1552" y="0"/>
                </a:lnTo>
                <a:lnTo>
                  <a:pt x="1704" y="0"/>
                </a:lnTo>
                <a:lnTo>
                  <a:pt x="1848" y="0"/>
                </a:lnTo>
                <a:lnTo>
                  <a:pt x="2000" y="0"/>
                </a:lnTo>
                <a:lnTo>
                  <a:pt x="2152" y="0"/>
                </a:lnTo>
                <a:lnTo>
                  <a:pt x="2296" y="0"/>
                </a:lnTo>
                <a:lnTo>
                  <a:pt x="2448" y="0"/>
                </a:lnTo>
                <a:lnTo>
                  <a:pt x="2592" y="0"/>
                </a:lnTo>
                <a:lnTo>
                  <a:pt x="2744" y="0"/>
                </a:lnTo>
                <a:lnTo>
                  <a:pt x="2888" y="0"/>
                </a:lnTo>
                <a:lnTo>
                  <a:pt x="3040" y="0"/>
                </a:lnTo>
                <a:lnTo>
                  <a:pt x="3184" y="0"/>
                </a:lnTo>
                <a:lnTo>
                  <a:pt x="3336" y="0"/>
                </a:lnTo>
                <a:lnTo>
                  <a:pt x="3480" y="0"/>
                </a:lnTo>
                <a:lnTo>
                  <a:pt x="3632" y="0"/>
                </a:lnTo>
                <a:lnTo>
                  <a:pt x="3776" y="0"/>
                </a:lnTo>
                <a:lnTo>
                  <a:pt x="3928" y="0"/>
                </a:lnTo>
                <a:lnTo>
                  <a:pt x="4072" y="0"/>
                </a:lnTo>
                <a:lnTo>
                  <a:pt x="4224" y="0"/>
                </a:lnTo>
                <a:lnTo>
                  <a:pt x="4368" y="0"/>
                </a:lnTo>
                <a:lnTo>
                  <a:pt x="4520" y="0"/>
                </a:lnTo>
                <a:lnTo>
                  <a:pt x="4664" y="0"/>
                </a:lnTo>
                <a:lnTo>
                  <a:pt x="4816" y="0"/>
                </a:lnTo>
                <a:lnTo>
                  <a:pt x="4968" y="0"/>
                </a:lnTo>
                <a:lnTo>
                  <a:pt x="5112" y="0"/>
                </a:lnTo>
                <a:lnTo>
                  <a:pt x="5264" y="0"/>
                </a:lnTo>
                <a:lnTo>
                  <a:pt x="5408" y="0"/>
                </a:lnTo>
                <a:lnTo>
                  <a:pt x="5560" y="0"/>
                </a:lnTo>
                <a:lnTo>
                  <a:pt x="5704" y="0"/>
                </a:lnTo>
                <a:lnTo>
                  <a:pt x="5856" y="0"/>
                </a:lnTo>
                <a:lnTo>
                  <a:pt x="6000" y="0"/>
                </a:lnTo>
                <a:lnTo>
                  <a:pt x="6152" y="0"/>
                </a:lnTo>
                <a:lnTo>
                  <a:pt x="6296" y="0"/>
                </a:lnTo>
                <a:lnTo>
                  <a:pt x="6448" y="0"/>
                </a:lnTo>
                <a:lnTo>
                  <a:pt x="6592" y="0"/>
                </a:lnTo>
                <a:lnTo>
                  <a:pt x="6744" y="0"/>
                </a:lnTo>
                <a:lnTo>
                  <a:pt x="6888" y="0"/>
                </a:lnTo>
                <a:lnTo>
                  <a:pt x="7040" y="0"/>
                </a:lnTo>
                <a:lnTo>
                  <a:pt x="7184" y="0"/>
                </a:lnTo>
                <a:lnTo>
                  <a:pt x="7336" y="0"/>
                </a:lnTo>
                <a:lnTo>
                  <a:pt x="7480" y="0"/>
                </a:lnTo>
                <a:lnTo>
                  <a:pt x="7632" y="0"/>
                </a:lnTo>
                <a:lnTo>
                  <a:pt x="7784" y="0"/>
                </a:lnTo>
                <a:lnTo>
                  <a:pt x="7928" y="0"/>
                </a:lnTo>
                <a:lnTo>
                  <a:pt x="8080" y="0"/>
                </a:lnTo>
                <a:lnTo>
                  <a:pt x="8224" y="0"/>
                </a:lnTo>
                <a:lnTo>
                  <a:pt x="8376" y="0"/>
                </a:lnTo>
                <a:lnTo>
                  <a:pt x="8520" y="0"/>
                </a:lnTo>
                <a:lnTo>
                  <a:pt x="8672" y="0"/>
                </a:lnTo>
                <a:lnTo>
                  <a:pt x="8816" y="0"/>
                </a:lnTo>
                <a:lnTo>
                  <a:pt x="8968" y="0"/>
                </a:lnTo>
                <a:lnTo>
                  <a:pt x="9112" y="0"/>
                </a:lnTo>
                <a:lnTo>
                  <a:pt x="9264" y="0"/>
                </a:lnTo>
                <a:lnTo>
                  <a:pt x="9408" y="0"/>
                </a:lnTo>
                <a:lnTo>
                  <a:pt x="9560" y="0"/>
                </a:lnTo>
                <a:lnTo>
                  <a:pt x="9704" y="0"/>
                </a:lnTo>
                <a:lnTo>
                  <a:pt x="9856" y="0"/>
                </a:lnTo>
                <a:lnTo>
                  <a:pt x="10000" y="0"/>
                </a:lnTo>
                <a:lnTo>
                  <a:pt x="10152" y="0"/>
                </a:lnTo>
                <a:lnTo>
                  <a:pt x="10296" y="0"/>
                </a:lnTo>
                <a:lnTo>
                  <a:pt x="10448" y="0"/>
                </a:lnTo>
                <a:lnTo>
                  <a:pt x="10600" y="0"/>
                </a:lnTo>
                <a:lnTo>
                  <a:pt x="10744" y="0"/>
                </a:lnTo>
                <a:lnTo>
                  <a:pt x="10896" y="0"/>
                </a:lnTo>
                <a:lnTo>
                  <a:pt x="11040" y="0"/>
                </a:lnTo>
                <a:lnTo>
                  <a:pt x="11192" y="0"/>
                </a:lnTo>
                <a:lnTo>
                  <a:pt x="11336" y="0"/>
                </a:lnTo>
                <a:lnTo>
                  <a:pt x="11488" y="0"/>
                </a:lnTo>
                <a:lnTo>
                  <a:pt x="11632" y="0"/>
                </a:lnTo>
                <a:lnTo>
                  <a:pt x="11784" y="0"/>
                </a:lnTo>
                <a:lnTo>
                  <a:pt x="11928" y="0"/>
                </a:lnTo>
                <a:lnTo>
                  <a:pt x="12080" y="0"/>
                </a:lnTo>
                <a:lnTo>
                  <a:pt x="12224" y="0"/>
                </a:lnTo>
                <a:lnTo>
                  <a:pt x="12376" y="0"/>
                </a:lnTo>
                <a:lnTo>
                  <a:pt x="12520" y="0"/>
                </a:lnTo>
                <a:lnTo>
                  <a:pt x="12672" y="0"/>
                </a:lnTo>
                <a:lnTo>
                  <a:pt x="12816" y="0"/>
                </a:lnTo>
                <a:lnTo>
                  <a:pt x="12968" y="0"/>
                </a:lnTo>
                <a:lnTo>
                  <a:pt x="13112" y="0"/>
                </a:lnTo>
                <a:lnTo>
                  <a:pt x="13264" y="0"/>
                </a:lnTo>
                <a:lnTo>
                  <a:pt x="13408" y="0"/>
                </a:lnTo>
                <a:lnTo>
                  <a:pt x="13560" y="0"/>
                </a:lnTo>
                <a:lnTo>
                  <a:pt x="13712" y="0"/>
                </a:lnTo>
                <a:lnTo>
                  <a:pt x="13856" y="0"/>
                </a:lnTo>
                <a:lnTo>
                  <a:pt x="14008" y="0"/>
                </a:lnTo>
                <a:lnTo>
                  <a:pt x="14152" y="0"/>
                </a:lnTo>
                <a:lnTo>
                  <a:pt x="14304" y="0"/>
                </a:lnTo>
                <a:lnTo>
                  <a:pt x="14448" y="0"/>
                </a:lnTo>
                <a:lnTo>
                  <a:pt x="14600" y="0"/>
                </a:lnTo>
                <a:lnTo>
                  <a:pt x="14744" y="0"/>
                </a:lnTo>
                <a:lnTo>
                  <a:pt x="14896" y="0"/>
                </a:lnTo>
                <a:lnTo>
                  <a:pt x="15040" y="0"/>
                </a:lnTo>
                <a:lnTo>
                  <a:pt x="15192" y="0"/>
                </a:lnTo>
                <a:lnTo>
                  <a:pt x="15336" y="0"/>
                </a:lnTo>
                <a:lnTo>
                  <a:pt x="15488" y="0"/>
                </a:lnTo>
                <a:lnTo>
                  <a:pt x="15632" y="0"/>
                </a:lnTo>
                <a:lnTo>
                  <a:pt x="15784" y="0"/>
                </a:lnTo>
                <a:lnTo>
                  <a:pt x="15928" y="0"/>
                </a:lnTo>
                <a:lnTo>
                  <a:pt x="16080" y="0"/>
                </a:lnTo>
                <a:lnTo>
                  <a:pt x="16224" y="0"/>
                </a:lnTo>
                <a:lnTo>
                  <a:pt x="16376" y="0"/>
                </a:lnTo>
                <a:lnTo>
                  <a:pt x="16528" y="0"/>
                </a:lnTo>
                <a:lnTo>
                  <a:pt x="16672" y="0"/>
                </a:lnTo>
                <a:lnTo>
                  <a:pt x="16824" y="0"/>
                </a:lnTo>
                <a:lnTo>
                  <a:pt x="16968" y="0"/>
                </a:lnTo>
                <a:lnTo>
                  <a:pt x="17120" y="0"/>
                </a:lnTo>
                <a:lnTo>
                  <a:pt x="17264" y="0"/>
                </a:lnTo>
                <a:lnTo>
                  <a:pt x="17416" y="0"/>
                </a:lnTo>
                <a:lnTo>
                  <a:pt x="17560" y="0"/>
                </a:lnTo>
                <a:lnTo>
                  <a:pt x="17712" y="0"/>
                </a:lnTo>
                <a:lnTo>
                  <a:pt x="17856" y="0"/>
                </a:lnTo>
                <a:lnTo>
                  <a:pt x="18008" y="0"/>
                </a:lnTo>
                <a:lnTo>
                  <a:pt x="18152" y="0"/>
                </a:lnTo>
                <a:lnTo>
                  <a:pt x="18304" y="0"/>
                </a:lnTo>
                <a:lnTo>
                  <a:pt x="18448" y="0"/>
                </a:lnTo>
                <a:lnTo>
                  <a:pt x="18600" y="0"/>
                </a:lnTo>
                <a:lnTo>
                  <a:pt x="18744" y="0"/>
                </a:lnTo>
                <a:lnTo>
                  <a:pt x="18896" y="0"/>
                </a:lnTo>
                <a:lnTo>
                  <a:pt x="19040" y="0"/>
                </a:lnTo>
                <a:lnTo>
                  <a:pt x="19192" y="0"/>
                </a:lnTo>
                <a:lnTo>
                  <a:pt x="19344" y="0"/>
                </a:lnTo>
                <a:lnTo>
                  <a:pt x="19488" y="0"/>
                </a:lnTo>
                <a:lnTo>
                  <a:pt x="19640" y="0"/>
                </a:lnTo>
                <a:lnTo>
                  <a:pt x="19784" y="0"/>
                </a:lnTo>
                <a:lnTo>
                  <a:pt x="19936" y="0"/>
                </a:lnTo>
                <a:lnTo>
                  <a:pt x="20080" y="0"/>
                </a:lnTo>
                <a:lnTo>
                  <a:pt x="20232" y="0"/>
                </a:lnTo>
                <a:lnTo>
                  <a:pt x="20376" y="0"/>
                </a:lnTo>
                <a:lnTo>
                  <a:pt x="20528" y="0"/>
                </a:lnTo>
                <a:lnTo>
                  <a:pt x="20672" y="0"/>
                </a:lnTo>
                <a:lnTo>
                  <a:pt x="20824" y="0"/>
                </a:lnTo>
                <a:lnTo>
                  <a:pt x="20968" y="0"/>
                </a:lnTo>
                <a:lnTo>
                  <a:pt x="21120" y="0"/>
                </a:lnTo>
                <a:lnTo>
                  <a:pt x="21264" y="0"/>
                </a:lnTo>
                <a:lnTo>
                  <a:pt x="21416" y="0"/>
                </a:lnTo>
                <a:lnTo>
                  <a:pt x="21560" y="0"/>
                </a:lnTo>
                <a:lnTo>
                  <a:pt x="21712" y="0"/>
                </a:lnTo>
                <a:lnTo>
                  <a:pt x="21856" y="0"/>
                </a:lnTo>
                <a:lnTo>
                  <a:pt x="22008" y="0"/>
                </a:lnTo>
                <a:lnTo>
                  <a:pt x="22160" y="0"/>
                </a:lnTo>
                <a:lnTo>
                  <a:pt x="22304" y="0"/>
                </a:lnTo>
                <a:lnTo>
                  <a:pt x="22456" y="0"/>
                </a:lnTo>
                <a:lnTo>
                  <a:pt x="22600" y="0"/>
                </a:lnTo>
                <a:lnTo>
                  <a:pt x="22752" y="0"/>
                </a:lnTo>
                <a:lnTo>
                  <a:pt x="22896" y="0"/>
                </a:lnTo>
                <a:lnTo>
                  <a:pt x="23048" y="0"/>
                </a:lnTo>
                <a:lnTo>
                  <a:pt x="23192" y="0"/>
                </a:lnTo>
                <a:lnTo>
                  <a:pt x="23344" y="0"/>
                </a:lnTo>
                <a:lnTo>
                  <a:pt x="23488" y="0"/>
                </a:lnTo>
                <a:lnTo>
                  <a:pt x="23640" y="0"/>
                </a:lnTo>
                <a:lnTo>
                  <a:pt x="23784" y="0"/>
                </a:lnTo>
                <a:lnTo>
                  <a:pt x="23936" y="0"/>
                </a:lnTo>
                <a:lnTo>
                  <a:pt x="24080" y="0"/>
                </a:lnTo>
                <a:lnTo>
                  <a:pt x="24232" y="0"/>
                </a:lnTo>
                <a:lnTo>
                  <a:pt x="24376" y="0"/>
                </a:lnTo>
                <a:lnTo>
                  <a:pt x="24528" y="0"/>
                </a:lnTo>
                <a:lnTo>
                  <a:pt x="24672" y="0"/>
                </a:lnTo>
                <a:lnTo>
                  <a:pt x="24824" y="0"/>
                </a:lnTo>
                <a:lnTo>
                  <a:pt x="24976" y="0"/>
                </a:lnTo>
                <a:lnTo>
                  <a:pt x="25120" y="0"/>
                </a:lnTo>
                <a:lnTo>
                  <a:pt x="25272" y="0"/>
                </a:lnTo>
                <a:lnTo>
                  <a:pt x="25416" y="0"/>
                </a:lnTo>
                <a:lnTo>
                  <a:pt x="25568" y="0"/>
                </a:lnTo>
                <a:lnTo>
                  <a:pt x="25712" y="0"/>
                </a:lnTo>
                <a:lnTo>
                  <a:pt x="25864" y="0"/>
                </a:lnTo>
                <a:lnTo>
                  <a:pt x="26008" y="0"/>
                </a:lnTo>
                <a:lnTo>
                  <a:pt x="26160" y="0"/>
                </a:lnTo>
                <a:lnTo>
                  <a:pt x="26304" y="0"/>
                </a:lnTo>
                <a:lnTo>
                  <a:pt x="26456" y="0"/>
                </a:lnTo>
                <a:lnTo>
                  <a:pt x="26600" y="0"/>
                </a:lnTo>
                <a:lnTo>
                  <a:pt x="26752" y="0"/>
                </a:lnTo>
                <a:lnTo>
                  <a:pt x="26896" y="0"/>
                </a:lnTo>
                <a:lnTo>
                  <a:pt x="27048" y="0"/>
                </a:lnTo>
                <a:lnTo>
                  <a:pt x="27192" y="0"/>
                </a:lnTo>
                <a:lnTo>
                  <a:pt x="27344" y="0"/>
                </a:lnTo>
                <a:lnTo>
                  <a:pt x="27488" y="0"/>
                </a:lnTo>
                <a:lnTo>
                  <a:pt x="27640" y="0"/>
                </a:lnTo>
                <a:lnTo>
                  <a:pt x="27784" y="0"/>
                </a:lnTo>
                <a:lnTo>
                  <a:pt x="27936" y="0"/>
                </a:lnTo>
                <a:lnTo>
                  <a:pt x="28088" y="0"/>
                </a:lnTo>
                <a:lnTo>
                  <a:pt x="28232" y="0"/>
                </a:lnTo>
                <a:lnTo>
                  <a:pt x="28384" y="0"/>
                </a:lnTo>
                <a:lnTo>
                  <a:pt x="28528" y="0"/>
                </a:lnTo>
                <a:lnTo>
                  <a:pt x="28680" y="0"/>
                </a:lnTo>
                <a:lnTo>
                  <a:pt x="28824" y="0"/>
                </a:lnTo>
                <a:lnTo>
                  <a:pt x="28976" y="0"/>
                </a:lnTo>
                <a:lnTo>
                  <a:pt x="29120" y="0"/>
                </a:lnTo>
                <a:lnTo>
                  <a:pt x="29272" y="0"/>
                </a:lnTo>
                <a:lnTo>
                  <a:pt x="29416" y="0"/>
                </a:lnTo>
                <a:lnTo>
                  <a:pt x="29568" y="0"/>
                </a:lnTo>
                <a:lnTo>
                  <a:pt x="29712" y="0"/>
                </a:lnTo>
                <a:cubicBezTo>
                  <a:pt x="29752" y="0"/>
                  <a:pt x="29784" y="33"/>
                  <a:pt x="29784" y="72"/>
                </a:cubicBezTo>
                <a:cubicBezTo>
                  <a:pt x="29784" y="112"/>
                  <a:pt x="29752" y="144"/>
                  <a:pt x="29712" y="144"/>
                </a:cubicBezTo>
                <a:lnTo>
                  <a:pt x="29568" y="144"/>
                </a:lnTo>
                <a:lnTo>
                  <a:pt x="29416" y="144"/>
                </a:lnTo>
                <a:lnTo>
                  <a:pt x="29272" y="144"/>
                </a:lnTo>
                <a:lnTo>
                  <a:pt x="29120" y="144"/>
                </a:lnTo>
                <a:lnTo>
                  <a:pt x="28976" y="144"/>
                </a:lnTo>
                <a:lnTo>
                  <a:pt x="28824" y="144"/>
                </a:lnTo>
                <a:lnTo>
                  <a:pt x="28680" y="144"/>
                </a:lnTo>
                <a:lnTo>
                  <a:pt x="28528" y="144"/>
                </a:lnTo>
                <a:lnTo>
                  <a:pt x="28384" y="144"/>
                </a:lnTo>
                <a:lnTo>
                  <a:pt x="28232" y="144"/>
                </a:lnTo>
                <a:lnTo>
                  <a:pt x="28088" y="144"/>
                </a:lnTo>
                <a:lnTo>
                  <a:pt x="27936" y="144"/>
                </a:lnTo>
                <a:lnTo>
                  <a:pt x="27784" y="144"/>
                </a:lnTo>
                <a:lnTo>
                  <a:pt x="27640" y="144"/>
                </a:lnTo>
                <a:lnTo>
                  <a:pt x="27488" y="144"/>
                </a:lnTo>
                <a:lnTo>
                  <a:pt x="27344" y="144"/>
                </a:lnTo>
                <a:lnTo>
                  <a:pt x="27192" y="144"/>
                </a:lnTo>
                <a:lnTo>
                  <a:pt x="27048" y="144"/>
                </a:lnTo>
                <a:lnTo>
                  <a:pt x="26896" y="144"/>
                </a:lnTo>
                <a:lnTo>
                  <a:pt x="26752" y="144"/>
                </a:lnTo>
                <a:lnTo>
                  <a:pt x="26600" y="144"/>
                </a:lnTo>
                <a:lnTo>
                  <a:pt x="26456" y="144"/>
                </a:lnTo>
                <a:lnTo>
                  <a:pt x="26304" y="144"/>
                </a:lnTo>
                <a:lnTo>
                  <a:pt x="26160" y="144"/>
                </a:lnTo>
                <a:lnTo>
                  <a:pt x="26008" y="144"/>
                </a:lnTo>
                <a:lnTo>
                  <a:pt x="25864" y="144"/>
                </a:lnTo>
                <a:lnTo>
                  <a:pt x="25712" y="144"/>
                </a:lnTo>
                <a:lnTo>
                  <a:pt x="25568" y="144"/>
                </a:lnTo>
                <a:lnTo>
                  <a:pt x="25416" y="144"/>
                </a:lnTo>
                <a:lnTo>
                  <a:pt x="25272" y="144"/>
                </a:lnTo>
                <a:lnTo>
                  <a:pt x="25120" y="144"/>
                </a:lnTo>
                <a:lnTo>
                  <a:pt x="24976" y="144"/>
                </a:lnTo>
                <a:lnTo>
                  <a:pt x="24824" y="144"/>
                </a:lnTo>
                <a:lnTo>
                  <a:pt x="24672" y="144"/>
                </a:lnTo>
                <a:lnTo>
                  <a:pt x="24528" y="144"/>
                </a:lnTo>
                <a:lnTo>
                  <a:pt x="24376" y="144"/>
                </a:lnTo>
                <a:lnTo>
                  <a:pt x="24232" y="144"/>
                </a:lnTo>
                <a:lnTo>
                  <a:pt x="24080" y="144"/>
                </a:lnTo>
                <a:lnTo>
                  <a:pt x="23936" y="144"/>
                </a:lnTo>
                <a:lnTo>
                  <a:pt x="23784" y="144"/>
                </a:lnTo>
                <a:lnTo>
                  <a:pt x="23640" y="144"/>
                </a:lnTo>
                <a:lnTo>
                  <a:pt x="23488" y="144"/>
                </a:lnTo>
                <a:lnTo>
                  <a:pt x="23344" y="144"/>
                </a:lnTo>
                <a:lnTo>
                  <a:pt x="23192" y="144"/>
                </a:lnTo>
                <a:lnTo>
                  <a:pt x="23048" y="144"/>
                </a:lnTo>
                <a:lnTo>
                  <a:pt x="22896" y="144"/>
                </a:lnTo>
                <a:lnTo>
                  <a:pt x="22752" y="144"/>
                </a:lnTo>
                <a:lnTo>
                  <a:pt x="22600" y="144"/>
                </a:lnTo>
                <a:lnTo>
                  <a:pt x="22456" y="144"/>
                </a:lnTo>
                <a:lnTo>
                  <a:pt x="22304" y="144"/>
                </a:lnTo>
                <a:lnTo>
                  <a:pt x="22160" y="144"/>
                </a:lnTo>
                <a:lnTo>
                  <a:pt x="22008" y="144"/>
                </a:lnTo>
                <a:lnTo>
                  <a:pt x="21856" y="144"/>
                </a:lnTo>
                <a:lnTo>
                  <a:pt x="21712" y="144"/>
                </a:lnTo>
                <a:lnTo>
                  <a:pt x="21560" y="144"/>
                </a:lnTo>
                <a:lnTo>
                  <a:pt x="21416" y="144"/>
                </a:lnTo>
                <a:lnTo>
                  <a:pt x="21264" y="144"/>
                </a:lnTo>
                <a:lnTo>
                  <a:pt x="21120" y="144"/>
                </a:lnTo>
                <a:lnTo>
                  <a:pt x="20968" y="144"/>
                </a:lnTo>
                <a:lnTo>
                  <a:pt x="20824" y="144"/>
                </a:lnTo>
                <a:lnTo>
                  <a:pt x="20672" y="144"/>
                </a:lnTo>
                <a:lnTo>
                  <a:pt x="20528" y="144"/>
                </a:lnTo>
                <a:lnTo>
                  <a:pt x="20376" y="144"/>
                </a:lnTo>
                <a:lnTo>
                  <a:pt x="20232" y="144"/>
                </a:lnTo>
                <a:lnTo>
                  <a:pt x="20080" y="144"/>
                </a:lnTo>
                <a:lnTo>
                  <a:pt x="19936" y="144"/>
                </a:lnTo>
                <a:lnTo>
                  <a:pt x="19784" y="144"/>
                </a:lnTo>
                <a:lnTo>
                  <a:pt x="19640" y="144"/>
                </a:lnTo>
                <a:lnTo>
                  <a:pt x="19488" y="144"/>
                </a:lnTo>
                <a:lnTo>
                  <a:pt x="19344" y="144"/>
                </a:lnTo>
                <a:lnTo>
                  <a:pt x="19192" y="144"/>
                </a:lnTo>
                <a:lnTo>
                  <a:pt x="19040" y="144"/>
                </a:lnTo>
                <a:lnTo>
                  <a:pt x="18896" y="144"/>
                </a:lnTo>
                <a:lnTo>
                  <a:pt x="18744" y="144"/>
                </a:lnTo>
                <a:lnTo>
                  <a:pt x="18600" y="144"/>
                </a:lnTo>
                <a:lnTo>
                  <a:pt x="18448" y="144"/>
                </a:lnTo>
                <a:lnTo>
                  <a:pt x="18304" y="144"/>
                </a:lnTo>
                <a:lnTo>
                  <a:pt x="18152" y="144"/>
                </a:lnTo>
                <a:lnTo>
                  <a:pt x="18008" y="144"/>
                </a:lnTo>
                <a:lnTo>
                  <a:pt x="17856" y="144"/>
                </a:lnTo>
                <a:lnTo>
                  <a:pt x="17712" y="144"/>
                </a:lnTo>
                <a:lnTo>
                  <a:pt x="17560" y="144"/>
                </a:lnTo>
                <a:lnTo>
                  <a:pt x="17416" y="144"/>
                </a:lnTo>
                <a:lnTo>
                  <a:pt x="17264" y="144"/>
                </a:lnTo>
                <a:lnTo>
                  <a:pt x="17120" y="144"/>
                </a:lnTo>
                <a:lnTo>
                  <a:pt x="16968" y="144"/>
                </a:lnTo>
                <a:lnTo>
                  <a:pt x="16824" y="144"/>
                </a:lnTo>
                <a:lnTo>
                  <a:pt x="16672" y="144"/>
                </a:lnTo>
                <a:lnTo>
                  <a:pt x="16528" y="144"/>
                </a:lnTo>
                <a:lnTo>
                  <a:pt x="16376" y="144"/>
                </a:lnTo>
                <a:lnTo>
                  <a:pt x="16224" y="144"/>
                </a:lnTo>
                <a:lnTo>
                  <a:pt x="16080" y="144"/>
                </a:lnTo>
                <a:lnTo>
                  <a:pt x="15928" y="144"/>
                </a:lnTo>
                <a:lnTo>
                  <a:pt x="15784" y="144"/>
                </a:lnTo>
                <a:lnTo>
                  <a:pt x="15632" y="144"/>
                </a:lnTo>
                <a:lnTo>
                  <a:pt x="15488" y="144"/>
                </a:lnTo>
                <a:lnTo>
                  <a:pt x="15336" y="144"/>
                </a:lnTo>
                <a:lnTo>
                  <a:pt x="15192" y="144"/>
                </a:lnTo>
                <a:lnTo>
                  <a:pt x="15040" y="144"/>
                </a:lnTo>
                <a:lnTo>
                  <a:pt x="14896" y="144"/>
                </a:lnTo>
                <a:lnTo>
                  <a:pt x="14744" y="144"/>
                </a:lnTo>
                <a:lnTo>
                  <a:pt x="14600" y="144"/>
                </a:lnTo>
                <a:lnTo>
                  <a:pt x="14448" y="144"/>
                </a:lnTo>
                <a:lnTo>
                  <a:pt x="14304" y="144"/>
                </a:lnTo>
                <a:lnTo>
                  <a:pt x="14152" y="144"/>
                </a:lnTo>
                <a:lnTo>
                  <a:pt x="14008" y="144"/>
                </a:lnTo>
                <a:lnTo>
                  <a:pt x="13856" y="144"/>
                </a:lnTo>
                <a:lnTo>
                  <a:pt x="13712" y="144"/>
                </a:lnTo>
                <a:lnTo>
                  <a:pt x="13560" y="144"/>
                </a:lnTo>
                <a:lnTo>
                  <a:pt x="13408" y="144"/>
                </a:lnTo>
                <a:lnTo>
                  <a:pt x="13264" y="144"/>
                </a:lnTo>
                <a:lnTo>
                  <a:pt x="13112" y="144"/>
                </a:lnTo>
                <a:lnTo>
                  <a:pt x="12968" y="144"/>
                </a:lnTo>
                <a:lnTo>
                  <a:pt x="12816" y="144"/>
                </a:lnTo>
                <a:lnTo>
                  <a:pt x="12672" y="144"/>
                </a:lnTo>
                <a:lnTo>
                  <a:pt x="12520" y="144"/>
                </a:lnTo>
                <a:lnTo>
                  <a:pt x="12376" y="144"/>
                </a:lnTo>
                <a:lnTo>
                  <a:pt x="12224" y="144"/>
                </a:lnTo>
                <a:lnTo>
                  <a:pt x="12080" y="144"/>
                </a:lnTo>
                <a:lnTo>
                  <a:pt x="11928" y="144"/>
                </a:lnTo>
                <a:lnTo>
                  <a:pt x="11784" y="144"/>
                </a:lnTo>
                <a:lnTo>
                  <a:pt x="11632" y="144"/>
                </a:lnTo>
                <a:lnTo>
                  <a:pt x="11488" y="144"/>
                </a:lnTo>
                <a:lnTo>
                  <a:pt x="11336" y="144"/>
                </a:lnTo>
                <a:lnTo>
                  <a:pt x="11192" y="144"/>
                </a:lnTo>
                <a:lnTo>
                  <a:pt x="11040" y="144"/>
                </a:lnTo>
                <a:lnTo>
                  <a:pt x="10896" y="144"/>
                </a:lnTo>
                <a:lnTo>
                  <a:pt x="10744" y="144"/>
                </a:lnTo>
                <a:lnTo>
                  <a:pt x="10600" y="144"/>
                </a:lnTo>
                <a:lnTo>
                  <a:pt x="10448" y="144"/>
                </a:lnTo>
                <a:lnTo>
                  <a:pt x="10296" y="144"/>
                </a:lnTo>
                <a:lnTo>
                  <a:pt x="10152" y="144"/>
                </a:lnTo>
                <a:lnTo>
                  <a:pt x="10000" y="144"/>
                </a:lnTo>
                <a:lnTo>
                  <a:pt x="9856" y="144"/>
                </a:lnTo>
                <a:lnTo>
                  <a:pt x="9704" y="144"/>
                </a:lnTo>
                <a:lnTo>
                  <a:pt x="9560" y="144"/>
                </a:lnTo>
                <a:lnTo>
                  <a:pt x="9408" y="144"/>
                </a:lnTo>
                <a:lnTo>
                  <a:pt x="9264" y="144"/>
                </a:lnTo>
                <a:lnTo>
                  <a:pt x="9112" y="144"/>
                </a:lnTo>
                <a:lnTo>
                  <a:pt x="8968" y="144"/>
                </a:lnTo>
                <a:lnTo>
                  <a:pt x="8816" y="144"/>
                </a:lnTo>
                <a:lnTo>
                  <a:pt x="8672" y="144"/>
                </a:lnTo>
                <a:lnTo>
                  <a:pt x="8520" y="144"/>
                </a:lnTo>
                <a:lnTo>
                  <a:pt x="8376" y="144"/>
                </a:lnTo>
                <a:lnTo>
                  <a:pt x="8224" y="144"/>
                </a:lnTo>
                <a:lnTo>
                  <a:pt x="8080" y="144"/>
                </a:lnTo>
                <a:lnTo>
                  <a:pt x="7928" y="144"/>
                </a:lnTo>
                <a:lnTo>
                  <a:pt x="7784" y="144"/>
                </a:lnTo>
                <a:lnTo>
                  <a:pt x="7632" y="144"/>
                </a:lnTo>
                <a:lnTo>
                  <a:pt x="7480" y="144"/>
                </a:lnTo>
                <a:lnTo>
                  <a:pt x="7336" y="144"/>
                </a:lnTo>
                <a:lnTo>
                  <a:pt x="7184" y="144"/>
                </a:lnTo>
                <a:lnTo>
                  <a:pt x="7040" y="144"/>
                </a:lnTo>
                <a:lnTo>
                  <a:pt x="6888" y="144"/>
                </a:lnTo>
                <a:lnTo>
                  <a:pt x="6744" y="144"/>
                </a:lnTo>
                <a:lnTo>
                  <a:pt x="6592" y="144"/>
                </a:lnTo>
                <a:lnTo>
                  <a:pt x="6448" y="144"/>
                </a:lnTo>
                <a:lnTo>
                  <a:pt x="6296" y="144"/>
                </a:lnTo>
                <a:lnTo>
                  <a:pt x="6152" y="144"/>
                </a:lnTo>
                <a:lnTo>
                  <a:pt x="6000" y="144"/>
                </a:lnTo>
                <a:lnTo>
                  <a:pt x="5856" y="144"/>
                </a:lnTo>
                <a:lnTo>
                  <a:pt x="5704" y="144"/>
                </a:lnTo>
                <a:lnTo>
                  <a:pt x="5560" y="144"/>
                </a:lnTo>
                <a:lnTo>
                  <a:pt x="5408" y="144"/>
                </a:lnTo>
                <a:lnTo>
                  <a:pt x="5264" y="144"/>
                </a:lnTo>
                <a:lnTo>
                  <a:pt x="5112" y="144"/>
                </a:lnTo>
                <a:lnTo>
                  <a:pt x="4968" y="144"/>
                </a:lnTo>
                <a:lnTo>
                  <a:pt x="4816" y="144"/>
                </a:lnTo>
                <a:lnTo>
                  <a:pt x="4664" y="144"/>
                </a:lnTo>
                <a:lnTo>
                  <a:pt x="4520" y="144"/>
                </a:lnTo>
                <a:lnTo>
                  <a:pt x="4368" y="144"/>
                </a:lnTo>
                <a:lnTo>
                  <a:pt x="4224" y="144"/>
                </a:lnTo>
                <a:lnTo>
                  <a:pt x="4072" y="144"/>
                </a:lnTo>
                <a:lnTo>
                  <a:pt x="3928" y="144"/>
                </a:lnTo>
                <a:lnTo>
                  <a:pt x="3776" y="144"/>
                </a:lnTo>
                <a:lnTo>
                  <a:pt x="3632" y="144"/>
                </a:lnTo>
                <a:lnTo>
                  <a:pt x="3480" y="144"/>
                </a:lnTo>
                <a:lnTo>
                  <a:pt x="3336" y="144"/>
                </a:lnTo>
                <a:lnTo>
                  <a:pt x="3184" y="144"/>
                </a:lnTo>
                <a:lnTo>
                  <a:pt x="3040" y="144"/>
                </a:lnTo>
                <a:lnTo>
                  <a:pt x="2888" y="144"/>
                </a:lnTo>
                <a:lnTo>
                  <a:pt x="2744" y="144"/>
                </a:lnTo>
                <a:lnTo>
                  <a:pt x="2592" y="144"/>
                </a:lnTo>
                <a:lnTo>
                  <a:pt x="2448" y="144"/>
                </a:lnTo>
                <a:lnTo>
                  <a:pt x="2296" y="144"/>
                </a:lnTo>
                <a:lnTo>
                  <a:pt x="2152" y="144"/>
                </a:lnTo>
                <a:lnTo>
                  <a:pt x="2000" y="144"/>
                </a:lnTo>
                <a:lnTo>
                  <a:pt x="1848" y="144"/>
                </a:lnTo>
                <a:lnTo>
                  <a:pt x="1704" y="144"/>
                </a:lnTo>
                <a:lnTo>
                  <a:pt x="1552" y="144"/>
                </a:lnTo>
                <a:lnTo>
                  <a:pt x="1408" y="144"/>
                </a:lnTo>
                <a:lnTo>
                  <a:pt x="1256" y="144"/>
                </a:lnTo>
                <a:lnTo>
                  <a:pt x="1112" y="144"/>
                </a:lnTo>
                <a:lnTo>
                  <a:pt x="960" y="144"/>
                </a:lnTo>
                <a:lnTo>
                  <a:pt x="816" y="144"/>
                </a:lnTo>
                <a:lnTo>
                  <a:pt x="664" y="144"/>
                </a:lnTo>
                <a:lnTo>
                  <a:pt x="520" y="144"/>
                </a:lnTo>
                <a:lnTo>
                  <a:pt x="368" y="144"/>
                </a:lnTo>
                <a:lnTo>
                  <a:pt x="224" y="144"/>
                </a:lnTo>
                <a:lnTo>
                  <a:pt x="72" y="144"/>
                </a:lnTo>
                <a:cubicBezTo>
                  <a:pt x="33" y="144"/>
                  <a:pt x="0" y="112"/>
                  <a:pt x="0" y="72"/>
                </a:cubicBezTo>
                <a:cubicBezTo>
                  <a:pt x="0" y="33"/>
                  <a:pt x="33" y="0"/>
                  <a:pt x="7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5378450" y="2460625"/>
            <a:ext cx="3140075" cy="25400"/>
          </a:xfrm>
          <a:custGeom>
            <a:avLst/>
            <a:gdLst>
              <a:gd name="T0" fmla="*/ 332 w 10076"/>
              <a:gd name="T1" fmla="*/ 0 h 72"/>
              <a:gd name="T2" fmla="*/ 704 w 10076"/>
              <a:gd name="T3" fmla="*/ 0 h 72"/>
              <a:gd name="T4" fmla="*/ 1076 w 10076"/>
              <a:gd name="T5" fmla="*/ 0 h 72"/>
              <a:gd name="T6" fmla="*/ 1444 w 10076"/>
              <a:gd name="T7" fmla="*/ 0 h 72"/>
              <a:gd name="T8" fmla="*/ 1816 w 10076"/>
              <a:gd name="T9" fmla="*/ 0 h 72"/>
              <a:gd name="T10" fmla="*/ 2188 w 10076"/>
              <a:gd name="T11" fmla="*/ 0 h 72"/>
              <a:gd name="T12" fmla="*/ 2556 w 10076"/>
              <a:gd name="T13" fmla="*/ 0 h 72"/>
              <a:gd name="T14" fmla="*/ 2928 w 10076"/>
              <a:gd name="T15" fmla="*/ 0 h 72"/>
              <a:gd name="T16" fmla="*/ 3296 w 10076"/>
              <a:gd name="T17" fmla="*/ 0 h 72"/>
              <a:gd name="T18" fmla="*/ 3668 w 10076"/>
              <a:gd name="T19" fmla="*/ 0 h 72"/>
              <a:gd name="T20" fmla="*/ 4040 w 10076"/>
              <a:gd name="T21" fmla="*/ 0 h 72"/>
              <a:gd name="T22" fmla="*/ 4408 w 10076"/>
              <a:gd name="T23" fmla="*/ 0 h 72"/>
              <a:gd name="T24" fmla="*/ 4780 w 10076"/>
              <a:gd name="T25" fmla="*/ 0 h 72"/>
              <a:gd name="T26" fmla="*/ 5152 w 10076"/>
              <a:gd name="T27" fmla="*/ 0 h 72"/>
              <a:gd name="T28" fmla="*/ 5520 w 10076"/>
              <a:gd name="T29" fmla="*/ 0 h 72"/>
              <a:gd name="T30" fmla="*/ 5892 w 10076"/>
              <a:gd name="T31" fmla="*/ 0 h 72"/>
              <a:gd name="T32" fmla="*/ 6264 w 10076"/>
              <a:gd name="T33" fmla="*/ 0 h 72"/>
              <a:gd name="T34" fmla="*/ 6632 w 10076"/>
              <a:gd name="T35" fmla="*/ 0 h 72"/>
              <a:gd name="T36" fmla="*/ 7004 w 10076"/>
              <a:gd name="T37" fmla="*/ 0 h 72"/>
              <a:gd name="T38" fmla="*/ 7372 w 10076"/>
              <a:gd name="T39" fmla="*/ 0 h 72"/>
              <a:gd name="T40" fmla="*/ 7744 w 10076"/>
              <a:gd name="T41" fmla="*/ 0 h 72"/>
              <a:gd name="T42" fmla="*/ 8116 w 10076"/>
              <a:gd name="T43" fmla="*/ 0 h 72"/>
              <a:gd name="T44" fmla="*/ 8484 w 10076"/>
              <a:gd name="T45" fmla="*/ 0 h 72"/>
              <a:gd name="T46" fmla="*/ 8856 w 10076"/>
              <a:gd name="T47" fmla="*/ 0 h 72"/>
              <a:gd name="T48" fmla="*/ 9228 w 10076"/>
              <a:gd name="T49" fmla="*/ 0 h 72"/>
              <a:gd name="T50" fmla="*/ 9596 w 10076"/>
              <a:gd name="T51" fmla="*/ 0 h 72"/>
              <a:gd name="T52" fmla="*/ 9968 w 10076"/>
              <a:gd name="T53" fmla="*/ 0 h 72"/>
              <a:gd name="T54" fmla="*/ 9892 w 10076"/>
              <a:gd name="T55" fmla="*/ 72 h 72"/>
              <a:gd name="T56" fmla="*/ 9524 w 10076"/>
              <a:gd name="T57" fmla="*/ 72 h 72"/>
              <a:gd name="T58" fmla="*/ 9152 w 10076"/>
              <a:gd name="T59" fmla="*/ 72 h 72"/>
              <a:gd name="T60" fmla="*/ 8780 w 10076"/>
              <a:gd name="T61" fmla="*/ 72 h 72"/>
              <a:gd name="T62" fmla="*/ 8412 w 10076"/>
              <a:gd name="T63" fmla="*/ 72 h 72"/>
              <a:gd name="T64" fmla="*/ 8040 w 10076"/>
              <a:gd name="T65" fmla="*/ 72 h 72"/>
              <a:gd name="T66" fmla="*/ 7668 w 10076"/>
              <a:gd name="T67" fmla="*/ 72 h 72"/>
              <a:gd name="T68" fmla="*/ 7300 w 10076"/>
              <a:gd name="T69" fmla="*/ 72 h 72"/>
              <a:gd name="T70" fmla="*/ 6928 w 10076"/>
              <a:gd name="T71" fmla="*/ 72 h 72"/>
              <a:gd name="T72" fmla="*/ 6560 w 10076"/>
              <a:gd name="T73" fmla="*/ 72 h 72"/>
              <a:gd name="T74" fmla="*/ 6188 w 10076"/>
              <a:gd name="T75" fmla="*/ 72 h 72"/>
              <a:gd name="T76" fmla="*/ 5816 w 10076"/>
              <a:gd name="T77" fmla="*/ 72 h 72"/>
              <a:gd name="T78" fmla="*/ 5448 w 10076"/>
              <a:gd name="T79" fmla="*/ 72 h 72"/>
              <a:gd name="T80" fmla="*/ 5076 w 10076"/>
              <a:gd name="T81" fmla="*/ 72 h 72"/>
              <a:gd name="T82" fmla="*/ 4704 w 10076"/>
              <a:gd name="T83" fmla="*/ 72 h 72"/>
              <a:gd name="T84" fmla="*/ 4336 w 10076"/>
              <a:gd name="T85" fmla="*/ 72 h 72"/>
              <a:gd name="T86" fmla="*/ 3964 w 10076"/>
              <a:gd name="T87" fmla="*/ 72 h 72"/>
              <a:gd name="T88" fmla="*/ 3596 w 10076"/>
              <a:gd name="T89" fmla="*/ 72 h 72"/>
              <a:gd name="T90" fmla="*/ 3224 w 10076"/>
              <a:gd name="T91" fmla="*/ 72 h 72"/>
              <a:gd name="T92" fmla="*/ 2852 w 10076"/>
              <a:gd name="T93" fmla="*/ 72 h 72"/>
              <a:gd name="T94" fmla="*/ 2484 w 10076"/>
              <a:gd name="T95" fmla="*/ 72 h 72"/>
              <a:gd name="T96" fmla="*/ 2112 w 10076"/>
              <a:gd name="T97" fmla="*/ 72 h 72"/>
              <a:gd name="T98" fmla="*/ 1740 w 10076"/>
              <a:gd name="T99" fmla="*/ 72 h 72"/>
              <a:gd name="T100" fmla="*/ 1372 w 10076"/>
              <a:gd name="T101" fmla="*/ 72 h 72"/>
              <a:gd name="T102" fmla="*/ 1000 w 10076"/>
              <a:gd name="T103" fmla="*/ 72 h 72"/>
              <a:gd name="T104" fmla="*/ 632 w 10076"/>
              <a:gd name="T105" fmla="*/ 72 h 72"/>
              <a:gd name="T106" fmla="*/ 260 w 10076"/>
              <a:gd name="T107" fmla="*/ 72 h 72"/>
              <a:gd name="T108" fmla="*/ 36 w 10076"/>
              <a:gd name="T10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76" h="72">
                <a:moveTo>
                  <a:pt x="36" y="0"/>
                </a:moveTo>
                <a:lnTo>
                  <a:pt x="112" y="0"/>
                </a:lnTo>
                <a:lnTo>
                  <a:pt x="184" y="0"/>
                </a:lnTo>
                <a:lnTo>
                  <a:pt x="260" y="0"/>
                </a:lnTo>
                <a:lnTo>
                  <a:pt x="332" y="0"/>
                </a:lnTo>
                <a:lnTo>
                  <a:pt x="408" y="0"/>
                </a:lnTo>
                <a:lnTo>
                  <a:pt x="480" y="0"/>
                </a:lnTo>
                <a:lnTo>
                  <a:pt x="556" y="0"/>
                </a:lnTo>
                <a:lnTo>
                  <a:pt x="632" y="0"/>
                </a:lnTo>
                <a:lnTo>
                  <a:pt x="704" y="0"/>
                </a:lnTo>
                <a:lnTo>
                  <a:pt x="780" y="0"/>
                </a:lnTo>
                <a:lnTo>
                  <a:pt x="852" y="0"/>
                </a:lnTo>
                <a:lnTo>
                  <a:pt x="928" y="0"/>
                </a:lnTo>
                <a:lnTo>
                  <a:pt x="1000" y="0"/>
                </a:lnTo>
                <a:lnTo>
                  <a:pt x="1076" y="0"/>
                </a:lnTo>
                <a:lnTo>
                  <a:pt x="1148" y="0"/>
                </a:lnTo>
                <a:lnTo>
                  <a:pt x="1224" y="0"/>
                </a:lnTo>
                <a:lnTo>
                  <a:pt x="1296" y="0"/>
                </a:lnTo>
                <a:lnTo>
                  <a:pt x="1372" y="0"/>
                </a:lnTo>
                <a:lnTo>
                  <a:pt x="1444" y="0"/>
                </a:lnTo>
                <a:lnTo>
                  <a:pt x="1520" y="0"/>
                </a:lnTo>
                <a:lnTo>
                  <a:pt x="1592" y="0"/>
                </a:lnTo>
                <a:lnTo>
                  <a:pt x="1668" y="0"/>
                </a:lnTo>
                <a:lnTo>
                  <a:pt x="1740" y="0"/>
                </a:lnTo>
                <a:lnTo>
                  <a:pt x="1816" y="0"/>
                </a:lnTo>
                <a:lnTo>
                  <a:pt x="1888" y="0"/>
                </a:lnTo>
                <a:lnTo>
                  <a:pt x="1964" y="0"/>
                </a:lnTo>
                <a:lnTo>
                  <a:pt x="2040" y="0"/>
                </a:lnTo>
                <a:lnTo>
                  <a:pt x="2112" y="0"/>
                </a:lnTo>
                <a:lnTo>
                  <a:pt x="2188" y="0"/>
                </a:lnTo>
                <a:lnTo>
                  <a:pt x="2260" y="0"/>
                </a:lnTo>
                <a:lnTo>
                  <a:pt x="2336" y="0"/>
                </a:lnTo>
                <a:lnTo>
                  <a:pt x="2408" y="0"/>
                </a:lnTo>
                <a:lnTo>
                  <a:pt x="2484" y="0"/>
                </a:lnTo>
                <a:lnTo>
                  <a:pt x="2556" y="0"/>
                </a:lnTo>
                <a:lnTo>
                  <a:pt x="2632" y="0"/>
                </a:lnTo>
                <a:lnTo>
                  <a:pt x="2704" y="0"/>
                </a:lnTo>
                <a:lnTo>
                  <a:pt x="2780" y="0"/>
                </a:lnTo>
                <a:lnTo>
                  <a:pt x="2852" y="0"/>
                </a:lnTo>
                <a:lnTo>
                  <a:pt x="2928" y="0"/>
                </a:lnTo>
                <a:lnTo>
                  <a:pt x="3000" y="0"/>
                </a:lnTo>
                <a:lnTo>
                  <a:pt x="3076" y="0"/>
                </a:lnTo>
                <a:lnTo>
                  <a:pt x="3148" y="0"/>
                </a:lnTo>
                <a:lnTo>
                  <a:pt x="3224" y="0"/>
                </a:lnTo>
                <a:lnTo>
                  <a:pt x="3296" y="0"/>
                </a:lnTo>
                <a:lnTo>
                  <a:pt x="3372" y="0"/>
                </a:lnTo>
                <a:lnTo>
                  <a:pt x="3448" y="0"/>
                </a:lnTo>
                <a:lnTo>
                  <a:pt x="3520" y="0"/>
                </a:lnTo>
                <a:lnTo>
                  <a:pt x="3596" y="0"/>
                </a:lnTo>
                <a:lnTo>
                  <a:pt x="3668" y="0"/>
                </a:lnTo>
                <a:lnTo>
                  <a:pt x="3744" y="0"/>
                </a:lnTo>
                <a:lnTo>
                  <a:pt x="3816" y="0"/>
                </a:lnTo>
                <a:lnTo>
                  <a:pt x="3892" y="0"/>
                </a:lnTo>
                <a:lnTo>
                  <a:pt x="3964" y="0"/>
                </a:lnTo>
                <a:lnTo>
                  <a:pt x="4040" y="0"/>
                </a:lnTo>
                <a:lnTo>
                  <a:pt x="4112" y="0"/>
                </a:lnTo>
                <a:lnTo>
                  <a:pt x="4188" y="0"/>
                </a:lnTo>
                <a:lnTo>
                  <a:pt x="4260" y="0"/>
                </a:lnTo>
                <a:lnTo>
                  <a:pt x="4336" y="0"/>
                </a:lnTo>
                <a:lnTo>
                  <a:pt x="4408" y="0"/>
                </a:lnTo>
                <a:lnTo>
                  <a:pt x="4484" y="0"/>
                </a:lnTo>
                <a:lnTo>
                  <a:pt x="4556" y="0"/>
                </a:lnTo>
                <a:lnTo>
                  <a:pt x="4632" y="0"/>
                </a:lnTo>
                <a:lnTo>
                  <a:pt x="4704" y="0"/>
                </a:lnTo>
                <a:lnTo>
                  <a:pt x="4780" y="0"/>
                </a:lnTo>
                <a:lnTo>
                  <a:pt x="4856" y="0"/>
                </a:lnTo>
                <a:lnTo>
                  <a:pt x="4928" y="0"/>
                </a:lnTo>
                <a:lnTo>
                  <a:pt x="5004" y="0"/>
                </a:lnTo>
                <a:lnTo>
                  <a:pt x="5076" y="0"/>
                </a:lnTo>
                <a:lnTo>
                  <a:pt x="5152" y="0"/>
                </a:lnTo>
                <a:lnTo>
                  <a:pt x="5224" y="0"/>
                </a:lnTo>
                <a:lnTo>
                  <a:pt x="5300" y="0"/>
                </a:lnTo>
                <a:lnTo>
                  <a:pt x="5372" y="0"/>
                </a:lnTo>
                <a:lnTo>
                  <a:pt x="5448" y="0"/>
                </a:lnTo>
                <a:lnTo>
                  <a:pt x="5520" y="0"/>
                </a:lnTo>
                <a:lnTo>
                  <a:pt x="5596" y="0"/>
                </a:lnTo>
                <a:lnTo>
                  <a:pt x="5668" y="0"/>
                </a:lnTo>
                <a:lnTo>
                  <a:pt x="5744" y="0"/>
                </a:lnTo>
                <a:lnTo>
                  <a:pt x="5816" y="0"/>
                </a:lnTo>
                <a:lnTo>
                  <a:pt x="5892" y="0"/>
                </a:lnTo>
                <a:lnTo>
                  <a:pt x="5964" y="0"/>
                </a:lnTo>
                <a:lnTo>
                  <a:pt x="6040" y="0"/>
                </a:lnTo>
                <a:lnTo>
                  <a:pt x="6112" y="0"/>
                </a:lnTo>
                <a:lnTo>
                  <a:pt x="6188" y="0"/>
                </a:lnTo>
                <a:lnTo>
                  <a:pt x="6264" y="0"/>
                </a:lnTo>
                <a:lnTo>
                  <a:pt x="6336" y="0"/>
                </a:lnTo>
                <a:lnTo>
                  <a:pt x="6412" y="0"/>
                </a:lnTo>
                <a:lnTo>
                  <a:pt x="6484" y="0"/>
                </a:lnTo>
                <a:lnTo>
                  <a:pt x="6560" y="0"/>
                </a:lnTo>
                <a:lnTo>
                  <a:pt x="6632" y="0"/>
                </a:lnTo>
                <a:lnTo>
                  <a:pt x="6708" y="0"/>
                </a:lnTo>
                <a:lnTo>
                  <a:pt x="6780" y="0"/>
                </a:lnTo>
                <a:lnTo>
                  <a:pt x="6856" y="0"/>
                </a:lnTo>
                <a:lnTo>
                  <a:pt x="6928" y="0"/>
                </a:lnTo>
                <a:lnTo>
                  <a:pt x="7004" y="0"/>
                </a:lnTo>
                <a:lnTo>
                  <a:pt x="7076" y="0"/>
                </a:lnTo>
                <a:lnTo>
                  <a:pt x="7152" y="0"/>
                </a:lnTo>
                <a:lnTo>
                  <a:pt x="7224" y="0"/>
                </a:lnTo>
                <a:lnTo>
                  <a:pt x="7300" y="0"/>
                </a:lnTo>
                <a:lnTo>
                  <a:pt x="7372" y="0"/>
                </a:lnTo>
                <a:lnTo>
                  <a:pt x="7448" y="0"/>
                </a:lnTo>
                <a:lnTo>
                  <a:pt x="7520" y="0"/>
                </a:lnTo>
                <a:lnTo>
                  <a:pt x="7596" y="0"/>
                </a:lnTo>
                <a:lnTo>
                  <a:pt x="7668" y="0"/>
                </a:lnTo>
                <a:lnTo>
                  <a:pt x="7744" y="0"/>
                </a:lnTo>
                <a:lnTo>
                  <a:pt x="7820" y="0"/>
                </a:lnTo>
                <a:lnTo>
                  <a:pt x="7892" y="0"/>
                </a:lnTo>
                <a:lnTo>
                  <a:pt x="7968" y="0"/>
                </a:lnTo>
                <a:lnTo>
                  <a:pt x="8040" y="0"/>
                </a:lnTo>
                <a:lnTo>
                  <a:pt x="8116" y="0"/>
                </a:lnTo>
                <a:lnTo>
                  <a:pt x="8188" y="0"/>
                </a:lnTo>
                <a:lnTo>
                  <a:pt x="8264" y="0"/>
                </a:lnTo>
                <a:lnTo>
                  <a:pt x="8336" y="0"/>
                </a:lnTo>
                <a:lnTo>
                  <a:pt x="8412" y="0"/>
                </a:lnTo>
                <a:lnTo>
                  <a:pt x="8484" y="0"/>
                </a:lnTo>
                <a:lnTo>
                  <a:pt x="8560" y="0"/>
                </a:lnTo>
                <a:lnTo>
                  <a:pt x="8632" y="0"/>
                </a:lnTo>
                <a:lnTo>
                  <a:pt x="8708" y="0"/>
                </a:lnTo>
                <a:lnTo>
                  <a:pt x="8780" y="0"/>
                </a:lnTo>
                <a:lnTo>
                  <a:pt x="8856" y="0"/>
                </a:lnTo>
                <a:lnTo>
                  <a:pt x="8928" y="0"/>
                </a:lnTo>
                <a:lnTo>
                  <a:pt x="9004" y="0"/>
                </a:lnTo>
                <a:lnTo>
                  <a:pt x="9076" y="0"/>
                </a:lnTo>
                <a:lnTo>
                  <a:pt x="9152" y="0"/>
                </a:lnTo>
                <a:lnTo>
                  <a:pt x="9228" y="0"/>
                </a:lnTo>
                <a:lnTo>
                  <a:pt x="9300" y="0"/>
                </a:lnTo>
                <a:lnTo>
                  <a:pt x="9376" y="0"/>
                </a:lnTo>
                <a:lnTo>
                  <a:pt x="9448" y="0"/>
                </a:lnTo>
                <a:lnTo>
                  <a:pt x="9524" y="0"/>
                </a:lnTo>
                <a:lnTo>
                  <a:pt x="9596" y="0"/>
                </a:lnTo>
                <a:lnTo>
                  <a:pt x="9672" y="0"/>
                </a:lnTo>
                <a:lnTo>
                  <a:pt x="9744" y="0"/>
                </a:lnTo>
                <a:lnTo>
                  <a:pt x="9820" y="0"/>
                </a:lnTo>
                <a:lnTo>
                  <a:pt x="9892" y="0"/>
                </a:lnTo>
                <a:lnTo>
                  <a:pt x="9968" y="0"/>
                </a:lnTo>
                <a:lnTo>
                  <a:pt x="10040" y="0"/>
                </a:lnTo>
                <a:cubicBezTo>
                  <a:pt x="10060" y="0"/>
                  <a:pt x="10076" y="17"/>
                  <a:pt x="10076" y="36"/>
                </a:cubicBezTo>
                <a:cubicBezTo>
                  <a:pt x="10076" y="56"/>
                  <a:pt x="10060" y="72"/>
                  <a:pt x="10040" y="72"/>
                </a:cubicBezTo>
                <a:lnTo>
                  <a:pt x="9968" y="72"/>
                </a:lnTo>
                <a:lnTo>
                  <a:pt x="9892" y="72"/>
                </a:lnTo>
                <a:lnTo>
                  <a:pt x="9820" y="72"/>
                </a:lnTo>
                <a:lnTo>
                  <a:pt x="9744" y="72"/>
                </a:lnTo>
                <a:lnTo>
                  <a:pt x="9672" y="72"/>
                </a:lnTo>
                <a:lnTo>
                  <a:pt x="9596" y="72"/>
                </a:lnTo>
                <a:lnTo>
                  <a:pt x="9524" y="72"/>
                </a:lnTo>
                <a:lnTo>
                  <a:pt x="9448" y="72"/>
                </a:lnTo>
                <a:lnTo>
                  <a:pt x="9376" y="72"/>
                </a:lnTo>
                <a:lnTo>
                  <a:pt x="9300" y="72"/>
                </a:lnTo>
                <a:lnTo>
                  <a:pt x="9228" y="72"/>
                </a:lnTo>
                <a:lnTo>
                  <a:pt x="9152" y="72"/>
                </a:lnTo>
                <a:lnTo>
                  <a:pt x="9076" y="72"/>
                </a:lnTo>
                <a:lnTo>
                  <a:pt x="9004" y="72"/>
                </a:lnTo>
                <a:lnTo>
                  <a:pt x="8928" y="72"/>
                </a:lnTo>
                <a:lnTo>
                  <a:pt x="8856" y="72"/>
                </a:lnTo>
                <a:lnTo>
                  <a:pt x="8780" y="72"/>
                </a:lnTo>
                <a:lnTo>
                  <a:pt x="8708" y="72"/>
                </a:lnTo>
                <a:lnTo>
                  <a:pt x="8632" y="72"/>
                </a:lnTo>
                <a:lnTo>
                  <a:pt x="8560" y="72"/>
                </a:lnTo>
                <a:lnTo>
                  <a:pt x="8484" y="72"/>
                </a:lnTo>
                <a:lnTo>
                  <a:pt x="8412" y="72"/>
                </a:lnTo>
                <a:lnTo>
                  <a:pt x="8336" y="72"/>
                </a:lnTo>
                <a:lnTo>
                  <a:pt x="8264" y="72"/>
                </a:lnTo>
                <a:lnTo>
                  <a:pt x="8188" y="72"/>
                </a:lnTo>
                <a:lnTo>
                  <a:pt x="8116" y="72"/>
                </a:lnTo>
                <a:lnTo>
                  <a:pt x="8040" y="72"/>
                </a:lnTo>
                <a:lnTo>
                  <a:pt x="7968" y="72"/>
                </a:lnTo>
                <a:lnTo>
                  <a:pt x="7892" y="72"/>
                </a:lnTo>
                <a:lnTo>
                  <a:pt x="7820" y="72"/>
                </a:lnTo>
                <a:lnTo>
                  <a:pt x="7744" y="72"/>
                </a:lnTo>
                <a:lnTo>
                  <a:pt x="7668" y="72"/>
                </a:lnTo>
                <a:lnTo>
                  <a:pt x="7596" y="72"/>
                </a:lnTo>
                <a:lnTo>
                  <a:pt x="7520" y="72"/>
                </a:lnTo>
                <a:lnTo>
                  <a:pt x="7448" y="72"/>
                </a:lnTo>
                <a:lnTo>
                  <a:pt x="7372" y="72"/>
                </a:lnTo>
                <a:lnTo>
                  <a:pt x="7300" y="72"/>
                </a:lnTo>
                <a:lnTo>
                  <a:pt x="7224" y="72"/>
                </a:lnTo>
                <a:lnTo>
                  <a:pt x="7152" y="72"/>
                </a:lnTo>
                <a:lnTo>
                  <a:pt x="7076" y="72"/>
                </a:lnTo>
                <a:lnTo>
                  <a:pt x="7004" y="72"/>
                </a:lnTo>
                <a:lnTo>
                  <a:pt x="6928" y="72"/>
                </a:lnTo>
                <a:lnTo>
                  <a:pt x="6856" y="72"/>
                </a:lnTo>
                <a:lnTo>
                  <a:pt x="6780" y="72"/>
                </a:lnTo>
                <a:lnTo>
                  <a:pt x="6708" y="72"/>
                </a:lnTo>
                <a:lnTo>
                  <a:pt x="6632" y="72"/>
                </a:lnTo>
                <a:lnTo>
                  <a:pt x="6560" y="72"/>
                </a:lnTo>
                <a:lnTo>
                  <a:pt x="6484" y="72"/>
                </a:lnTo>
                <a:lnTo>
                  <a:pt x="6412" y="72"/>
                </a:lnTo>
                <a:lnTo>
                  <a:pt x="6336" y="72"/>
                </a:lnTo>
                <a:lnTo>
                  <a:pt x="6264" y="72"/>
                </a:lnTo>
                <a:lnTo>
                  <a:pt x="6188" y="72"/>
                </a:lnTo>
                <a:lnTo>
                  <a:pt x="6112" y="72"/>
                </a:lnTo>
                <a:lnTo>
                  <a:pt x="6040" y="72"/>
                </a:lnTo>
                <a:lnTo>
                  <a:pt x="5964" y="72"/>
                </a:lnTo>
                <a:lnTo>
                  <a:pt x="5892" y="72"/>
                </a:lnTo>
                <a:lnTo>
                  <a:pt x="5816" y="72"/>
                </a:lnTo>
                <a:lnTo>
                  <a:pt x="5744" y="72"/>
                </a:lnTo>
                <a:lnTo>
                  <a:pt x="5668" y="72"/>
                </a:lnTo>
                <a:lnTo>
                  <a:pt x="5596" y="72"/>
                </a:lnTo>
                <a:lnTo>
                  <a:pt x="5520" y="72"/>
                </a:lnTo>
                <a:lnTo>
                  <a:pt x="5448" y="72"/>
                </a:lnTo>
                <a:lnTo>
                  <a:pt x="5372" y="72"/>
                </a:lnTo>
                <a:lnTo>
                  <a:pt x="5300" y="72"/>
                </a:lnTo>
                <a:lnTo>
                  <a:pt x="5224" y="72"/>
                </a:lnTo>
                <a:lnTo>
                  <a:pt x="5152" y="72"/>
                </a:lnTo>
                <a:lnTo>
                  <a:pt x="5076" y="72"/>
                </a:lnTo>
                <a:lnTo>
                  <a:pt x="5004" y="72"/>
                </a:lnTo>
                <a:lnTo>
                  <a:pt x="4928" y="72"/>
                </a:lnTo>
                <a:lnTo>
                  <a:pt x="4856" y="72"/>
                </a:lnTo>
                <a:lnTo>
                  <a:pt x="4780" y="72"/>
                </a:lnTo>
                <a:lnTo>
                  <a:pt x="4704" y="72"/>
                </a:lnTo>
                <a:lnTo>
                  <a:pt x="4632" y="72"/>
                </a:lnTo>
                <a:lnTo>
                  <a:pt x="4556" y="72"/>
                </a:lnTo>
                <a:lnTo>
                  <a:pt x="4484" y="72"/>
                </a:lnTo>
                <a:lnTo>
                  <a:pt x="4408" y="72"/>
                </a:lnTo>
                <a:lnTo>
                  <a:pt x="4336" y="72"/>
                </a:lnTo>
                <a:lnTo>
                  <a:pt x="4260" y="72"/>
                </a:lnTo>
                <a:lnTo>
                  <a:pt x="4188" y="72"/>
                </a:lnTo>
                <a:lnTo>
                  <a:pt x="4112" y="72"/>
                </a:lnTo>
                <a:lnTo>
                  <a:pt x="4040" y="72"/>
                </a:lnTo>
                <a:lnTo>
                  <a:pt x="3964" y="72"/>
                </a:lnTo>
                <a:lnTo>
                  <a:pt x="3892" y="72"/>
                </a:lnTo>
                <a:lnTo>
                  <a:pt x="3816" y="72"/>
                </a:lnTo>
                <a:lnTo>
                  <a:pt x="3744" y="72"/>
                </a:lnTo>
                <a:lnTo>
                  <a:pt x="3668" y="72"/>
                </a:lnTo>
                <a:lnTo>
                  <a:pt x="3596" y="72"/>
                </a:lnTo>
                <a:lnTo>
                  <a:pt x="3520" y="72"/>
                </a:lnTo>
                <a:lnTo>
                  <a:pt x="3448" y="72"/>
                </a:lnTo>
                <a:lnTo>
                  <a:pt x="3372" y="72"/>
                </a:lnTo>
                <a:lnTo>
                  <a:pt x="3296" y="72"/>
                </a:lnTo>
                <a:lnTo>
                  <a:pt x="3224" y="72"/>
                </a:lnTo>
                <a:lnTo>
                  <a:pt x="3148" y="72"/>
                </a:lnTo>
                <a:lnTo>
                  <a:pt x="3076" y="72"/>
                </a:lnTo>
                <a:lnTo>
                  <a:pt x="3000" y="72"/>
                </a:lnTo>
                <a:lnTo>
                  <a:pt x="2928" y="72"/>
                </a:lnTo>
                <a:lnTo>
                  <a:pt x="2852" y="72"/>
                </a:lnTo>
                <a:lnTo>
                  <a:pt x="2780" y="72"/>
                </a:lnTo>
                <a:lnTo>
                  <a:pt x="2704" y="72"/>
                </a:lnTo>
                <a:lnTo>
                  <a:pt x="2632" y="72"/>
                </a:lnTo>
                <a:lnTo>
                  <a:pt x="2556" y="72"/>
                </a:lnTo>
                <a:lnTo>
                  <a:pt x="2484" y="72"/>
                </a:lnTo>
                <a:lnTo>
                  <a:pt x="2408" y="72"/>
                </a:lnTo>
                <a:lnTo>
                  <a:pt x="2336" y="72"/>
                </a:lnTo>
                <a:lnTo>
                  <a:pt x="2260" y="72"/>
                </a:lnTo>
                <a:lnTo>
                  <a:pt x="2188" y="72"/>
                </a:lnTo>
                <a:lnTo>
                  <a:pt x="2112" y="72"/>
                </a:lnTo>
                <a:lnTo>
                  <a:pt x="2040" y="72"/>
                </a:lnTo>
                <a:lnTo>
                  <a:pt x="1964" y="72"/>
                </a:lnTo>
                <a:lnTo>
                  <a:pt x="1888" y="72"/>
                </a:lnTo>
                <a:lnTo>
                  <a:pt x="1816" y="72"/>
                </a:lnTo>
                <a:lnTo>
                  <a:pt x="1740" y="72"/>
                </a:lnTo>
                <a:lnTo>
                  <a:pt x="1668" y="72"/>
                </a:lnTo>
                <a:lnTo>
                  <a:pt x="1592" y="72"/>
                </a:lnTo>
                <a:lnTo>
                  <a:pt x="1520" y="72"/>
                </a:lnTo>
                <a:lnTo>
                  <a:pt x="1444" y="72"/>
                </a:lnTo>
                <a:lnTo>
                  <a:pt x="1372" y="72"/>
                </a:lnTo>
                <a:lnTo>
                  <a:pt x="1296" y="72"/>
                </a:lnTo>
                <a:lnTo>
                  <a:pt x="1224" y="72"/>
                </a:lnTo>
                <a:lnTo>
                  <a:pt x="1148" y="72"/>
                </a:lnTo>
                <a:lnTo>
                  <a:pt x="1076" y="72"/>
                </a:lnTo>
                <a:lnTo>
                  <a:pt x="1000" y="72"/>
                </a:lnTo>
                <a:lnTo>
                  <a:pt x="928" y="72"/>
                </a:lnTo>
                <a:lnTo>
                  <a:pt x="852" y="72"/>
                </a:lnTo>
                <a:lnTo>
                  <a:pt x="780" y="72"/>
                </a:lnTo>
                <a:lnTo>
                  <a:pt x="704" y="72"/>
                </a:lnTo>
                <a:lnTo>
                  <a:pt x="632" y="72"/>
                </a:lnTo>
                <a:lnTo>
                  <a:pt x="556" y="72"/>
                </a:lnTo>
                <a:lnTo>
                  <a:pt x="480" y="72"/>
                </a:lnTo>
                <a:lnTo>
                  <a:pt x="408" y="72"/>
                </a:lnTo>
                <a:lnTo>
                  <a:pt x="332" y="72"/>
                </a:lnTo>
                <a:lnTo>
                  <a:pt x="260" y="72"/>
                </a:lnTo>
                <a:lnTo>
                  <a:pt x="184" y="72"/>
                </a:lnTo>
                <a:lnTo>
                  <a:pt x="112" y="72"/>
                </a:lnTo>
                <a:lnTo>
                  <a:pt x="36" y="72"/>
                </a:lnTo>
                <a:cubicBezTo>
                  <a:pt x="17" y="72"/>
                  <a:pt x="0" y="56"/>
                  <a:pt x="0" y="36"/>
                </a:cubicBezTo>
                <a:cubicBezTo>
                  <a:pt x="0" y="17"/>
                  <a:pt x="17" y="0"/>
                  <a:pt x="36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566738" y="5984875"/>
            <a:ext cx="1571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87363" y="5083175"/>
            <a:ext cx="239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487363" y="4181475"/>
            <a:ext cx="239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487363" y="3278188"/>
            <a:ext cx="239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406400" y="2374900"/>
            <a:ext cx="325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406400" y="1473200"/>
            <a:ext cx="325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611188" y="6172200"/>
            <a:ext cx="409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1443038" y="6172200"/>
            <a:ext cx="407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273300" y="6172200"/>
            <a:ext cx="409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3105150" y="6172200"/>
            <a:ext cx="407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937000" y="6172200"/>
            <a:ext cx="407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4767263" y="6172200"/>
            <a:ext cx="409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5599113" y="6172200"/>
            <a:ext cx="407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6429375" y="6172200"/>
            <a:ext cx="409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261225" y="6172200"/>
            <a:ext cx="407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8091488" y="6172200"/>
            <a:ext cx="409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23"/>
          <p:cNvSpPr>
            <a:spLocks noChangeArrowheads="1"/>
          </p:cNvSpPr>
          <p:nvPr/>
        </p:nvSpPr>
        <p:spPr bwMode="auto">
          <a:xfrm>
            <a:off x="6916497" y="3433416"/>
            <a:ext cx="596318" cy="1562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95B8E"/>
                </a:solidFill>
                <a:cs typeface="Arial" pitchFamily="34" charset="0"/>
              </a:rPr>
              <a:t>Albany</a:t>
            </a:r>
            <a:endParaRPr lang="en-US" sz="1400" dirty="0" smtClean="0">
              <a:solidFill>
                <a:srgbClr val="295B8E"/>
              </a:solidFill>
              <a:cs typeface="Arial" pitchFamily="34" charset="0"/>
            </a:endParaRPr>
          </a:p>
        </p:txBody>
      </p:sp>
      <p:sp>
        <p:nvSpPr>
          <p:cNvPr id="128" name="Rectangle 23"/>
          <p:cNvSpPr>
            <a:spLocks noChangeArrowheads="1"/>
          </p:cNvSpPr>
          <p:nvPr/>
        </p:nvSpPr>
        <p:spPr bwMode="auto">
          <a:xfrm>
            <a:off x="7043400" y="4965036"/>
            <a:ext cx="1043555" cy="1562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E5B29"/>
                </a:solidFill>
                <a:cs typeface="Arial" pitchFamily="34" charset="0"/>
              </a:rPr>
              <a:t>Binghamton</a:t>
            </a:r>
            <a:endParaRPr lang="en-US" sz="1400" dirty="0" smtClean="0">
              <a:solidFill>
                <a:srgbClr val="8E5B29"/>
              </a:solidFill>
              <a:cs typeface="Arial" pitchFamily="34" charset="0"/>
            </a:endParaRPr>
          </a:p>
        </p:txBody>
      </p:sp>
      <p:sp>
        <p:nvSpPr>
          <p:cNvPr id="129" name="Rectangle 23"/>
          <p:cNvSpPr>
            <a:spLocks noChangeArrowheads="1"/>
          </p:cNvSpPr>
          <p:nvPr/>
        </p:nvSpPr>
        <p:spPr bwMode="auto">
          <a:xfrm>
            <a:off x="7287556" y="3860136"/>
            <a:ext cx="814325" cy="15626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E2929"/>
                </a:solidFill>
                <a:cs typeface="Arial" pitchFamily="34" charset="0"/>
              </a:rPr>
              <a:t>  Buffalo  </a:t>
            </a:r>
            <a:endParaRPr lang="en-US" sz="1400" dirty="0" smtClean="0">
              <a:solidFill>
                <a:srgbClr val="8E2929"/>
              </a:solidFill>
              <a:cs typeface="Arial" pitchFamily="34" charset="0"/>
            </a:endParaRPr>
          </a:p>
        </p:txBody>
      </p:sp>
      <p:sp>
        <p:nvSpPr>
          <p:cNvPr id="130" name="Rectangle 23"/>
          <p:cNvSpPr>
            <a:spLocks noChangeArrowheads="1"/>
          </p:cNvSpPr>
          <p:nvPr/>
        </p:nvSpPr>
        <p:spPr bwMode="auto">
          <a:xfrm>
            <a:off x="7257099" y="4500216"/>
            <a:ext cx="875240" cy="1562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Rochester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Rectangle 23"/>
          <p:cNvSpPr>
            <a:spLocks noChangeArrowheads="1"/>
          </p:cNvSpPr>
          <p:nvPr/>
        </p:nvSpPr>
        <p:spPr bwMode="auto">
          <a:xfrm>
            <a:off x="7296371" y="4248756"/>
            <a:ext cx="796693" cy="1562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Syracuse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Rectangle 205"/>
          <p:cNvSpPr>
            <a:spLocks noChangeArrowheads="1"/>
          </p:cNvSpPr>
          <p:nvPr/>
        </p:nvSpPr>
        <p:spPr bwMode="auto">
          <a:xfrm>
            <a:off x="8158468" y="3804663"/>
            <a:ext cx="2436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8E2929"/>
                </a:solidFill>
                <a:cs typeface="Arial" pitchFamily="34" charset="0"/>
              </a:rPr>
              <a:t>Jan</a:t>
            </a:r>
            <a:endParaRPr lang="en-US" sz="1100" dirty="0">
              <a:solidFill>
                <a:srgbClr val="8E2929"/>
              </a:solidFill>
              <a:cs typeface="Arial" pitchFamily="34" charset="0"/>
            </a:endParaRP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663948" y="1343327"/>
            <a:ext cx="2284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Index (Jan1990=100)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4" name="Rectangle 12"/>
          <p:cNvSpPr>
            <a:spLocks noChangeArrowheads="1"/>
          </p:cNvSpPr>
          <p:nvPr/>
        </p:nvSpPr>
        <p:spPr bwMode="auto">
          <a:xfrm>
            <a:off x="1048541" y="5870369"/>
            <a:ext cx="2559031" cy="4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Shading indicates NBER recessions</a:t>
            </a:r>
            <a:endParaRPr lang="en-US" sz="105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5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5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/>
      <p:bldP spid="13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387" y="2456952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295A8C"/>
                </a:solidFill>
                <a:cs typeface="Arial" charset="0"/>
              </a:rPr>
              <a:t>The Return of</a:t>
            </a:r>
            <a:br>
              <a:rPr lang="en-US" sz="4800" b="1" dirty="0" smtClean="0">
                <a:solidFill>
                  <a:srgbClr val="295A8C"/>
                </a:solidFill>
                <a:cs typeface="Arial" charset="0"/>
              </a:rPr>
            </a:br>
            <a:r>
              <a:rPr lang="en-US" sz="4800" b="1" dirty="0" smtClean="0">
                <a:solidFill>
                  <a:srgbClr val="295A8C"/>
                </a:solidFill>
                <a:cs typeface="Arial" charset="0"/>
              </a:rPr>
              <a:t>Middle-Wage Jobs</a:t>
            </a:r>
          </a:p>
        </p:txBody>
      </p:sp>
    </p:spTree>
    <p:extLst>
      <p:ext uri="{BB962C8B-B14F-4D97-AF65-F5344CB8AC3E}">
        <p14:creationId xmlns:p14="http://schemas.microsoft.com/office/powerpoint/2010/main" val="40988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42" name="Freeform 27"/>
          <p:cNvSpPr>
            <a:spLocks noEditPoints="1"/>
          </p:cNvSpPr>
          <p:nvPr/>
        </p:nvSpPr>
        <p:spPr bwMode="auto">
          <a:xfrm>
            <a:off x="879475" y="1574800"/>
            <a:ext cx="7650163" cy="4498975"/>
          </a:xfrm>
          <a:custGeom>
            <a:avLst/>
            <a:gdLst>
              <a:gd name="T0" fmla="*/ 0 w 4819"/>
              <a:gd name="T1" fmla="*/ 2829 h 2834"/>
              <a:gd name="T2" fmla="*/ 4819 w 4819"/>
              <a:gd name="T3" fmla="*/ 2829 h 2834"/>
              <a:gd name="T4" fmla="*/ 4819 w 4819"/>
              <a:gd name="T5" fmla="*/ 2834 h 2834"/>
              <a:gd name="T6" fmla="*/ 0 w 4819"/>
              <a:gd name="T7" fmla="*/ 2834 h 2834"/>
              <a:gd name="T8" fmla="*/ 0 w 4819"/>
              <a:gd name="T9" fmla="*/ 2829 h 2834"/>
              <a:gd name="T10" fmla="*/ 0 w 4819"/>
              <a:gd name="T11" fmla="*/ 2357 h 2834"/>
              <a:gd name="T12" fmla="*/ 4819 w 4819"/>
              <a:gd name="T13" fmla="*/ 2357 h 2834"/>
              <a:gd name="T14" fmla="*/ 4819 w 4819"/>
              <a:gd name="T15" fmla="*/ 2362 h 2834"/>
              <a:gd name="T16" fmla="*/ 0 w 4819"/>
              <a:gd name="T17" fmla="*/ 2362 h 2834"/>
              <a:gd name="T18" fmla="*/ 0 w 4819"/>
              <a:gd name="T19" fmla="*/ 2357 h 2834"/>
              <a:gd name="T20" fmla="*/ 0 w 4819"/>
              <a:gd name="T21" fmla="*/ 1886 h 2834"/>
              <a:gd name="T22" fmla="*/ 4819 w 4819"/>
              <a:gd name="T23" fmla="*/ 1886 h 2834"/>
              <a:gd name="T24" fmla="*/ 4819 w 4819"/>
              <a:gd name="T25" fmla="*/ 1891 h 2834"/>
              <a:gd name="T26" fmla="*/ 0 w 4819"/>
              <a:gd name="T27" fmla="*/ 1891 h 2834"/>
              <a:gd name="T28" fmla="*/ 0 w 4819"/>
              <a:gd name="T29" fmla="*/ 1886 h 2834"/>
              <a:gd name="T30" fmla="*/ 0 w 4819"/>
              <a:gd name="T31" fmla="*/ 1415 h 2834"/>
              <a:gd name="T32" fmla="*/ 4819 w 4819"/>
              <a:gd name="T33" fmla="*/ 1415 h 2834"/>
              <a:gd name="T34" fmla="*/ 4819 w 4819"/>
              <a:gd name="T35" fmla="*/ 1419 h 2834"/>
              <a:gd name="T36" fmla="*/ 0 w 4819"/>
              <a:gd name="T37" fmla="*/ 1419 h 2834"/>
              <a:gd name="T38" fmla="*/ 0 w 4819"/>
              <a:gd name="T39" fmla="*/ 1415 h 2834"/>
              <a:gd name="T40" fmla="*/ 0 w 4819"/>
              <a:gd name="T41" fmla="*/ 943 h 2834"/>
              <a:gd name="T42" fmla="*/ 4819 w 4819"/>
              <a:gd name="T43" fmla="*/ 943 h 2834"/>
              <a:gd name="T44" fmla="*/ 4819 w 4819"/>
              <a:gd name="T45" fmla="*/ 948 h 2834"/>
              <a:gd name="T46" fmla="*/ 0 w 4819"/>
              <a:gd name="T47" fmla="*/ 948 h 2834"/>
              <a:gd name="T48" fmla="*/ 0 w 4819"/>
              <a:gd name="T49" fmla="*/ 943 h 2834"/>
              <a:gd name="T50" fmla="*/ 0 w 4819"/>
              <a:gd name="T51" fmla="*/ 472 h 2834"/>
              <a:gd name="T52" fmla="*/ 4819 w 4819"/>
              <a:gd name="T53" fmla="*/ 472 h 2834"/>
              <a:gd name="T54" fmla="*/ 4819 w 4819"/>
              <a:gd name="T55" fmla="*/ 477 h 2834"/>
              <a:gd name="T56" fmla="*/ 0 w 4819"/>
              <a:gd name="T57" fmla="*/ 477 h 2834"/>
              <a:gd name="T58" fmla="*/ 0 w 4819"/>
              <a:gd name="T59" fmla="*/ 472 h 2834"/>
              <a:gd name="T60" fmla="*/ 0 w 4819"/>
              <a:gd name="T61" fmla="*/ 0 h 2834"/>
              <a:gd name="T62" fmla="*/ 4819 w 4819"/>
              <a:gd name="T63" fmla="*/ 0 h 2834"/>
              <a:gd name="T64" fmla="*/ 4819 w 4819"/>
              <a:gd name="T65" fmla="*/ 5 h 2834"/>
              <a:gd name="T66" fmla="*/ 0 w 4819"/>
              <a:gd name="T67" fmla="*/ 5 h 2834"/>
              <a:gd name="T68" fmla="*/ 0 w 4819"/>
              <a:gd name="T69" fmla="*/ 0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19" h="2834">
                <a:moveTo>
                  <a:pt x="0" y="2829"/>
                </a:moveTo>
                <a:lnTo>
                  <a:pt x="4819" y="2829"/>
                </a:lnTo>
                <a:lnTo>
                  <a:pt x="4819" y="2834"/>
                </a:lnTo>
                <a:lnTo>
                  <a:pt x="0" y="2834"/>
                </a:lnTo>
                <a:lnTo>
                  <a:pt x="0" y="2829"/>
                </a:lnTo>
                <a:close/>
                <a:moveTo>
                  <a:pt x="0" y="2357"/>
                </a:moveTo>
                <a:lnTo>
                  <a:pt x="4819" y="2357"/>
                </a:lnTo>
                <a:lnTo>
                  <a:pt x="4819" y="2362"/>
                </a:lnTo>
                <a:lnTo>
                  <a:pt x="0" y="2362"/>
                </a:lnTo>
                <a:lnTo>
                  <a:pt x="0" y="2357"/>
                </a:lnTo>
                <a:close/>
                <a:moveTo>
                  <a:pt x="0" y="1886"/>
                </a:moveTo>
                <a:lnTo>
                  <a:pt x="4819" y="1886"/>
                </a:lnTo>
                <a:lnTo>
                  <a:pt x="4819" y="1891"/>
                </a:lnTo>
                <a:lnTo>
                  <a:pt x="0" y="1891"/>
                </a:lnTo>
                <a:lnTo>
                  <a:pt x="0" y="1886"/>
                </a:lnTo>
                <a:close/>
                <a:moveTo>
                  <a:pt x="0" y="1415"/>
                </a:moveTo>
                <a:lnTo>
                  <a:pt x="4819" y="1415"/>
                </a:lnTo>
                <a:lnTo>
                  <a:pt x="4819" y="1419"/>
                </a:lnTo>
                <a:lnTo>
                  <a:pt x="0" y="1419"/>
                </a:lnTo>
                <a:lnTo>
                  <a:pt x="0" y="1415"/>
                </a:lnTo>
                <a:close/>
                <a:moveTo>
                  <a:pt x="0" y="943"/>
                </a:moveTo>
                <a:lnTo>
                  <a:pt x="4819" y="943"/>
                </a:lnTo>
                <a:lnTo>
                  <a:pt x="4819" y="948"/>
                </a:lnTo>
                <a:lnTo>
                  <a:pt x="0" y="948"/>
                </a:lnTo>
                <a:lnTo>
                  <a:pt x="0" y="943"/>
                </a:lnTo>
                <a:close/>
                <a:moveTo>
                  <a:pt x="0" y="472"/>
                </a:moveTo>
                <a:lnTo>
                  <a:pt x="4819" y="472"/>
                </a:lnTo>
                <a:lnTo>
                  <a:pt x="4819" y="477"/>
                </a:lnTo>
                <a:lnTo>
                  <a:pt x="0" y="477"/>
                </a:lnTo>
                <a:lnTo>
                  <a:pt x="0" y="472"/>
                </a:lnTo>
                <a:close/>
                <a:moveTo>
                  <a:pt x="0" y="0"/>
                </a:moveTo>
                <a:lnTo>
                  <a:pt x="4819" y="0"/>
                </a:lnTo>
                <a:lnTo>
                  <a:pt x="4819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Job Categories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Based on 2015 Median Wages, United States</a:t>
            </a:r>
            <a:endParaRPr lang="en-US" sz="2000" b="1" dirty="0">
              <a:solidFill>
                <a:srgbClr val="808080"/>
              </a:solidFill>
              <a:cs typeface="Arial" charset="0"/>
            </a:endParaRPr>
          </a:p>
        </p:txBody>
      </p:sp>
      <p:graphicFrame>
        <p:nvGraphicFramePr>
          <p:cNvPr id="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25286"/>
              </p:ext>
            </p:extLst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111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050" dirty="0">
                <a:solidFill>
                  <a:srgbClr val="7F7F7F"/>
                </a:solidFill>
                <a:cs typeface="Arial" charset="0"/>
              </a:rPr>
              <a:t>Source: U.S. Bureau of Labor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 (Occupational </a:t>
            </a:r>
            <a:r>
              <a:rPr lang="en-US" sz="1050" dirty="0">
                <a:solidFill>
                  <a:srgbClr val="7F7F7F"/>
                </a:solidFill>
                <a:cs typeface="Arial" charset="0"/>
              </a:rPr>
              <a:t>Employment </a:t>
            </a:r>
            <a:r>
              <a:rPr lang="en-US" sz="1050" dirty="0" smtClean="0">
                <a:solidFill>
                  <a:srgbClr val="7F7F7F"/>
                </a:solidFill>
                <a:cs typeface="Arial" charset="0"/>
              </a:rPr>
              <a:t>Statistics).</a:t>
            </a:r>
            <a:endParaRPr lang="en-US" sz="1050" dirty="0">
              <a:solidFill>
                <a:srgbClr val="7F7F7F"/>
              </a:solidFill>
              <a:cs typeface="Arial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0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47920" y="2161075"/>
            <a:ext cx="2590800" cy="1131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Management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Computer &amp; Math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Legal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Engineering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Business &amp; Finance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Healthcare Practitioners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Sciences</a:t>
            </a: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4F505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46718" y="2161075"/>
            <a:ext cx="2656114" cy="1669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Education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Arts &amp; Entertainment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Installation &amp; Repair</a:t>
            </a:r>
          </a:p>
          <a:p>
            <a:pPr algn="ctr">
              <a:lnSpc>
                <a:spcPts val="1000"/>
              </a:lnSpc>
            </a:pPr>
            <a:r>
              <a:rPr lang="en-US" sz="1100" b="1" dirty="0">
                <a:solidFill>
                  <a:srgbClr val="4F5052"/>
                </a:solidFill>
              </a:rPr>
              <a:t>Construction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Social Services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Protective Services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Administrative Support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Production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Transportation</a:t>
            </a:r>
          </a:p>
          <a:p>
            <a:pPr algn="ctr">
              <a:lnSpc>
                <a:spcPts val="1100"/>
              </a:lnSpc>
            </a:pPr>
            <a:endParaRPr lang="en-US" sz="1100" b="1" dirty="0" smtClean="0">
              <a:solidFill>
                <a:srgbClr val="4F5052"/>
              </a:solidFill>
            </a:endParaRPr>
          </a:p>
          <a:p>
            <a:pPr algn="ctr">
              <a:lnSpc>
                <a:spcPts val="1100"/>
              </a:lnSpc>
            </a:pPr>
            <a:endParaRPr lang="en-US" sz="1100" b="1" dirty="0" smtClean="0">
              <a:solidFill>
                <a:srgbClr val="4F5052"/>
              </a:solidFill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4F505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64937" y="2161075"/>
            <a:ext cx="2329543" cy="1284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Healthcare Support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Sales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Building Maintenance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Personal Care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Farming</a:t>
            </a:r>
          </a:p>
          <a:p>
            <a:pPr algn="ctr">
              <a:lnSpc>
                <a:spcPts val="1000"/>
              </a:lnSpc>
            </a:pPr>
            <a:r>
              <a:rPr lang="en-US" sz="1100" b="1" dirty="0" smtClean="0">
                <a:solidFill>
                  <a:srgbClr val="4F5052"/>
                </a:solidFill>
              </a:rPr>
              <a:t>Food Preparation</a:t>
            </a: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4F5052"/>
              </a:solidFill>
            </a:endParaRPr>
          </a:p>
          <a:p>
            <a:pPr algn="ctr">
              <a:lnSpc>
                <a:spcPts val="1100"/>
              </a:lnSpc>
            </a:pPr>
            <a:endParaRPr lang="en-US" sz="1100" b="1" dirty="0" smtClean="0">
              <a:solidFill>
                <a:srgbClr val="4F5052"/>
              </a:solidFill>
            </a:endParaRPr>
          </a:p>
          <a:p>
            <a:pPr algn="ctr">
              <a:lnSpc>
                <a:spcPts val="1100"/>
              </a:lnSpc>
            </a:pPr>
            <a:endParaRPr lang="en-US" sz="1100" b="1" dirty="0">
              <a:solidFill>
                <a:srgbClr val="4F5052"/>
              </a:solidFill>
            </a:endParaRPr>
          </a:p>
        </p:txBody>
      </p:sp>
      <p:sp>
        <p:nvSpPr>
          <p:cNvPr id="1698843" name="Freeform 28"/>
          <p:cNvSpPr>
            <a:spLocks noEditPoints="1"/>
          </p:cNvSpPr>
          <p:nvPr/>
        </p:nvSpPr>
        <p:spPr bwMode="auto">
          <a:xfrm>
            <a:off x="876300" y="1574800"/>
            <a:ext cx="7656513" cy="4498975"/>
          </a:xfrm>
          <a:custGeom>
            <a:avLst/>
            <a:gdLst>
              <a:gd name="T0" fmla="*/ 0 w 24236"/>
              <a:gd name="T1" fmla="*/ 12 h 14008"/>
              <a:gd name="T2" fmla="*/ 12 w 24236"/>
              <a:gd name="T3" fmla="*/ 0 h 14008"/>
              <a:gd name="T4" fmla="*/ 24224 w 24236"/>
              <a:gd name="T5" fmla="*/ 0 h 14008"/>
              <a:gd name="T6" fmla="*/ 24236 w 24236"/>
              <a:gd name="T7" fmla="*/ 12 h 14008"/>
              <a:gd name="T8" fmla="*/ 24236 w 24236"/>
              <a:gd name="T9" fmla="*/ 13996 h 14008"/>
              <a:gd name="T10" fmla="*/ 24224 w 24236"/>
              <a:gd name="T11" fmla="*/ 14008 h 14008"/>
              <a:gd name="T12" fmla="*/ 12 w 24236"/>
              <a:gd name="T13" fmla="*/ 14008 h 14008"/>
              <a:gd name="T14" fmla="*/ 0 w 24236"/>
              <a:gd name="T15" fmla="*/ 13996 h 14008"/>
              <a:gd name="T16" fmla="*/ 0 w 24236"/>
              <a:gd name="T17" fmla="*/ 12 h 14008"/>
              <a:gd name="T18" fmla="*/ 24 w 24236"/>
              <a:gd name="T19" fmla="*/ 13996 h 14008"/>
              <a:gd name="T20" fmla="*/ 12 w 24236"/>
              <a:gd name="T21" fmla="*/ 13984 h 14008"/>
              <a:gd name="T22" fmla="*/ 24224 w 24236"/>
              <a:gd name="T23" fmla="*/ 13984 h 14008"/>
              <a:gd name="T24" fmla="*/ 24212 w 24236"/>
              <a:gd name="T25" fmla="*/ 13996 h 14008"/>
              <a:gd name="T26" fmla="*/ 24212 w 24236"/>
              <a:gd name="T27" fmla="*/ 12 h 14008"/>
              <a:gd name="T28" fmla="*/ 24224 w 24236"/>
              <a:gd name="T29" fmla="*/ 24 h 14008"/>
              <a:gd name="T30" fmla="*/ 12 w 24236"/>
              <a:gd name="T31" fmla="*/ 24 h 14008"/>
              <a:gd name="T32" fmla="*/ 24 w 24236"/>
              <a:gd name="T33" fmla="*/ 12 h 14008"/>
              <a:gd name="T34" fmla="*/ 24 w 24236"/>
              <a:gd name="T35" fmla="*/ 13996 h 14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236" h="14008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24224" y="0"/>
                </a:lnTo>
                <a:cubicBezTo>
                  <a:pt x="24231" y="0"/>
                  <a:pt x="24236" y="6"/>
                  <a:pt x="24236" y="12"/>
                </a:cubicBezTo>
                <a:lnTo>
                  <a:pt x="24236" y="13996"/>
                </a:lnTo>
                <a:cubicBezTo>
                  <a:pt x="24236" y="14003"/>
                  <a:pt x="24231" y="14008"/>
                  <a:pt x="24224" y="14008"/>
                </a:cubicBezTo>
                <a:lnTo>
                  <a:pt x="12" y="14008"/>
                </a:lnTo>
                <a:cubicBezTo>
                  <a:pt x="6" y="14008"/>
                  <a:pt x="0" y="14003"/>
                  <a:pt x="0" y="13996"/>
                </a:cubicBezTo>
                <a:lnTo>
                  <a:pt x="0" y="12"/>
                </a:lnTo>
                <a:close/>
                <a:moveTo>
                  <a:pt x="24" y="13996"/>
                </a:moveTo>
                <a:lnTo>
                  <a:pt x="12" y="13984"/>
                </a:lnTo>
                <a:lnTo>
                  <a:pt x="24224" y="13984"/>
                </a:lnTo>
                <a:lnTo>
                  <a:pt x="24212" y="13996"/>
                </a:lnTo>
                <a:lnTo>
                  <a:pt x="24212" y="12"/>
                </a:lnTo>
                <a:lnTo>
                  <a:pt x="24224" y="24"/>
                </a:lnTo>
                <a:lnTo>
                  <a:pt x="12" y="24"/>
                </a:lnTo>
                <a:lnTo>
                  <a:pt x="24" y="12"/>
                </a:lnTo>
                <a:lnTo>
                  <a:pt x="24" y="13996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51"/>
          <p:cNvSpPr>
            <a:spLocks noChangeArrowheads="1"/>
          </p:cNvSpPr>
          <p:nvPr/>
        </p:nvSpPr>
        <p:spPr bwMode="auto">
          <a:xfrm>
            <a:off x="876300" y="1579563"/>
            <a:ext cx="7938" cy="4489450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Freeform 52"/>
          <p:cNvSpPr>
            <a:spLocks noEditPoints="1"/>
          </p:cNvSpPr>
          <p:nvPr/>
        </p:nvSpPr>
        <p:spPr bwMode="auto">
          <a:xfrm>
            <a:off x="835025" y="1574800"/>
            <a:ext cx="44450" cy="4498975"/>
          </a:xfrm>
          <a:custGeom>
            <a:avLst/>
            <a:gdLst>
              <a:gd name="T0" fmla="*/ 0 w 28"/>
              <a:gd name="T1" fmla="*/ 2829 h 2834"/>
              <a:gd name="T2" fmla="*/ 28 w 28"/>
              <a:gd name="T3" fmla="*/ 2829 h 2834"/>
              <a:gd name="T4" fmla="*/ 28 w 28"/>
              <a:gd name="T5" fmla="*/ 2834 h 2834"/>
              <a:gd name="T6" fmla="*/ 0 w 28"/>
              <a:gd name="T7" fmla="*/ 2834 h 2834"/>
              <a:gd name="T8" fmla="*/ 0 w 28"/>
              <a:gd name="T9" fmla="*/ 2829 h 2834"/>
              <a:gd name="T10" fmla="*/ 0 w 28"/>
              <a:gd name="T11" fmla="*/ 2357 h 2834"/>
              <a:gd name="T12" fmla="*/ 28 w 28"/>
              <a:gd name="T13" fmla="*/ 2357 h 2834"/>
              <a:gd name="T14" fmla="*/ 28 w 28"/>
              <a:gd name="T15" fmla="*/ 2362 h 2834"/>
              <a:gd name="T16" fmla="*/ 0 w 28"/>
              <a:gd name="T17" fmla="*/ 2362 h 2834"/>
              <a:gd name="T18" fmla="*/ 0 w 28"/>
              <a:gd name="T19" fmla="*/ 2357 h 2834"/>
              <a:gd name="T20" fmla="*/ 0 w 28"/>
              <a:gd name="T21" fmla="*/ 1886 h 2834"/>
              <a:gd name="T22" fmla="*/ 28 w 28"/>
              <a:gd name="T23" fmla="*/ 1886 h 2834"/>
              <a:gd name="T24" fmla="*/ 28 w 28"/>
              <a:gd name="T25" fmla="*/ 1891 h 2834"/>
              <a:gd name="T26" fmla="*/ 0 w 28"/>
              <a:gd name="T27" fmla="*/ 1891 h 2834"/>
              <a:gd name="T28" fmla="*/ 0 w 28"/>
              <a:gd name="T29" fmla="*/ 1886 h 2834"/>
              <a:gd name="T30" fmla="*/ 0 w 28"/>
              <a:gd name="T31" fmla="*/ 1415 h 2834"/>
              <a:gd name="T32" fmla="*/ 28 w 28"/>
              <a:gd name="T33" fmla="*/ 1415 h 2834"/>
              <a:gd name="T34" fmla="*/ 28 w 28"/>
              <a:gd name="T35" fmla="*/ 1419 h 2834"/>
              <a:gd name="T36" fmla="*/ 0 w 28"/>
              <a:gd name="T37" fmla="*/ 1419 h 2834"/>
              <a:gd name="T38" fmla="*/ 0 w 28"/>
              <a:gd name="T39" fmla="*/ 1415 h 2834"/>
              <a:gd name="T40" fmla="*/ 0 w 28"/>
              <a:gd name="T41" fmla="*/ 943 h 2834"/>
              <a:gd name="T42" fmla="*/ 28 w 28"/>
              <a:gd name="T43" fmla="*/ 943 h 2834"/>
              <a:gd name="T44" fmla="*/ 28 w 28"/>
              <a:gd name="T45" fmla="*/ 948 h 2834"/>
              <a:gd name="T46" fmla="*/ 0 w 28"/>
              <a:gd name="T47" fmla="*/ 948 h 2834"/>
              <a:gd name="T48" fmla="*/ 0 w 28"/>
              <a:gd name="T49" fmla="*/ 943 h 2834"/>
              <a:gd name="T50" fmla="*/ 0 w 28"/>
              <a:gd name="T51" fmla="*/ 472 h 2834"/>
              <a:gd name="T52" fmla="*/ 28 w 28"/>
              <a:gd name="T53" fmla="*/ 472 h 2834"/>
              <a:gd name="T54" fmla="*/ 28 w 28"/>
              <a:gd name="T55" fmla="*/ 477 h 2834"/>
              <a:gd name="T56" fmla="*/ 0 w 28"/>
              <a:gd name="T57" fmla="*/ 477 h 2834"/>
              <a:gd name="T58" fmla="*/ 0 w 28"/>
              <a:gd name="T59" fmla="*/ 472 h 2834"/>
              <a:gd name="T60" fmla="*/ 0 w 28"/>
              <a:gd name="T61" fmla="*/ 0 h 2834"/>
              <a:gd name="T62" fmla="*/ 28 w 28"/>
              <a:gd name="T63" fmla="*/ 0 h 2834"/>
              <a:gd name="T64" fmla="*/ 28 w 28"/>
              <a:gd name="T65" fmla="*/ 5 h 2834"/>
              <a:gd name="T66" fmla="*/ 0 w 28"/>
              <a:gd name="T67" fmla="*/ 5 h 2834"/>
              <a:gd name="T68" fmla="*/ 0 w 28"/>
              <a:gd name="T69" fmla="*/ 0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" h="2834">
                <a:moveTo>
                  <a:pt x="0" y="2829"/>
                </a:moveTo>
                <a:lnTo>
                  <a:pt x="28" y="2829"/>
                </a:lnTo>
                <a:lnTo>
                  <a:pt x="28" y="2834"/>
                </a:lnTo>
                <a:lnTo>
                  <a:pt x="0" y="2834"/>
                </a:lnTo>
                <a:lnTo>
                  <a:pt x="0" y="2829"/>
                </a:lnTo>
                <a:close/>
                <a:moveTo>
                  <a:pt x="0" y="2357"/>
                </a:moveTo>
                <a:lnTo>
                  <a:pt x="28" y="2357"/>
                </a:lnTo>
                <a:lnTo>
                  <a:pt x="28" y="2362"/>
                </a:lnTo>
                <a:lnTo>
                  <a:pt x="0" y="2362"/>
                </a:lnTo>
                <a:lnTo>
                  <a:pt x="0" y="2357"/>
                </a:lnTo>
                <a:close/>
                <a:moveTo>
                  <a:pt x="0" y="1886"/>
                </a:moveTo>
                <a:lnTo>
                  <a:pt x="28" y="1886"/>
                </a:lnTo>
                <a:lnTo>
                  <a:pt x="28" y="1891"/>
                </a:lnTo>
                <a:lnTo>
                  <a:pt x="0" y="1891"/>
                </a:lnTo>
                <a:lnTo>
                  <a:pt x="0" y="1886"/>
                </a:lnTo>
                <a:close/>
                <a:moveTo>
                  <a:pt x="0" y="1415"/>
                </a:moveTo>
                <a:lnTo>
                  <a:pt x="28" y="1415"/>
                </a:lnTo>
                <a:lnTo>
                  <a:pt x="28" y="1419"/>
                </a:lnTo>
                <a:lnTo>
                  <a:pt x="0" y="1419"/>
                </a:lnTo>
                <a:lnTo>
                  <a:pt x="0" y="1415"/>
                </a:lnTo>
                <a:close/>
                <a:moveTo>
                  <a:pt x="0" y="943"/>
                </a:moveTo>
                <a:lnTo>
                  <a:pt x="28" y="943"/>
                </a:lnTo>
                <a:lnTo>
                  <a:pt x="28" y="948"/>
                </a:lnTo>
                <a:lnTo>
                  <a:pt x="0" y="948"/>
                </a:lnTo>
                <a:lnTo>
                  <a:pt x="0" y="943"/>
                </a:lnTo>
                <a:close/>
                <a:moveTo>
                  <a:pt x="0" y="472"/>
                </a:moveTo>
                <a:lnTo>
                  <a:pt x="28" y="472"/>
                </a:lnTo>
                <a:lnTo>
                  <a:pt x="28" y="477"/>
                </a:lnTo>
                <a:lnTo>
                  <a:pt x="0" y="477"/>
                </a:lnTo>
                <a:lnTo>
                  <a:pt x="0" y="472"/>
                </a:lnTo>
                <a:close/>
                <a:moveTo>
                  <a:pt x="0" y="0"/>
                </a:moveTo>
                <a:lnTo>
                  <a:pt x="28" y="0"/>
                </a:lnTo>
                <a:lnTo>
                  <a:pt x="28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3"/>
          <p:cNvSpPr>
            <a:spLocks noChangeArrowheads="1"/>
          </p:cNvSpPr>
          <p:nvPr/>
        </p:nvSpPr>
        <p:spPr bwMode="auto">
          <a:xfrm>
            <a:off x="610735" y="5978525"/>
            <a:ext cx="241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$0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54"/>
          <p:cNvSpPr>
            <a:spLocks noChangeArrowheads="1"/>
          </p:cNvSpPr>
          <p:nvPr/>
        </p:nvSpPr>
        <p:spPr bwMode="auto">
          <a:xfrm>
            <a:off x="242435" y="5230813"/>
            <a:ext cx="6175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$20,000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3" name="Rectangle 55"/>
          <p:cNvSpPr>
            <a:spLocks noChangeArrowheads="1"/>
          </p:cNvSpPr>
          <p:nvPr/>
        </p:nvSpPr>
        <p:spPr bwMode="auto">
          <a:xfrm>
            <a:off x="242435" y="4481513"/>
            <a:ext cx="6175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$40,000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4" name="Rectangle 56"/>
          <p:cNvSpPr>
            <a:spLocks noChangeArrowheads="1"/>
          </p:cNvSpPr>
          <p:nvPr/>
        </p:nvSpPr>
        <p:spPr bwMode="auto">
          <a:xfrm>
            <a:off x="242435" y="3733800"/>
            <a:ext cx="6175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srgbClr val="000000"/>
                </a:solidFill>
              </a:rPr>
              <a:t>$60,000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105" name="Rectangle 57"/>
          <p:cNvSpPr>
            <a:spLocks noChangeArrowheads="1"/>
          </p:cNvSpPr>
          <p:nvPr/>
        </p:nvSpPr>
        <p:spPr bwMode="auto">
          <a:xfrm>
            <a:off x="242435" y="2984500"/>
            <a:ext cx="6175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$80,000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6" name="Rectangle 58"/>
          <p:cNvSpPr>
            <a:spLocks noChangeArrowheads="1"/>
          </p:cNvSpPr>
          <p:nvPr/>
        </p:nvSpPr>
        <p:spPr bwMode="auto">
          <a:xfrm>
            <a:off x="159885" y="2236788"/>
            <a:ext cx="7032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$100,000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7" name="Rectangle 59"/>
          <p:cNvSpPr>
            <a:spLocks noChangeArrowheads="1"/>
          </p:cNvSpPr>
          <p:nvPr/>
        </p:nvSpPr>
        <p:spPr bwMode="auto">
          <a:xfrm>
            <a:off x="159885" y="1487488"/>
            <a:ext cx="7032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smtClean="0">
                <a:solidFill>
                  <a:srgbClr val="000000"/>
                </a:solidFill>
              </a:rPr>
              <a:t>$120,000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98844" name="Rectangle 29"/>
          <p:cNvSpPr>
            <a:spLocks noChangeArrowheads="1"/>
          </p:cNvSpPr>
          <p:nvPr/>
        </p:nvSpPr>
        <p:spPr bwMode="auto">
          <a:xfrm>
            <a:off x="1222375" y="2381250"/>
            <a:ext cx="300038" cy="36877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8845" name="Rectangle 30"/>
          <p:cNvSpPr>
            <a:spLocks noChangeArrowheads="1"/>
          </p:cNvSpPr>
          <p:nvPr/>
        </p:nvSpPr>
        <p:spPr bwMode="auto">
          <a:xfrm>
            <a:off x="1539875" y="3022600"/>
            <a:ext cx="301625" cy="30464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8846" name="Rectangle 31"/>
          <p:cNvSpPr>
            <a:spLocks noChangeArrowheads="1"/>
          </p:cNvSpPr>
          <p:nvPr/>
        </p:nvSpPr>
        <p:spPr bwMode="auto">
          <a:xfrm>
            <a:off x="1860550" y="3144838"/>
            <a:ext cx="300038" cy="2924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8847" name="Rectangle 32"/>
          <p:cNvSpPr>
            <a:spLocks noChangeArrowheads="1"/>
          </p:cNvSpPr>
          <p:nvPr/>
        </p:nvSpPr>
        <p:spPr bwMode="auto">
          <a:xfrm>
            <a:off x="2178050" y="3192463"/>
            <a:ext cx="301625" cy="2876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2497138" y="3611563"/>
            <a:ext cx="301625" cy="2457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2816225" y="3727450"/>
            <a:ext cx="300038" cy="2341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135313" y="3743325"/>
            <a:ext cx="300038" cy="2325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454400" y="4302125"/>
            <a:ext cx="300038" cy="1766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3771900" y="4341813"/>
            <a:ext cx="301625" cy="172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4090988" y="4467225"/>
            <a:ext cx="300038" cy="1601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4408488" y="4487863"/>
            <a:ext cx="301625" cy="1581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4729163" y="4497388"/>
            <a:ext cx="300038" cy="15716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5046663" y="4657725"/>
            <a:ext cx="301625" cy="1411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5365750" y="4827588"/>
            <a:ext cx="301625" cy="12414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684838" y="4864100"/>
            <a:ext cx="300038" cy="12049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6003925" y="4943475"/>
            <a:ext cx="300038" cy="11255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6323013" y="5057775"/>
            <a:ext cx="300038" cy="10112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6640513" y="5110163"/>
            <a:ext cx="301625" cy="958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6959600" y="5176838"/>
            <a:ext cx="300038" cy="892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7278688" y="5253038"/>
            <a:ext cx="300038" cy="815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" name="Rectangle 49"/>
          <p:cNvSpPr>
            <a:spLocks noChangeArrowheads="1"/>
          </p:cNvSpPr>
          <p:nvPr/>
        </p:nvSpPr>
        <p:spPr bwMode="auto">
          <a:xfrm>
            <a:off x="7597775" y="5254625"/>
            <a:ext cx="300038" cy="814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7" name="Rectangle 50"/>
          <p:cNvSpPr>
            <a:spLocks noChangeArrowheads="1"/>
          </p:cNvSpPr>
          <p:nvPr/>
        </p:nvSpPr>
        <p:spPr bwMode="auto">
          <a:xfrm>
            <a:off x="7916863" y="5337175"/>
            <a:ext cx="300038" cy="7318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080" y="1938330"/>
            <a:ext cx="18288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50%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676400" y="1938330"/>
            <a:ext cx="178816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20%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46520" y="1938330"/>
            <a:ext cx="177292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30%</a:t>
            </a:r>
            <a:endParaRPr lang="en-US" sz="16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1424267" y="157037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Higher Wage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33951" y="157037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Middle Wage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157640" y="157037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5052">
                    <a:lumMod val="50000"/>
                  </a:srgbClr>
                </a:solidFill>
              </a:rPr>
              <a:t>Lower Wage</a:t>
            </a:r>
            <a:endParaRPr lang="en-US" sz="2400" b="1" dirty="0">
              <a:solidFill>
                <a:srgbClr val="4F5052">
                  <a:lumMod val="50000"/>
                </a:srgb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237480" y="2049780"/>
            <a:ext cx="662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34640" y="2049780"/>
            <a:ext cx="662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600200" y="2049780"/>
            <a:ext cx="662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08120" y="2049780"/>
            <a:ext cx="662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375400" y="2049780"/>
            <a:ext cx="662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99680" y="2049780"/>
            <a:ext cx="662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8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7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5B8E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1698844" grpId="0" animBg="1"/>
      <p:bldP spid="1698844" grpId="1" animBg="1"/>
      <p:bldP spid="1698845" grpId="0" animBg="1"/>
      <p:bldP spid="1698845" grpId="1" animBg="1"/>
      <p:bldP spid="1698846" grpId="0" animBg="1"/>
      <p:bldP spid="1698846" grpId="1" animBg="1"/>
      <p:bldP spid="1698847" grpId="0" animBg="1"/>
      <p:bldP spid="169884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54" grpId="0" animBg="1"/>
      <p:bldP spid="55" grpId="0" animBg="1"/>
      <p:bldP spid="4096" grpId="0" animBg="1"/>
      <p:bldP spid="4097" grpId="0" animBg="1"/>
      <p:bldP spid="52" grpId="0" animBg="1"/>
      <p:bldP spid="52" grpId="1" animBg="1"/>
      <p:bldP spid="53" grpId="0" animBg="1"/>
      <p:bldP spid="53" grpId="1" animBg="1"/>
      <p:bldP spid="57" grpId="0" animBg="1"/>
      <p:bldP spid="111" grpId="0"/>
      <p:bldP spid="111" grpId="1"/>
      <p:bldP spid="112" grpId="0"/>
      <p:bldP spid="112" grpId="1"/>
      <p:bldP spid="112" grpId="2"/>
      <p:bldP spid="113" grpId="0"/>
      <p:bldP spid="113" grpId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999">
            <a:lumMod val="20000"/>
            <a:lumOff val="80000"/>
          </a:srgbClr>
        </a:solidFill>
        <a:ln w="9525" cap="flat" cmpd="sng" algn="ctr">
          <a:solidFill>
            <a:srgbClr val="009999">
              <a:lumMod val="75000"/>
            </a:srgbClr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JonTheme</Template>
  <TotalTime>0</TotalTime>
  <Words>1022</Words>
  <Application>Microsoft Office PowerPoint</Application>
  <PresentationFormat>On-screen Show (4:3)</PresentationFormat>
  <Paragraphs>426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Wingdings</vt:lpstr>
      <vt:lpstr>1_Default Design</vt:lpstr>
      <vt:lpstr>Default Design</vt:lpstr>
      <vt:lpstr>2_Default Design</vt:lpstr>
      <vt:lpstr>Photo Editor Photo</vt:lpstr>
      <vt:lpstr>Labor Market Trends in the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Market Trends in the Region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2016-01-27T17:11:24Z</dcterms:created>
  <dcterms:modified xsi:type="dcterms:W3CDTF">2017-03-24T18:45:38Z</dcterms:modified>
</cp:coreProperties>
</file>