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theme/theme2.xml" ContentType="application/vnd.openxmlformats-officedocument.theme+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theme/theme3.xml" ContentType="application/vnd.openxmlformats-officedocument.theme+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theme/theme4.xml" ContentType="application/vnd.openxmlformats-officedocument.theme+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700" r:id="rId1"/>
    <p:sldMasterId id="2147483701" r:id="rId2"/>
    <p:sldMasterId id="2147483738" r:id="rId3"/>
    <p:sldMasterId id="2147483815" r:id="rId4"/>
    <p:sldMasterId id="2147483995" r:id="rId5"/>
  </p:sldMasterIdLst>
  <p:notesMasterIdLst>
    <p:notesMasterId r:id="rId29"/>
  </p:notesMasterIdLst>
  <p:sldIdLst>
    <p:sldId id="256" r:id="rId6"/>
    <p:sldId id="665" r:id="rId7"/>
    <p:sldId id="258" r:id="rId8"/>
    <p:sldId id="259" r:id="rId9"/>
    <p:sldId id="2147471640" r:id="rId10"/>
    <p:sldId id="2147483526" r:id="rId11"/>
    <p:sldId id="2147483529" r:id="rId12"/>
    <p:sldId id="2147478860" r:id="rId13"/>
    <p:sldId id="2147479113" r:id="rId14"/>
    <p:sldId id="629" r:id="rId15"/>
    <p:sldId id="2147483528" r:id="rId16"/>
    <p:sldId id="1406" r:id="rId17"/>
    <p:sldId id="1407" r:id="rId18"/>
    <p:sldId id="1409" r:id="rId19"/>
    <p:sldId id="1395" r:id="rId20"/>
    <p:sldId id="1402" r:id="rId21"/>
    <p:sldId id="1398" r:id="rId22"/>
    <p:sldId id="1408" r:id="rId23"/>
    <p:sldId id="1411" r:id="rId24"/>
    <p:sldId id="272" r:id="rId25"/>
    <p:sldId id="630" r:id="rId26"/>
    <p:sldId id="626" r:id="rId27"/>
    <p:sldId id="275" r:id="rId28"/>
  </p:sldIdLst>
  <p:sldSz cx="12192000" cy="6858000"/>
  <p:notesSz cx="6858000" cy="9144000"/>
  <p:embeddedFontLst>
    <p:embeddedFont>
      <p:font typeface="Arial Black" panose="020B0A04020102020204" pitchFamily="34" charset="0"/>
      <p:regular r:id="rId30"/>
      <p:bold r:id="rId31"/>
    </p:embeddedFont>
    <p:embeddedFont>
      <p:font typeface="Avenir Next LT Pro Demi" panose="020B0704020202020204" pitchFamily="34" charset="0"/>
      <p:bold r:id="rId32"/>
      <p:boldItalic r:id="rId33"/>
    </p:embeddedFont>
    <p:embeddedFont>
      <p:font typeface="Franklin Gothic Book" panose="020B0503020102020204" pitchFamily="34" charset="0"/>
      <p:regular r:id="rId34"/>
      <p:italic r:id="rId35"/>
    </p:embeddedFont>
    <p:embeddedFont>
      <p:font typeface="Georgia" panose="02040502050405020303" pitchFamily="18" charset="0"/>
      <p:regular r:id="rId36"/>
      <p:bold r:id="rId37"/>
      <p:italic r:id="rId38"/>
      <p:boldItalic r:id="rId39"/>
    </p:embeddedFont>
    <p:embeddedFont>
      <p:font typeface="Helvetica Neue" panose="020B0604020202020204" charset="0"/>
      <p:regular r:id="rId40"/>
      <p:bold r:id="rId41"/>
      <p:italic r:id="rId42"/>
      <p:boldItalic r:id="rId43"/>
    </p:embeddedFont>
    <p:embeddedFont>
      <p:font typeface="Libre Franklin" pitchFamily="2" charset="0"/>
      <p:regular r:id="rId44"/>
      <p:bold r:id="rId45"/>
      <p:italic r:id="rId46"/>
      <p:boldItalic r:id="rId47"/>
    </p:embeddedFont>
    <p:embeddedFont>
      <p:font typeface="Montserrat" panose="00000500000000000000" pitchFamily="2" charset="0"/>
      <p:regular r:id="rId48"/>
      <p:bold r:id="rId49"/>
      <p:italic r:id="rId50"/>
      <p:boldItalic r:id="rId51"/>
    </p:embeddedFont>
    <p:embeddedFont>
      <p:font typeface="Montserrat Medium" panose="00000600000000000000" pitchFamily="2" charset="0"/>
      <p:regular r:id="rId52"/>
      <p:italic r:id="rId53"/>
    </p:embeddedFont>
    <p:embeddedFont>
      <p:font typeface="Roboto" panose="02000000000000000000" pitchFamily="2" charset="0"/>
      <p:regular r:id="rId54"/>
      <p:bold r:id="rId55"/>
      <p:italic r:id="rId56"/>
      <p:boldItalic r:id="rId5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pos="3840">
          <p15:clr>
            <a:srgbClr val="747775"/>
          </p15:clr>
        </p15:guide>
        <p15:guide id="2" orient="horz" pos="2160">
          <p15:clr>
            <a:srgbClr val="747775"/>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F7CFC84-8EC1-A5ED-EB82-B8255F35295F}" name="Beth Flynn-Ferry" initials="BF" userId="S::eef9@cornell.edu::1a86c9e4-a835-4679-85d8-00a28eceacdb"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65913" autoAdjust="0"/>
  </p:normalViewPr>
  <p:slideViewPr>
    <p:cSldViewPr snapToGrid="0">
      <p:cViewPr varScale="1">
        <p:scale>
          <a:sx n="49" d="100"/>
          <a:sy n="49" d="100"/>
        </p:scale>
        <p:origin x="1302" y="30"/>
      </p:cViewPr>
      <p:guideLst>
        <p:guide pos="3840"/>
        <p:guide orient="horz" pos="216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font" Target="fonts/font10.fntdata"/><Relationship Id="rId21" Type="http://schemas.openxmlformats.org/officeDocument/2006/relationships/slide" Target="slides/slide16.xml"/><Relationship Id="rId34" Type="http://schemas.openxmlformats.org/officeDocument/2006/relationships/font" Target="fonts/font5.fntdata"/><Relationship Id="rId42" Type="http://schemas.openxmlformats.org/officeDocument/2006/relationships/font" Target="fonts/font13.fntdata"/><Relationship Id="rId47" Type="http://schemas.openxmlformats.org/officeDocument/2006/relationships/font" Target="fonts/font18.fntdata"/><Relationship Id="rId50" Type="http://schemas.openxmlformats.org/officeDocument/2006/relationships/font" Target="fonts/font21.fntdata"/><Relationship Id="rId55" Type="http://schemas.openxmlformats.org/officeDocument/2006/relationships/font" Target="fonts/font26.fntdata"/><Relationship Id="rId63" Type="http://schemas.microsoft.com/office/2018/10/relationships/authors" Target="authors.xml"/><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9" Type="http://schemas.openxmlformats.org/officeDocument/2006/relationships/notesMaster" Target="notesMasters/notesMaster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font" Target="fonts/font3.fntdata"/><Relationship Id="rId37" Type="http://schemas.openxmlformats.org/officeDocument/2006/relationships/font" Target="fonts/font8.fntdata"/><Relationship Id="rId40" Type="http://schemas.openxmlformats.org/officeDocument/2006/relationships/font" Target="fonts/font11.fntdata"/><Relationship Id="rId45" Type="http://schemas.openxmlformats.org/officeDocument/2006/relationships/font" Target="fonts/font16.fntdata"/><Relationship Id="rId53" Type="http://schemas.openxmlformats.org/officeDocument/2006/relationships/font" Target="fonts/font24.fntdata"/><Relationship Id="rId58" Type="http://schemas.openxmlformats.org/officeDocument/2006/relationships/presProps" Target="presProps.xml"/><Relationship Id="rId5" Type="http://schemas.openxmlformats.org/officeDocument/2006/relationships/slideMaster" Target="slideMasters/slideMaster5.xml"/><Relationship Id="rId61" Type="http://schemas.openxmlformats.org/officeDocument/2006/relationships/tableStyles" Target="tableStyles.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font" Target="fonts/font1.fntdata"/><Relationship Id="rId35" Type="http://schemas.openxmlformats.org/officeDocument/2006/relationships/font" Target="fonts/font6.fntdata"/><Relationship Id="rId43" Type="http://schemas.openxmlformats.org/officeDocument/2006/relationships/font" Target="fonts/font14.fntdata"/><Relationship Id="rId48" Type="http://schemas.openxmlformats.org/officeDocument/2006/relationships/font" Target="fonts/font19.fntdata"/><Relationship Id="rId56" Type="http://schemas.openxmlformats.org/officeDocument/2006/relationships/font" Target="fonts/font27.fntdata"/><Relationship Id="rId8" Type="http://schemas.openxmlformats.org/officeDocument/2006/relationships/slide" Target="slides/slide3.xml"/><Relationship Id="rId51" Type="http://schemas.openxmlformats.org/officeDocument/2006/relationships/font" Target="fonts/font22.fntdata"/><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font" Target="fonts/font4.fntdata"/><Relationship Id="rId38" Type="http://schemas.openxmlformats.org/officeDocument/2006/relationships/font" Target="fonts/font9.fntdata"/><Relationship Id="rId46" Type="http://schemas.openxmlformats.org/officeDocument/2006/relationships/font" Target="fonts/font17.fntdata"/><Relationship Id="rId59" Type="http://schemas.openxmlformats.org/officeDocument/2006/relationships/viewProps" Target="viewProps.xml"/><Relationship Id="rId20" Type="http://schemas.openxmlformats.org/officeDocument/2006/relationships/slide" Target="slides/slide15.xml"/><Relationship Id="rId41" Type="http://schemas.openxmlformats.org/officeDocument/2006/relationships/font" Target="fonts/font12.fntdata"/><Relationship Id="rId54" Type="http://schemas.openxmlformats.org/officeDocument/2006/relationships/font" Target="fonts/font25.fntdata"/><Relationship Id="rId62"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font" Target="fonts/font7.fntdata"/><Relationship Id="rId49" Type="http://schemas.openxmlformats.org/officeDocument/2006/relationships/font" Target="fonts/font20.fntdata"/><Relationship Id="rId57" Type="http://schemas.openxmlformats.org/officeDocument/2006/relationships/font" Target="fonts/font28.fntdata"/><Relationship Id="rId10" Type="http://schemas.openxmlformats.org/officeDocument/2006/relationships/slide" Target="slides/slide5.xml"/><Relationship Id="rId31" Type="http://schemas.openxmlformats.org/officeDocument/2006/relationships/font" Target="fonts/font2.fntdata"/><Relationship Id="rId44" Type="http://schemas.openxmlformats.org/officeDocument/2006/relationships/font" Target="fonts/font15.fntdata"/><Relationship Id="rId52" Type="http://schemas.openxmlformats.org/officeDocument/2006/relationships/font" Target="fonts/font23.fntdata"/><Relationship Id="rId60"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eth Flynn-Ferry" userId="1a86c9e4-a835-4679-85d8-00a28eceacdb" providerId="ADAL" clId="{3B066A7B-363D-418B-AB79-46506D6BD2C3}"/>
    <pc:docChg chg="undo custSel addSld delSld modSld delMainMaster">
      <pc:chgData name="Beth Flynn-Ferry" userId="1a86c9e4-a835-4679-85d8-00a28eceacdb" providerId="ADAL" clId="{3B066A7B-363D-418B-AB79-46506D6BD2C3}" dt="2026-09-08T16:50:57.896" v="353" actId="47"/>
      <pc:docMkLst>
        <pc:docMk/>
      </pc:docMkLst>
      <pc:sldChg chg="delSp mod">
        <pc:chgData name="Beth Flynn-Ferry" userId="1a86c9e4-a835-4679-85d8-00a28eceacdb" providerId="ADAL" clId="{3B066A7B-363D-418B-AB79-46506D6BD2C3}" dt="2026-08-31T18:55:11.511" v="189" actId="478"/>
        <pc:sldMkLst>
          <pc:docMk/>
          <pc:sldMk cId="0" sldId="259"/>
        </pc:sldMkLst>
      </pc:sldChg>
      <pc:sldChg chg="add">
        <pc:chgData name="Beth Flynn-Ferry" userId="1a86c9e4-a835-4679-85d8-00a28eceacdb" providerId="ADAL" clId="{3B066A7B-363D-418B-AB79-46506D6BD2C3}" dt="2026-09-03T15:27:51.989" v="340"/>
        <pc:sldMkLst>
          <pc:docMk/>
          <pc:sldMk cId="0" sldId="272"/>
        </pc:sldMkLst>
      </pc:sldChg>
      <pc:sldChg chg="addSp modSp add mod">
        <pc:chgData name="Beth Flynn-Ferry" userId="1a86c9e4-a835-4679-85d8-00a28eceacdb" providerId="ADAL" clId="{3B066A7B-363D-418B-AB79-46506D6BD2C3}" dt="2026-08-31T19:00:00.475" v="273" actId="20577"/>
        <pc:sldMkLst>
          <pc:docMk/>
          <pc:sldMk cId="1958493052" sldId="626"/>
        </pc:sldMkLst>
        <pc:spChg chg="add mod">
          <ac:chgData name="Beth Flynn-Ferry" userId="1a86c9e4-a835-4679-85d8-00a28eceacdb" providerId="ADAL" clId="{3B066A7B-363D-418B-AB79-46506D6BD2C3}" dt="2026-08-31T18:55:32.444" v="190"/>
          <ac:spMkLst>
            <pc:docMk/>
            <pc:sldMk cId="1958493052" sldId="626"/>
            <ac:spMk id="3" creationId="{561E593C-54C5-554E-B65E-9CF476334B11}"/>
          </ac:spMkLst>
        </pc:spChg>
        <pc:spChg chg="mod">
          <ac:chgData name="Beth Flynn-Ferry" userId="1a86c9e4-a835-4679-85d8-00a28eceacdb" providerId="ADAL" clId="{3B066A7B-363D-418B-AB79-46506D6BD2C3}" dt="2026-08-31T19:00:00.475" v="273" actId="20577"/>
          <ac:spMkLst>
            <pc:docMk/>
            <pc:sldMk cId="1958493052" sldId="626"/>
            <ac:spMk id="7" creationId="{8039C0C0-BA81-8485-56CB-9F369E0620F8}"/>
          </ac:spMkLst>
        </pc:spChg>
      </pc:sldChg>
      <pc:sldChg chg="modSp">
        <pc:chgData name="Beth Flynn-Ferry" userId="1a86c9e4-a835-4679-85d8-00a28eceacdb" providerId="ADAL" clId="{3B066A7B-363D-418B-AB79-46506D6BD2C3}" dt="2026-08-31T15:24:28.322" v="4"/>
        <pc:sldMkLst>
          <pc:docMk/>
          <pc:sldMk cId="4127995562" sldId="629"/>
        </pc:sldMkLst>
        <pc:spChg chg="mod">
          <ac:chgData name="Beth Flynn-Ferry" userId="1a86c9e4-a835-4679-85d8-00a28eceacdb" providerId="ADAL" clId="{3B066A7B-363D-418B-AB79-46506D6BD2C3}" dt="2026-08-31T15:24:16.469" v="3"/>
          <ac:spMkLst>
            <pc:docMk/>
            <pc:sldMk cId="4127995562" sldId="629"/>
            <ac:spMk id="2" creationId="{EAEB1E3B-5D9F-C1BA-776B-CECF18DC9E65}"/>
          </ac:spMkLst>
        </pc:spChg>
        <pc:spChg chg="mod">
          <ac:chgData name="Beth Flynn-Ferry" userId="1a86c9e4-a835-4679-85d8-00a28eceacdb" providerId="ADAL" clId="{3B066A7B-363D-418B-AB79-46506D6BD2C3}" dt="2026-08-31T15:24:28.322" v="4"/>
          <ac:spMkLst>
            <pc:docMk/>
            <pc:sldMk cId="4127995562" sldId="629"/>
            <ac:spMk id="3" creationId="{DDCE2F6C-487F-E29D-7964-69A541E0345D}"/>
          </ac:spMkLst>
        </pc:spChg>
      </pc:sldChg>
      <pc:sldChg chg="modSp">
        <pc:chgData name="Beth Flynn-Ferry" userId="1a86c9e4-a835-4679-85d8-00a28eceacdb" providerId="ADAL" clId="{3B066A7B-363D-418B-AB79-46506D6BD2C3}" dt="2026-08-31T15:25:30.639" v="5"/>
        <pc:sldMkLst>
          <pc:docMk/>
          <pc:sldMk cId="1907890844" sldId="630"/>
        </pc:sldMkLst>
        <pc:spChg chg="mod">
          <ac:chgData name="Beth Flynn-Ferry" userId="1a86c9e4-a835-4679-85d8-00a28eceacdb" providerId="ADAL" clId="{3B066A7B-363D-418B-AB79-46506D6BD2C3}" dt="2026-08-31T15:25:30.639" v="5"/>
          <ac:spMkLst>
            <pc:docMk/>
            <pc:sldMk cId="1907890844" sldId="630"/>
            <ac:spMk id="3" creationId="{C223E12F-066E-0A0C-AC89-0AD811B194CA}"/>
          </ac:spMkLst>
        </pc:spChg>
      </pc:sldChg>
      <pc:sldChg chg="del">
        <pc:chgData name="Beth Flynn-Ferry" userId="1a86c9e4-a835-4679-85d8-00a28eceacdb" providerId="ADAL" clId="{3B066A7B-363D-418B-AB79-46506D6BD2C3}" dt="2026-09-08T16:50:57.896" v="353" actId="47"/>
        <pc:sldMkLst>
          <pc:docMk/>
          <pc:sldMk cId="416958475" sldId="632"/>
        </pc:sldMkLst>
      </pc:sldChg>
      <pc:sldChg chg="addSp delSp modSp add mod">
        <pc:chgData name="Beth Flynn-Ferry" userId="1a86c9e4-a835-4679-85d8-00a28eceacdb" providerId="ADAL" clId="{3B066A7B-363D-418B-AB79-46506D6BD2C3}" dt="2026-08-31T18:55:01.419" v="188" actId="478"/>
        <pc:sldMkLst>
          <pc:docMk/>
          <pc:sldMk cId="4202685636" sldId="665"/>
        </pc:sldMkLst>
        <pc:spChg chg="add mod">
          <ac:chgData name="Beth Flynn-Ferry" userId="1a86c9e4-a835-4679-85d8-00a28eceacdb" providerId="ADAL" clId="{3B066A7B-363D-418B-AB79-46506D6BD2C3}" dt="2026-08-31T18:51:19.937" v="172" actId="1076"/>
          <ac:spMkLst>
            <pc:docMk/>
            <pc:sldMk cId="4202685636" sldId="665"/>
            <ac:spMk id="10" creationId="{743DCFBA-135A-169F-CB52-55D670CAA4BE}"/>
          </ac:spMkLst>
        </pc:spChg>
        <pc:spChg chg="mod">
          <ac:chgData name="Beth Flynn-Ferry" userId="1a86c9e4-a835-4679-85d8-00a28eceacdb" providerId="ADAL" clId="{3B066A7B-363D-418B-AB79-46506D6BD2C3}" dt="2026-08-31T18:51:09.769" v="170" actId="1076"/>
          <ac:spMkLst>
            <pc:docMk/>
            <pc:sldMk cId="4202685636" sldId="665"/>
            <ac:spMk id="11" creationId="{6A66EE96-8175-DBAF-6677-8310E409F988}"/>
          </ac:spMkLst>
        </pc:spChg>
        <pc:spChg chg="mod">
          <ac:chgData name="Beth Flynn-Ferry" userId="1a86c9e4-a835-4679-85d8-00a28eceacdb" providerId="ADAL" clId="{3B066A7B-363D-418B-AB79-46506D6BD2C3}" dt="2026-08-31T18:54:50.241" v="186" actId="1076"/>
          <ac:spMkLst>
            <pc:docMk/>
            <pc:sldMk cId="4202685636" sldId="665"/>
            <ac:spMk id="12" creationId="{C77DB036-A4E5-23F2-0CED-228EB8D5D2C1}"/>
          </ac:spMkLst>
        </pc:spChg>
        <pc:spChg chg="add mod">
          <ac:chgData name="Beth Flynn-Ferry" userId="1a86c9e4-a835-4679-85d8-00a28eceacdb" providerId="ADAL" clId="{3B066A7B-363D-418B-AB79-46506D6BD2C3}" dt="2026-08-31T18:54:16.642" v="183" actId="1076"/>
          <ac:spMkLst>
            <pc:docMk/>
            <pc:sldMk cId="4202685636" sldId="665"/>
            <ac:spMk id="15" creationId="{89BF07F9-0CB0-535E-3DF7-BEF45502FD9F}"/>
          </ac:spMkLst>
        </pc:spChg>
        <pc:picChg chg="add mod">
          <ac:chgData name="Beth Flynn-Ferry" userId="1a86c9e4-a835-4679-85d8-00a28eceacdb" providerId="ADAL" clId="{3B066A7B-363D-418B-AB79-46506D6BD2C3}" dt="2026-08-31T18:54:30.470" v="185" actId="14100"/>
          <ac:picMkLst>
            <pc:docMk/>
            <pc:sldMk cId="4202685636" sldId="665"/>
            <ac:picMk id="2" creationId="{77DC9FF7-1FA5-C858-97C0-E0E925166880}"/>
          </ac:picMkLst>
        </pc:picChg>
        <pc:picChg chg="mod">
          <ac:chgData name="Beth Flynn-Ferry" userId="1a86c9e4-a835-4679-85d8-00a28eceacdb" providerId="ADAL" clId="{3B066A7B-363D-418B-AB79-46506D6BD2C3}" dt="2026-08-31T18:54:53.877" v="187" actId="1076"/>
          <ac:picMkLst>
            <pc:docMk/>
            <pc:sldMk cId="4202685636" sldId="665"/>
            <ac:picMk id="8" creationId="{A9C008C6-6D47-9BBE-E2CA-4D109CB5A7B1}"/>
          </ac:picMkLst>
        </pc:picChg>
        <pc:picChg chg="add mod">
          <ac:chgData name="Beth Flynn-Ferry" userId="1a86c9e4-a835-4679-85d8-00a28eceacdb" providerId="ADAL" clId="{3B066A7B-363D-418B-AB79-46506D6BD2C3}" dt="2026-08-31T18:52:01.983" v="181" actId="14100"/>
          <ac:picMkLst>
            <pc:docMk/>
            <pc:sldMk cId="4202685636" sldId="665"/>
            <ac:picMk id="13" creationId="{82FFB0E3-B7B9-9151-13C4-694757C3BB35}"/>
          </ac:picMkLst>
        </pc:picChg>
      </pc:sldChg>
      <pc:sldChg chg="modSp new del mod">
        <pc:chgData name="Beth Flynn-Ferry" userId="1a86c9e4-a835-4679-85d8-00a28eceacdb" providerId="ADAL" clId="{3B066A7B-363D-418B-AB79-46506D6BD2C3}" dt="2026-09-03T15:15:23.313" v="277" actId="47"/>
        <pc:sldMkLst>
          <pc:docMk/>
          <pc:sldMk cId="1516034803" sldId="666"/>
        </pc:sldMkLst>
      </pc:sldChg>
      <pc:sldChg chg="modSp add del mod">
        <pc:chgData name="Beth Flynn-Ferry" userId="1a86c9e4-a835-4679-85d8-00a28eceacdb" providerId="ADAL" clId="{3B066A7B-363D-418B-AB79-46506D6BD2C3}" dt="2026-09-03T15:25:36.926" v="338" actId="47"/>
        <pc:sldMkLst>
          <pc:docMk/>
          <pc:sldMk cId="3976807761" sldId="667"/>
        </pc:sldMkLst>
      </pc:sldChg>
      <pc:sldChg chg="modSp add del mod">
        <pc:chgData name="Beth Flynn-Ferry" userId="1a86c9e4-a835-4679-85d8-00a28eceacdb" providerId="ADAL" clId="{3B066A7B-363D-418B-AB79-46506D6BD2C3}" dt="2026-09-03T15:27:59.962" v="341" actId="47"/>
        <pc:sldMkLst>
          <pc:docMk/>
          <pc:sldMk cId="2367417546" sldId="668"/>
        </pc:sldMkLst>
      </pc:sldChg>
      <pc:sldChg chg="add">
        <pc:chgData name="Beth Flynn-Ferry" userId="1a86c9e4-a835-4679-85d8-00a28eceacdb" providerId="ADAL" clId="{3B066A7B-363D-418B-AB79-46506D6BD2C3}" dt="2026-09-03T15:27:51.989" v="340"/>
        <pc:sldMkLst>
          <pc:docMk/>
          <pc:sldMk cId="3294026293" sldId="1395"/>
        </pc:sldMkLst>
      </pc:sldChg>
      <pc:sldChg chg="add">
        <pc:chgData name="Beth Flynn-Ferry" userId="1a86c9e4-a835-4679-85d8-00a28eceacdb" providerId="ADAL" clId="{3B066A7B-363D-418B-AB79-46506D6BD2C3}" dt="2026-09-03T15:27:51.989" v="340"/>
        <pc:sldMkLst>
          <pc:docMk/>
          <pc:sldMk cId="4256560806" sldId="1398"/>
        </pc:sldMkLst>
      </pc:sldChg>
      <pc:sldChg chg="add">
        <pc:chgData name="Beth Flynn-Ferry" userId="1a86c9e4-a835-4679-85d8-00a28eceacdb" providerId="ADAL" clId="{3B066A7B-363D-418B-AB79-46506D6BD2C3}" dt="2026-09-03T15:27:51.989" v="340"/>
        <pc:sldMkLst>
          <pc:docMk/>
          <pc:sldMk cId="279512877" sldId="1402"/>
        </pc:sldMkLst>
      </pc:sldChg>
      <pc:sldChg chg="add">
        <pc:chgData name="Beth Flynn-Ferry" userId="1a86c9e4-a835-4679-85d8-00a28eceacdb" providerId="ADAL" clId="{3B066A7B-363D-418B-AB79-46506D6BD2C3}" dt="2026-09-03T15:27:51.989" v="340"/>
        <pc:sldMkLst>
          <pc:docMk/>
          <pc:sldMk cId="606940572" sldId="1406"/>
        </pc:sldMkLst>
      </pc:sldChg>
      <pc:sldChg chg="add">
        <pc:chgData name="Beth Flynn-Ferry" userId="1a86c9e4-a835-4679-85d8-00a28eceacdb" providerId="ADAL" clId="{3B066A7B-363D-418B-AB79-46506D6BD2C3}" dt="2026-09-03T15:27:51.989" v="340"/>
        <pc:sldMkLst>
          <pc:docMk/>
          <pc:sldMk cId="1035500930" sldId="1407"/>
        </pc:sldMkLst>
      </pc:sldChg>
      <pc:sldChg chg="add">
        <pc:chgData name="Beth Flynn-Ferry" userId="1a86c9e4-a835-4679-85d8-00a28eceacdb" providerId="ADAL" clId="{3B066A7B-363D-418B-AB79-46506D6BD2C3}" dt="2026-09-03T15:27:51.989" v="340"/>
        <pc:sldMkLst>
          <pc:docMk/>
          <pc:sldMk cId="1657982412" sldId="1408"/>
        </pc:sldMkLst>
      </pc:sldChg>
      <pc:sldChg chg="add">
        <pc:chgData name="Beth Flynn-Ferry" userId="1a86c9e4-a835-4679-85d8-00a28eceacdb" providerId="ADAL" clId="{3B066A7B-363D-418B-AB79-46506D6BD2C3}" dt="2026-09-03T15:27:51.989" v="340"/>
        <pc:sldMkLst>
          <pc:docMk/>
          <pc:sldMk cId="2909806712" sldId="1409"/>
        </pc:sldMkLst>
      </pc:sldChg>
      <pc:sldChg chg="add">
        <pc:chgData name="Beth Flynn-Ferry" userId="1a86c9e4-a835-4679-85d8-00a28eceacdb" providerId="ADAL" clId="{3B066A7B-363D-418B-AB79-46506D6BD2C3}" dt="2026-09-03T15:27:51.989" v="340"/>
        <pc:sldMkLst>
          <pc:docMk/>
          <pc:sldMk cId="171788504" sldId="1411"/>
        </pc:sldMkLst>
      </pc:sldChg>
      <pc:sldChg chg="del">
        <pc:chgData name="Beth Flynn-Ferry" userId="1a86c9e4-a835-4679-85d8-00a28eceacdb" providerId="ADAL" clId="{3B066A7B-363D-418B-AB79-46506D6BD2C3}" dt="2026-09-03T15:21:15.261" v="278" actId="47"/>
        <pc:sldMkLst>
          <pc:docMk/>
          <pc:sldMk cId="36777909" sldId="2147471624"/>
        </pc:sldMkLst>
      </pc:sldChg>
      <pc:sldChg chg="del">
        <pc:chgData name="Beth Flynn-Ferry" userId="1a86c9e4-a835-4679-85d8-00a28eceacdb" providerId="ADAL" clId="{3B066A7B-363D-418B-AB79-46506D6BD2C3}" dt="2026-09-03T15:21:51.208" v="280" actId="47"/>
        <pc:sldMkLst>
          <pc:docMk/>
          <pc:sldMk cId="1334269896" sldId="2147471634"/>
        </pc:sldMkLst>
      </pc:sldChg>
      <pc:sldChg chg="del">
        <pc:chgData name="Beth Flynn-Ferry" userId="1a86c9e4-a835-4679-85d8-00a28eceacdb" providerId="ADAL" clId="{3B066A7B-363D-418B-AB79-46506D6BD2C3}" dt="2026-09-08T16:49:02.580" v="344" actId="47"/>
        <pc:sldMkLst>
          <pc:docMk/>
          <pc:sldMk cId="1147570877" sldId="2147471635"/>
        </pc:sldMkLst>
      </pc:sldChg>
      <pc:sldChg chg="del">
        <pc:chgData name="Beth Flynn-Ferry" userId="1a86c9e4-a835-4679-85d8-00a28eceacdb" providerId="ADAL" clId="{3B066A7B-363D-418B-AB79-46506D6BD2C3}" dt="2026-09-08T16:49:05.924" v="345" actId="47"/>
        <pc:sldMkLst>
          <pc:docMk/>
          <pc:sldMk cId="1223390060" sldId="2147471636"/>
        </pc:sldMkLst>
      </pc:sldChg>
      <pc:sldChg chg="modSp del mod">
        <pc:chgData name="Beth Flynn-Ferry" userId="1a86c9e4-a835-4679-85d8-00a28eceacdb" providerId="ADAL" clId="{3B066A7B-363D-418B-AB79-46506D6BD2C3}" dt="2026-09-03T15:21:17.252" v="279" actId="47"/>
        <pc:sldMkLst>
          <pc:docMk/>
          <pc:sldMk cId="3891406072" sldId="2147471637"/>
        </pc:sldMkLst>
        <pc:spChg chg="mod">
          <ac:chgData name="Beth Flynn-Ferry" userId="1a86c9e4-a835-4679-85d8-00a28eceacdb" providerId="ADAL" clId="{3B066A7B-363D-418B-AB79-46506D6BD2C3}" dt="2026-09-03T15:15:09.656" v="275" actId="207"/>
          <ac:spMkLst>
            <pc:docMk/>
            <pc:sldMk cId="3891406072" sldId="2147471637"/>
            <ac:spMk id="8" creationId="{D61D92D2-B17E-1D05-F1E5-CCCAE68D4192}"/>
          </ac:spMkLst>
        </pc:spChg>
        <pc:spChg chg="mod">
          <ac:chgData name="Beth Flynn-Ferry" userId="1a86c9e4-a835-4679-85d8-00a28eceacdb" providerId="ADAL" clId="{3B066A7B-363D-418B-AB79-46506D6BD2C3}" dt="2026-09-03T15:15:12.979" v="276" actId="207"/>
          <ac:spMkLst>
            <pc:docMk/>
            <pc:sldMk cId="3891406072" sldId="2147471637"/>
            <ac:spMk id="11" creationId="{2ABFBDB1-1761-8029-9B81-BCC43D7392E4}"/>
          </ac:spMkLst>
        </pc:spChg>
      </pc:sldChg>
      <pc:sldChg chg="del">
        <pc:chgData name="Beth Flynn-Ferry" userId="1a86c9e4-a835-4679-85d8-00a28eceacdb" providerId="ADAL" clId="{3B066A7B-363D-418B-AB79-46506D6BD2C3}" dt="2026-09-03T15:21:54.705" v="282" actId="47"/>
        <pc:sldMkLst>
          <pc:docMk/>
          <pc:sldMk cId="3667996412" sldId="2147471638"/>
        </pc:sldMkLst>
      </pc:sldChg>
      <pc:sldChg chg="del">
        <pc:chgData name="Beth Flynn-Ferry" userId="1a86c9e4-a835-4679-85d8-00a28eceacdb" providerId="ADAL" clId="{3B066A7B-363D-418B-AB79-46506D6BD2C3}" dt="2026-09-08T16:48:59.793" v="342" actId="47"/>
        <pc:sldMkLst>
          <pc:docMk/>
          <pc:sldMk cId="3960208868" sldId="2147471639"/>
        </pc:sldMkLst>
      </pc:sldChg>
      <pc:sldChg chg="del">
        <pc:chgData name="Beth Flynn-Ferry" userId="1a86c9e4-a835-4679-85d8-00a28eceacdb" providerId="ADAL" clId="{3B066A7B-363D-418B-AB79-46506D6BD2C3}" dt="2026-09-08T16:49:01.332" v="343" actId="47"/>
        <pc:sldMkLst>
          <pc:docMk/>
          <pc:sldMk cId="297378127" sldId="2147471641"/>
        </pc:sldMkLst>
      </pc:sldChg>
      <pc:sldChg chg="add del">
        <pc:chgData name="Beth Flynn-Ferry" userId="1a86c9e4-a835-4679-85d8-00a28eceacdb" providerId="ADAL" clId="{3B066A7B-363D-418B-AB79-46506D6BD2C3}" dt="2026-09-08T16:50:24.740" v="351"/>
        <pc:sldMkLst>
          <pc:docMk/>
          <pc:sldMk cId="711692965" sldId="2147478860"/>
        </pc:sldMkLst>
      </pc:sldChg>
      <pc:sldChg chg="add del">
        <pc:chgData name="Beth Flynn-Ferry" userId="1a86c9e4-a835-4679-85d8-00a28eceacdb" providerId="ADAL" clId="{3B066A7B-363D-418B-AB79-46506D6BD2C3}" dt="2026-09-08T16:50:34.275" v="352"/>
        <pc:sldMkLst>
          <pc:docMk/>
          <pc:sldMk cId="1569995243" sldId="2147479113"/>
        </pc:sldMkLst>
      </pc:sldChg>
      <pc:sldChg chg="add del">
        <pc:chgData name="Beth Flynn-Ferry" userId="1a86c9e4-a835-4679-85d8-00a28eceacdb" providerId="ADAL" clId="{3B066A7B-363D-418B-AB79-46506D6BD2C3}" dt="2026-09-08T16:50:09.667" v="348" actId="47"/>
        <pc:sldMkLst>
          <pc:docMk/>
          <pc:sldMk cId="1015177443" sldId="2147480662"/>
        </pc:sldMkLst>
      </pc:sldChg>
      <pc:sldChg chg="modSp add mod">
        <pc:chgData name="Beth Flynn-Ferry" userId="1a86c9e4-a835-4679-85d8-00a28eceacdb" providerId="ADAL" clId="{3B066A7B-363D-418B-AB79-46506D6BD2C3}" dt="2026-09-03T15:25:53.605" v="339" actId="6549"/>
        <pc:sldMkLst>
          <pc:docMk/>
          <pc:sldMk cId="3946317595" sldId="2147483526"/>
        </pc:sldMkLst>
        <pc:spChg chg="mod">
          <ac:chgData name="Beth Flynn-Ferry" userId="1a86c9e4-a835-4679-85d8-00a28eceacdb" providerId="ADAL" clId="{3B066A7B-363D-418B-AB79-46506D6BD2C3}" dt="2026-09-03T15:25:53.605" v="339" actId="6549"/>
          <ac:spMkLst>
            <pc:docMk/>
            <pc:sldMk cId="3946317595" sldId="2147483526"/>
            <ac:spMk id="3" creationId="{4B1AC178-4140-6025-3358-634103D7A218}"/>
          </ac:spMkLst>
        </pc:spChg>
      </pc:sldChg>
      <pc:sldChg chg="add del">
        <pc:chgData name="Beth Flynn-Ferry" userId="1a86c9e4-a835-4679-85d8-00a28eceacdb" providerId="ADAL" clId="{3B066A7B-363D-418B-AB79-46506D6BD2C3}" dt="2026-09-08T16:49:58.122" v="346" actId="47"/>
        <pc:sldMkLst>
          <pc:docMk/>
          <pc:sldMk cId="3689051099" sldId="2147483527"/>
        </pc:sldMkLst>
      </pc:sldChg>
      <pc:sldChg chg="add">
        <pc:chgData name="Beth Flynn-Ferry" userId="1a86c9e4-a835-4679-85d8-00a28eceacdb" providerId="ADAL" clId="{3B066A7B-363D-418B-AB79-46506D6BD2C3}" dt="2026-09-03T15:27:51.989" v="340"/>
        <pc:sldMkLst>
          <pc:docMk/>
          <pc:sldMk cId="0" sldId="2147483528"/>
        </pc:sldMkLst>
      </pc:sldChg>
      <pc:sldChg chg="add del">
        <pc:chgData name="Beth Flynn-Ferry" userId="1a86c9e4-a835-4679-85d8-00a28eceacdb" providerId="ADAL" clId="{3B066A7B-363D-418B-AB79-46506D6BD2C3}" dt="2026-09-03T15:24:15.987" v="286" actId="47"/>
        <pc:sldMkLst>
          <pc:docMk/>
          <pc:sldMk cId="3565129071" sldId="2147483528"/>
        </pc:sldMkLst>
      </pc:sldChg>
      <pc:sldChg chg="add">
        <pc:chgData name="Beth Flynn-Ferry" userId="1a86c9e4-a835-4679-85d8-00a28eceacdb" providerId="ADAL" clId="{3B066A7B-363D-418B-AB79-46506D6BD2C3}" dt="2026-09-08T16:50:07.318" v="347"/>
        <pc:sldMkLst>
          <pc:docMk/>
          <pc:sldMk cId="3890692316" sldId="2147483529"/>
        </pc:sldMkLst>
      </pc:sldChg>
      <pc:sldMasterChg chg="delSldLayout">
        <pc:chgData name="Beth Flynn-Ferry" userId="1a86c9e4-a835-4679-85d8-00a28eceacdb" providerId="ADAL" clId="{3B066A7B-363D-418B-AB79-46506D6BD2C3}" dt="2026-09-08T16:50:57.896" v="353" actId="47"/>
        <pc:sldMasterMkLst>
          <pc:docMk/>
          <pc:sldMasterMk cId="0" sldId="2147483700"/>
        </pc:sldMasterMkLst>
        <pc:sldLayoutChg chg="del">
          <pc:chgData name="Beth Flynn-Ferry" userId="1a86c9e4-a835-4679-85d8-00a28eceacdb" providerId="ADAL" clId="{3B066A7B-363D-418B-AB79-46506D6BD2C3}" dt="2026-09-08T16:50:57.896" v="353" actId="47"/>
          <pc:sldLayoutMkLst>
            <pc:docMk/>
            <pc:sldMasterMk cId="0" sldId="2147483700"/>
            <pc:sldLayoutMk cId="0" sldId="2147483656"/>
          </pc:sldLayoutMkLst>
        </pc:sldLayoutChg>
        <pc:sldLayoutChg chg="del">
          <pc:chgData name="Beth Flynn-Ferry" userId="1a86c9e4-a835-4679-85d8-00a28eceacdb" providerId="ADAL" clId="{3B066A7B-363D-418B-AB79-46506D6BD2C3}" dt="2026-09-03T15:21:15.261" v="278" actId="47"/>
          <pc:sldLayoutMkLst>
            <pc:docMk/>
            <pc:sldMasterMk cId="0" sldId="2147483700"/>
            <pc:sldLayoutMk cId="2921788046" sldId="2147483734"/>
          </pc:sldLayoutMkLst>
        </pc:sldLayoutChg>
        <pc:sldLayoutChg chg="del">
          <pc:chgData name="Beth Flynn-Ferry" userId="1a86c9e4-a835-4679-85d8-00a28eceacdb" providerId="ADAL" clId="{3B066A7B-363D-418B-AB79-46506D6BD2C3}" dt="2026-09-03T15:21:17.252" v="279" actId="47"/>
          <pc:sldLayoutMkLst>
            <pc:docMk/>
            <pc:sldMasterMk cId="0" sldId="2147483700"/>
            <pc:sldLayoutMk cId="1698142091" sldId="2147483735"/>
          </pc:sldLayoutMkLst>
        </pc:sldLayoutChg>
        <pc:sldLayoutChg chg="del">
          <pc:chgData name="Beth Flynn-Ferry" userId="1a86c9e4-a835-4679-85d8-00a28eceacdb" providerId="ADAL" clId="{3B066A7B-363D-418B-AB79-46506D6BD2C3}" dt="2026-09-03T15:21:54.705" v="282" actId="47"/>
          <pc:sldLayoutMkLst>
            <pc:docMk/>
            <pc:sldMasterMk cId="0" sldId="2147483700"/>
            <pc:sldLayoutMk cId="2138845974" sldId="2147483736"/>
          </pc:sldLayoutMkLst>
        </pc:sldLayoutChg>
        <pc:sldLayoutChg chg="del">
          <pc:chgData name="Beth Flynn-Ferry" userId="1a86c9e4-a835-4679-85d8-00a28eceacdb" providerId="ADAL" clId="{3B066A7B-363D-418B-AB79-46506D6BD2C3}" dt="2026-09-03T15:21:53.273" v="281" actId="47"/>
          <pc:sldLayoutMkLst>
            <pc:docMk/>
            <pc:sldMasterMk cId="0" sldId="2147483700"/>
            <pc:sldLayoutMk cId="3734064408" sldId="2147483737"/>
          </pc:sldLayoutMkLst>
        </pc:sldLayoutChg>
      </pc:sldMasterChg>
      <pc:sldMasterChg chg="del delSldLayout">
        <pc:chgData name="Beth Flynn-Ferry" userId="1a86c9e4-a835-4679-85d8-00a28eceacdb" providerId="ADAL" clId="{3B066A7B-363D-418B-AB79-46506D6BD2C3}" dt="2026-09-08T16:49:02.580" v="344" actId="47"/>
        <pc:sldMasterMkLst>
          <pc:docMk/>
          <pc:sldMasterMk cId="3449018470" sldId="2147483771"/>
        </pc:sldMasterMkLst>
        <pc:sldLayoutChg chg="del">
          <pc:chgData name="Beth Flynn-Ferry" userId="1a86c9e4-a835-4679-85d8-00a28eceacdb" providerId="ADAL" clId="{3B066A7B-363D-418B-AB79-46506D6BD2C3}" dt="2026-09-08T16:49:02.580" v="344" actId="47"/>
          <pc:sldLayoutMkLst>
            <pc:docMk/>
            <pc:sldMasterMk cId="3449018470" sldId="2147483771"/>
            <pc:sldLayoutMk cId="1872016498" sldId="2147483772"/>
          </pc:sldLayoutMkLst>
        </pc:sldLayoutChg>
        <pc:sldLayoutChg chg="del">
          <pc:chgData name="Beth Flynn-Ferry" userId="1a86c9e4-a835-4679-85d8-00a28eceacdb" providerId="ADAL" clId="{3B066A7B-363D-418B-AB79-46506D6BD2C3}" dt="2026-09-08T16:49:02.580" v="344" actId="47"/>
          <pc:sldLayoutMkLst>
            <pc:docMk/>
            <pc:sldMasterMk cId="3449018470" sldId="2147483771"/>
            <pc:sldLayoutMk cId="1523486074" sldId="2147483773"/>
          </pc:sldLayoutMkLst>
        </pc:sldLayoutChg>
        <pc:sldLayoutChg chg="del">
          <pc:chgData name="Beth Flynn-Ferry" userId="1a86c9e4-a835-4679-85d8-00a28eceacdb" providerId="ADAL" clId="{3B066A7B-363D-418B-AB79-46506D6BD2C3}" dt="2026-09-08T16:49:02.580" v="344" actId="47"/>
          <pc:sldLayoutMkLst>
            <pc:docMk/>
            <pc:sldMasterMk cId="3449018470" sldId="2147483771"/>
            <pc:sldLayoutMk cId="3291548867" sldId="2147483774"/>
          </pc:sldLayoutMkLst>
        </pc:sldLayoutChg>
        <pc:sldLayoutChg chg="del">
          <pc:chgData name="Beth Flynn-Ferry" userId="1a86c9e4-a835-4679-85d8-00a28eceacdb" providerId="ADAL" clId="{3B066A7B-363D-418B-AB79-46506D6BD2C3}" dt="2026-09-08T16:49:02.580" v="344" actId="47"/>
          <pc:sldLayoutMkLst>
            <pc:docMk/>
            <pc:sldMasterMk cId="3449018470" sldId="2147483771"/>
            <pc:sldLayoutMk cId="355285231" sldId="2147483775"/>
          </pc:sldLayoutMkLst>
        </pc:sldLayoutChg>
        <pc:sldLayoutChg chg="del">
          <pc:chgData name="Beth Flynn-Ferry" userId="1a86c9e4-a835-4679-85d8-00a28eceacdb" providerId="ADAL" clId="{3B066A7B-363D-418B-AB79-46506D6BD2C3}" dt="2026-09-08T16:49:02.580" v="344" actId="47"/>
          <pc:sldLayoutMkLst>
            <pc:docMk/>
            <pc:sldMasterMk cId="3449018470" sldId="2147483771"/>
            <pc:sldLayoutMk cId="2131276836" sldId="2147483776"/>
          </pc:sldLayoutMkLst>
        </pc:sldLayoutChg>
        <pc:sldLayoutChg chg="del">
          <pc:chgData name="Beth Flynn-Ferry" userId="1a86c9e4-a835-4679-85d8-00a28eceacdb" providerId="ADAL" clId="{3B066A7B-363D-418B-AB79-46506D6BD2C3}" dt="2026-09-08T16:49:02.580" v="344" actId="47"/>
          <pc:sldLayoutMkLst>
            <pc:docMk/>
            <pc:sldMasterMk cId="3449018470" sldId="2147483771"/>
            <pc:sldLayoutMk cId="2203935514" sldId="2147483777"/>
          </pc:sldLayoutMkLst>
        </pc:sldLayoutChg>
        <pc:sldLayoutChg chg="del">
          <pc:chgData name="Beth Flynn-Ferry" userId="1a86c9e4-a835-4679-85d8-00a28eceacdb" providerId="ADAL" clId="{3B066A7B-363D-418B-AB79-46506D6BD2C3}" dt="2026-09-08T16:49:02.580" v="344" actId="47"/>
          <pc:sldLayoutMkLst>
            <pc:docMk/>
            <pc:sldMasterMk cId="3449018470" sldId="2147483771"/>
            <pc:sldLayoutMk cId="1427141461" sldId="2147483778"/>
          </pc:sldLayoutMkLst>
        </pc:sldLayoutChg>
        <pc:sldLayoutChg chg="del">
          <pc:chgData name="Beth Flynn-Ferry" userId="1a86c9e4-a835-4679-85d8-00a28eceacdb" providerId="ADAL" clId="{3B066A7B-363D-418B-AB79-46506D6BD2C3}" dt="2026-09-08T16:49:02.580" v="344" actId="47"/>
          <pc:sldLayoutMkLst>
            <pc:docMk/>
            <pc:sldMasterMk cId="3449018470" sldId="2147483771"/>
            <pc:sldLayoutMk cId="1394019025" sldId="2147483779"/>
          </pc:sldLayoutMkLst>
        </pc:sldLayoutChg>
        <pc:sldLayoutChg chg="del">
          <pc:chgData name="Beth Flynn-Ferry" userId="1a86c9e4-a835-4679-85d8-00a28eceacdb" providerId="ADAL" clId="{3B066A7B-363D-418B-AB79-46506D6BD2C3}" dt="2026-09-08T16:49:02.580" v="344" actId="47"/>
          <pc:sldLayoutMkLst>
            <pc:docMk/>
            <pc:sldMasterMk cId="3449018470" sldId="2147483771"/>
            <pc:sldLayoutMk cId="3326978436" sldId="2147483780"/>
          </pc:sldLayoutMkLst>
        </pc:sldLayoutChg>
        <pc:sldLayoutChg chg="del">
          <pc:chgData name="Beth Flynn-Ferry" userId="1a86c9e4-a835-4679-85d8-00a28eceacdb" providerId="ADAL" clId="{3B066A7B-363D-418B-AB79-46506D6BD2C3}" dt="2026-09-08T16:49:02.580" v="344" actId="47"/>
          <pc:sldLayoutMkLst>
            <pc:docMk/>
            <pc:sldMasterMk cId="3449018470" sldId="2147483771"/>
            <pc:sldLayoutMk cId="2977954344" sldId="2147483781"/>
          </pc:sldLayoutMkLst>
        </pc:sldLayoutChg>
        <pc:sldLayoutChg chg="del">
          <pc:chgData name="Beth Flynn-Ferry" userId="1a86c9e4-a835-4679-85d8-00a28eceacdb" providerId="ADAL" clId="{3B066A7B-363D-418B-AB79-46506D6BD2C3}" dt="2026-09-08T16:49:02.580" v="344" actId="47"/>
          <pc:sldLayoutMkLst>
            <pc:docMk/>
            <pc:sldMasterMk cId="3449018470" sldId="2147483771"/>
            <pc:sldLayoutMk cId="1793262428" sldId="2147483782"/>
          </pc:sldLayoutMkLst>
        </pc:sldLayoutChg>
        <pc:sldLayoutChg chg="del">
          <pc:chgData name="Beth Flynn-Ferry" userId="1a86c9e4-a835-4679-85d8-00a28eceacdb" providerId="ADAL" clId="{3B066A7B-363D-418B-AB79-46506D6BD2C3}" dt="2026-09-08T16:49:02.580" v="344" actId="47"/>
          <pc:sldLayoutMkLst>
            <pc:docMk/>
            <pc:sldMasterMk cId="3449018470" sldId="2147483771"/>
            <pc:sldLayoutMk cId="2425389328" sldId="2147483783"/>
          </pc:sldLayoutMkLst>
        </pc:sldLayoutChg>
        <pc:sldLayoutChg chg="del">
          <pc:chgData name="Beth Flynn-Ferry" userId="1a86c9e4-a835-4679-85d8-00a28eceacdb" providerId="ADAL" clId="{3B066A7B-363D-418B-AB79-46506D6BD2C3}" dt="2026-09-08T16:49:02.580" v="344" actId="47"/>
          <pc:sldLayoutMkLst>
            <pc:docMk/>
            <pc:sldMasterMk cId="3449018470" sldId="2147483771"/>
            <pc:sldLayoutMk cId="1729082860" sldId="2147483784"/>
          </pc:sldLayoutMkLst>
        </pc:sldLayoutChg>
        <pc:sldLayoutChg chg="del">
          <pc:chgData name="Beth Flynn-Ferry" userId="1a86c9e4-a835-4679-85d8-00a28eceacdb" providerId="ADAL" clId="{3B066A7B-363D-418B-AB79-46506D6BD2C3}" dt="2026-09-08T16:49:02.580" v="344" actId="47"/>
          <pc:sldLayoutMkLst>
            <pc:docMk/>
            <pc:sldMasterMk cId="3449018470" sldId="2147483771"/>
            <pc:sldLayoutMk cId="211393523" sldId="2147483785"/>
          </pc:sldLayoutMkLst>
        </pc:sldLayoutChg>
        <pc:sldLayoutChg chg="del">
          <pc:chgData name="Beth Flynn-Ferry" userId="1a86c9e4-a835-4679-85d8-00a28eceacdb" providerId="ADAL" clId="{3B066A7B-363D-418B-AB79-46506D6BD2C3}" dt="2026-09-08T16:49:02.580" v="344" actId="47"/>
          <pc:sldLayoutMkLst>
            <pc:docMk/>
            <pc:sldMasterMk cId="3449018470" sldId="2147483771"/>
            <pc:sldLayoutMk cId="1155839523" sldId="2147483786"/>
          </pc:sldLayoutMkLst>
        </pc:sldLayoutChg>
        <pc:sldLayoutChg chg="del">
          <pc:chgData name="Beth Flynn-Ferry" userId="1a86c9e4-a835-4679-85d8-00a28eceacdb" providerId="ADAL" clId="{3B066A7B-363D-418B-AB79-46506D6BD2C3}" dt="2026-09-08T16:49:02.580" v="344" actId="47"/>
          <pc:sldLayoutMkLst>
            <pc:docMk/>
            <pc:sldMasterMk cId="3449018470" sldId="2147483771"/>
            <pc:sldLayoutMk cId="2778979613" sldId="2147483787"/>
          </pc:sldLayoutMkLst>
        </pc:sldLayoutChg>
        <pc:sldLayoutChg chg="del">
          <pc:chgData name="Beth Flynn-Ferry" userId="1a86c9e4-a835-4679-85d8-00a28eceacdb" providerId="ADAL" clId="{3B066A7B-363D-418B-AB79-46506D6BD2C3}" dt="2026-09-08T16:49:02.580" v="344" actId="47"/>
          <pc:sldLayoutMkLst>
            <pc:docMk/>
            <pc:sldMasterMk cId="3449018470" sldId="2147483771"/>
            <pc:sldLayoutMk cId="2361925420" sldId="2147483788"/>
          </pc:sldLayoutMkLst>
        </pc:sldLayoutChg>
        <pc:sldLayoutChg chg="del">
          <pc:chgData name="Beth Flynn-Ferry" userId="1a86c9e4-a835-4679-85d8-00a28eceacdb" providerId="ADAL" clId="{3B066A7B-363D-418B-AB79-46506D6BD2C3}" dt="2026-09-08T16:49:02.580" v="344" actId="47"/>
          <pc:sldLayoutMkLst>
            <pc:docMk/>
            <pc:sldMasterMk cId="3449018470" sldId="2147483771"/>
            <pc:sldLayoutMk cId="1890343334" sldId="2147483789"/>
          </pc:sldLayoutMkLst>
        </pc:sldLayoutChg>
        <pc:sldLayoutChg chg="del">
          <pc:chgData name="Beth Flynn-Ferry" userId="1a86c9e4-a835-4679-85d8-00a28eceacdb" providerId="ADAL" clId="{3B066A7B-363D-418B-AB79-46506D6BD2C3}" dt="2026-09-08T16:49:02.580" v="344" actId="47"/>
          <pc:sldLayoutMkLst>
            <pc:docMk/>
            <pc:sldMasterMk cId="3449018470" sldId="2147483771"/>
            <pc:sldLayoutMk cId="4092722607" sldId="2147483790"/>
          </pc:sldLayoutMkLst>
        </pc:sldLayoutChg>
        <pc:sldLayoutChg chg="del">
          <pc:chgData name="Beth Flynn-Ferry" userId="1a86c9e4-a835-4679-85d8-00a28eceacdb" providerId="ADAL" clId="{3B066A7B-363D-418B-AB79-46506D6BD2C3}" dt="2026-09-08T16:49:02.580" v="344" actId="47"/>
          <pc:sldLayoutMkLst>
            <pc:docMk/>
            <pc:sldMasterMk cId="3449018470" sldId="2147483771"/>
            <pc:sldLayoutMk cId="1337649197" sldId="2147483791"/>
          </pc:sldLayoutMkLst>
        </pc:sldLayoutChg>
        <pc:sldLayoutChg chg="del">
          <pc:chgData name="Beth Flynn-Ferry" userId="1a86c9e4-a835-4679-85d8-00a28eceacdb" providerId="ADAL" clId="{3B066A7B-363D-418B-AB79-46506D6BD2C3}" dt="2026-09-08T16:49:02.580" v="344" actId="47"/>
          <pc:sldLayoutMkLst>
            <pc:docMk/>
            <pc:sldMasterMk cId="3449018470" sldId="2147483771"/>
            <pc:sldLayoutMk cId="3359356441" sldId="2147483792"/>
          </pc:sldLayoutMkLst>
        </pc:sldLayoutChg>
        <pc:sldLayoutChg chg="del">
          <pc:chgData name="Beth Flynn-Ferry" userId="1a86c9e4-a835-4679-85d8-00a28eceacdb" providerId="ADAL" clId="{3B066A7B-363D-418B-AB79-46506D6BD2C3}" dt="2026-09-08T16:49:02.580" v="344" actId="47"/>
          <pc:sldLayoutMkLst>
            <pc:docMk/>
            <pc:sldMasterMk cId="3449018470" sldId="2147483771"/>
            <pc:sldLayoutMk cId="4248488731" sldId="2147483793"/>
          </pc:sldLayoutMkLst>
        </pc:sldLayoutChg>
        <pc:sldLayoutChg chg="del">
          <pc:chgData name="Beth Flynn-Ferry" userId="1a86c9e4-a835-4679-85d8-00a28eceacdb" providerId="ADAL" clId="{3B066A7B-363D-418B-AB79-46506D6BD2C3}" dt="2026-09-08T16:49:02.580" v="344" actId="47"/>
          <pc:sldLayoutMkLst>
            <pc:docMk/>
            <pc:sldMasterMk cId="3449018470" sldId="2147483771"/>
            <pc:sldLayoutMk cId="2181768760" sldId="2147483794"/>
          </pc:sldLayoutMkLst>
        </pc:sldLayoutChg>
        <pc:sldLayoutChg chg="del">
          <pc:chgData name="Beth Flynn-Ferry" userId="1a86c9e4-a835-4679-85d8-00a28eceacdb" providerId="ADAL" clId="{3B066A7B-363D-418B-AB79-46506D6BD2C3}" dt="2026-09-08T16:49:02.580" v="344" actId="47"/>
          <pc:sldLayoutMkLst>
            <pc:docMk/>
            <pc:sldMasterMk cId="3449018470" sldId="2147483771"/>
            <pc:sldLayoutMk cId="4013474791" sldId="2147483795"/>
          </pc:sldLayoutMkLst>
        </pc:sldLayoutChg>
        <pc:sldLayoutChg chg="del">
          <pc:chgData name="Beth Flynn-Ferry" userId="1a86c9e4-a835-4679-85d8-00a28eceacdb" providerId="ADAL" clId="{3B066A7B-363D-418B-AB79-46506D6BD2C3}" dt="2026-09-08T16:49:02.580" v="344" actId="47"/>
          <pc:sldLayoutMkLst>
            <pc:docMk/>
            <pc:sldMasterMk cId="3449018470" sldId="2147483771"/>
            <pc:sldLayoutMk cId="3021077580" sldId="2147483796"/>
          </pc:sldLayoutMkLst>
        </pc:sldLayoutChg>
        <pc:sldLayoutChg chg="del">
          <pc:chgData name="Beth Flynn-Ferry" userId="1a86c9e4-a835-4679-85d8-00a28eceacdb" providerId="ADAL" clId="{3B066A7B-363D-418B-AB79-46506D6BD2C3}" dt="2026-09-08T16:49:02.580" v="344" actId="47"/>
          <pc:sldLayoutMkLst>
            <pc:docMk/>
            <pc:sldMasterMk cId="3449018470" sldId="2147483771"/>
            <pc:sldLayoutMk cId="4163620951" sldId="2147483797"/>
          </pc:sldLayoutMkLst>
        </pc:sldLayoutChg>
        <pc:sldLayoutChg chg="del">
          <pc:chgData name="Beth Flynn-Ferry" userId="1a86c9e4-a835-4679-85d8-00a28eceacdb" providerId="ADAL" clId="{3B066A7B-363D-418B-AB79-46506D6BD2C3}" dt="2026-09-08T16:49:02.580" v="344" actId="47"/>
          <pc:sldLayoutMkLst>
            <pc:docMk/>
            <pc:sldMasterMk cId="3449018470" sldId="2147483771"/>
            <pc:sldLayoutMk cId="2955650434" sldId="2147483798"/>
          </pc:sldLayoutMkLst>
        </pc:sldLayoutChg>
        <pc:sldLayoutChg chg="del">
          <pc:chgData name="Beth Flynn-Ferry" userId="1a86c9e4-a835-4679-85d8-00a28eceacdb" providerId="ADAL" clId="{3B066A7B-363D-418B-AB79-46506D6BD2C3}" dt="2026-09-08T16:49:02.580" v="344" actId="47"/>
          <pc:sldLayoutMkLst>
            <pc:docMk/>
            <pc:sldMasterMk cId="3449018470" sldId="2147483771"/>
            <pc:sldLayoutMk cId="3297664143" sldId="2147483799"/>
          </pc:sldLayoutMkLst>
        </pc:sldLayoutChg>
        <pc:sldLayoutChg chg="del">
          <pc:chgData name="Beth Flynn-Ferry" userId="1a86c9e4-a835-4679-85d8-00a28eceacdb" providerId="ADAL" clId="{3B066A7B-363D-418B-AB79-46506D6BD2C3}" dt="2026-09-08T16:49:02.580" v="344" actId="47"/>
          <pc:sldLayoutMkLst>
            <pc:docMk/>
            <pc:sldMasterMk cId="3449018470" sldId="2147483771"/>
            <pc:sldLayoutMk cId="3339326054" sldId="2147483800"/>
          </pc:sldLayoutMkLst>
        </pc:sldLayoutChg>
        <pc:sldLayoutChg chg="del">
          <pc:chgData name="Beth Flynn-Ferry" userId="1a86c9e4-a835-4679-85d8-00a28eceacdb" providerId="ADAL" clId="{3B066A7B-363D-418B-AB79-46506D6BD2C3}" dt="2026-09-08T16:49:02.580" v="344" actId="47"/>
          <pc:sldLayoutMkLst>
            <pc:docMk/>
            <pc:sldMasterMk cId="3449018470" sldId="2147483771"/>
            <pc:sldLayoutMk cId="1333565211" sldId="2147483801"/>
          </pc:sldLayoutMkLst>
        </pc:sldLayoutChg>
        <pc:sldLayoutChg chg="del">
          <pc:chgData name="Beth Flynn-Ferry" userId="1a86c9e4-a835-4679-85d8-00a28eceacdb" providerId="ADAL" clId="{3B066A7B-363D-418B-AB79-46506D6BD2C3}" dt="2026-09-08T16:49:02.580" v="344" actId="47"/>
          <pc:sldLayoutMkLst>
            <pc:docMk/>
            <pc:sldMasterMk cId="3449018470" sldId="2147483771"/>
            <pc:sldLayoutMk cId="623063912" sldId="2147483802"/>
          </pc:sldLayoutMkLst>
        </pc:sldLayoutChg>
        <pc:sldLayoutChg chg="del">
          <pc:chgData name="Beth Flynn-Ferry" userId="1a86c9e4-a835-4679-85d8-00a28eceacdb" providerId="ADAL" clId="{3B066A7B-363D-418B-AB79-46506D6BD2C3}" dt="2026-09-08T16:49:02.580" v="344" actId="47"/>
          <pc:sldLayoutMkLst>
            <pc:docMk/>
            <pc:sldMasterMk cId="3449018470" sldId="2147483771"/>
            <pc:sldLayoutMk cId="328230992" sldId="2147483803"/>
          </pc:sldLayoutMkLst>
        </pc:sldLayoutChg>
        <pc:sldLayoutChg chg="del">
          <pc:chgData name="Beth Flynn-Ferry" userId="1a86c9e4-a835-4679-85d8-00a28eceacdb" providerId="ADAL" clId="{3B066A7B-363D-418B-AB79-46506D6BD2C3}" dt="2026-09-08T16:49:02.580" v="344" actId="47"/>
          <pc:sldLayoutMkLst>
            <pc:docMk/>
            <pc:sldMasterMk cId="3449018470" sldId="2147483771"/>
            <pc:sldLayoutMk cId="4020373346" sldId="2147483804"/>
          </pc:sldLayoutMkLst>
        </pc:sldLayoutChg>
        <pc:sldLayoutChg chg="del">
          <pc:chgData name="Beth Flynn-Ferry" userId="1a86c9e4-a835-4679-85d8-00a28eceacdb" providerId="ADAL" clId="{3B066A7B-363D-418B-AB79-46506D6BD2C3}" dt="2026-09-08T16:49:02.580" v="344" actId="47"/>
          <pc:sldLayoutMkLst>
            <pc:docMk/>
            <pc:sldMasterMk cId="3449018470" sldId="2147483771"/>
            <pc:sldLayoutMk cId="2651757999" sldId="2147483805"/>
          </pc:sldLayoutMkLst>
        </pc:sldLayoutChg>
        <pc:sldLayoutChg chg="del">
          <pc:chgData name="Beth Flynn-Ferry" userId="1a86c9e4-a835-4679-85d8-00a28eceacdb" providerId="ADAL" clId="{3B066A7B-363D-418B-AB79-46506D6BD2C3}" dt="2026-09-08T16:49:02.580" v="344" actId="47"/>
          <pc:sldLayoutMkLst>
            <pc:docMk/>
            <pc:sldMasterMk cId="3449018470" sldId="2147483771"/>
            <pc:sldLayoutMk cId="4235555403" sldId="2147483806"/>
          </pc:sldLayoutMkLst>
        </pc:sldLayoutChg>
        <pc:sldLayoutChg chg="del">
          <pc:chgData name="Beth Flynn-Ferry" userId="1a86c9e4-a835-4679-85d8-00a28eceacdb" providerId="ADAL" clId="{3B066A7B-363D-418B-AB79-46506D6BD2C3}" dt="2026-09-08T16:49:02.580" v="344" actId="47"/>
          <pc:sldLayoutMkLst>
            <pc:docMk/>
            <pc:sldMasterMk cId="3449018470" sldId="2147483771"/>
            <pc:sldLayoutMk cId="901779676" sldId="2147483807"/>
          </pc:sldLayoutMkLst>
        </pc:sldLayoutChg>
        <pc:sldLayoutChg chg="del">
          <pc:chgData name="Beth Flynn-Ferry" userId="1a86c9e4-a835-4679-85d8-00a28eceacdb" providerId="ADAL" clId="{3B066A7B-363D-418B-AB79-46506D6BD2C3}" dt="2026-09-08T16:49:02.580" v="344" actId="47"/>
          <pc:sldLayoutMkLst>
            <pc:docMk/>
            <pc:sldMasterMk cId="3449018470" sldId="2147483771"/>
            <pc:sldLayoutMk cId="2042708310" sldId="2147483808"/>
          </pc:sldLayoutMkLst>
        </pc:sldLayoutChg>
        <pc:sldLayoutChg chg="del">
          <pc:chgData name="Beth Flynn-Ferry" userId="1a86c9e4-a835-4679-85d8-00a28eceacdb" providerId="ADAL" clId="{3B066A7B-363D-418B-AB79-46506D6BD2C3}" dt="2026-09-08T16:49:02.580" v="344" actId="47"/>
          <pc:sldLayoutMkLst>
            <pc:docMk/>
            <pc:sldMasterMk cId="3449018470" sldId="2147483771"/>
            <pc:sldLayoutMk cId="2395999539" sldId="2147483809"/>
          </pc:sldLayoutMkLst>
        </pc:sldLayoutChg>
        <pc:sldLayoutChg chg="del">
          <pc:chgData name="Beth Flynn-Ferry" userId="1a86c9e4-a835-4679-85d8-00a28eceacdb" providerId="ADAL" clId="{3B066A7B-363D-418B-AB79-46506D6BD2C3}" dt="2026-09-08T16:49:02.580" v="344" actId="47"/>
          <pc:sldLayoutMkLst>
            <pc:docMk/>
            <pc:sldMasterMk cId="3449018470" sldId="2147483771"/>
            <pc:sldLayoutMk cId="3028696036" sldId="2147483810"/>
          </pc:sldLayoutMkLst>
        </pc:sldLayoutChg>
        <pc:sldLayoutChg chg="del">
          <pc:chgData name="Beth Flynn-Ferry" userId="1a86c9e4-a835-4679-85d8-00a28eceacdb" providerId="ADAL" clId="{3B066A7B-363D-418B-AB79-46506D6BD2C3}" dt="2026-09-08T16:49:02.580" v="344" actId="47"/>
          <pc:sldLayoutMkLst>
            <pc:docMk/>
            <pc:sldMasterMk cId="3449018470" sldId="2147483771"/>
            <pc:sldLayoutMk cId="1864012900" sldId="2147483811"/>
          </pc:sldLayoutMkLst>
        </pc:sldLayoutChg>
        <pc:sldLayoutChg chg="del">
          <pc:chgData name="Beth Flynn-Ferry" userId="1a86c9e4-a835-4679-85d8-00a28eceacdb" providerId="ADAL" clId="{3B066A7B-363D-418B-AB79-46506D6BD2C3}" dt="2026-09-08T16:49:02.580" v="344" actId="47"/>
          <pc:sldLayoutMkLst>
            <pc:docMk/>
            <pc:sldMasterMk cId="3449018470" sldId="2147483771"/>
            <pc:sldLayoutMk cId="2761174851" sldId="2147483812"/>
          </pc:sldLayoutMkLst>
        </pc:sldLayoutChg>
        <pc:sldLayoutChg chg="del">
          <pc:chgData name="Beth Flynn-Ferry" userId="1a86c9e4-a835-4679-85d8-00a28eceacdb" providerId="ADAL" clId="{3B066A7B-363D-418B-AB79-46506D6BD2C3}" dt="2026-09-08T16:49:02.580" v="344" actId="47"/>
          <pc:sldLayoutMkLst>
            <pc:docMk/>
            <pc:sldMasterMk cId="3449018470" sldId="2147483771"/>
            <pc:sldLayoutMk cId="1615950773" sldId="2147483813"/>
          </pc:sldLayoutMkLst>
        </pc:sldLayoutChg>
        <pc:sldLayoutChg chg="del">
          <pc:chgData name="Beth Flynn-Ferry" userId="1a86c9e4-a835-4679-85d8-00a28eceacdb" providerId="ADAL" clId="{3B066A7B-363D-418B-AB79-46506D6BD2C3}" dt="2026-09-08T16:49:02.580" v="344" actId="47"/>
          <pc:sldLayoutMkLst>
            <pc:docMk/>
            <pc:sldMasterMk cId="3449018470" sldId="2147483771"/>
            <pc:sldLayoutMk cId="1409016306" sldId="2147483814"/>
          </pc:sldLayoutMkLst>
        </pc:sldLayoutChg>
      </pc:sldMasterChg>
      <pc:sldMasterChg chg="del delSldLayout">
        <pc:chgData name="Beth Flynn-Ferry" userId="1a86c9e4-a835-4679-85d8-00a28eceacdb" providerId="ADAL" clId="{3B066A7B-363D-418B-AB79-46506D6BD2C3}" dt="2026-09-08T16:50:09.667" v="348" actId="47"/>
        <pc:sldMasterMkLst>
          <pc:docMk/>
          <pc:sldMasterMk cId="80973861" sldId="2147483862"/>
        </pc:sldMasterMkLst>
        <pc:sldLayoutChg chg="del">
          <pc:chgData name="Beth Flynn-Ferry" userId="1a86c9e4-a835-4679-85d8-00a28eceacdb" providerId="ADAL" clId="{3B066A7B-363D-418B-AB79-46506D6BD2C3}" dt="2026-09-08T16:50:09.667" v="348" actId="47"/>
          <pc:sldLayoutMkLst>
            <pc:docMk/>
            <pc:sldMasterMk cId="80973861" sldId="2147483862"/>
            <pc:sldLayoutMk cId="550367949" sldId="2147483863"/>
          </pc:sldLayoutMkLst>
        </pc:sldLayoutChg>
        <pc:sldLayoutChg chg="del">
          <pc:chgData name="Beth Flynn-Ferry" userId="1a86c9e4-a835-4679-85d8-00a28eceacdb" providerId="ADAL" clId="{3B066A7B-363D-418B-AB79-46506D6BD2C3}" dt="2026-09-08T16:50:09.667" v="348" actId="47"/>
          <pc:sldLayoutMkLst>
            <pc:docMk/>
            <pc:sldMasterMk cId="80973861" sldId="2147483862"/>
            <pc:sldLayoutMk cId="1554186569" sldId="2147483864"/>
          </pc:sldLayoutMkLst>
        </pc:sldLayoutChg>
        <pc:sldLayoutChg chg="del">
          <pc:chgData name="Beth Flynn-Ferry" userId="1a86c9e4-a835-4679-85d8-00a28eceacdb" providerId="ADAL" clId="{3B066A7B-363D-418B-AB79-46506D6BD2C3}" dt="2026-09-08T16:50:09.667" v="348" actId="47"/>
          <pc:sldLayoutMkLst>
            <pc:docMk/>
            <pc:sldMasterMk cId="80973861" sldId="2147483862"/>
            <pc:sldLayoutMk cId="659802726" sldId="2147483865"/>
          </pc:sldLayoutMkLst>
        </pc:sldLayoutChg>
        <pc:sldLayoutChg chg="del">
          <pc:chgData name="Beth Flynn-Ferry" userId="1a86c9e4-a835-4679-85d8-00a28eceacdb" providerId="ADAL" clId="{3B066A7B-363D-418B-AB79-46506D6BD2C3}" dt="2026-09-08T16:50:09.667" v="348" actId="47"/>
          <pc:sldLayoutMkLst>
            <pc:docMk/>
            <pc:sldMasterMk cId="80973861" sldId="2147483862"/>
            <pc:sldLayoutMk cId="3953767269" sldId="2147483866"/>
          </pc:sldLayoutMkLst>
        </pc:sldLayoutChg>
        <pc:sldLayoutChg chg="del">
          <pc:chgData name="Beth Flynn-Ferry" userId="1a86c9e4-a835-4679-85d8-00a28eceacdb" providerId="ADAL" clId="{3B066A7B-363D-418B-AB79-46506D6BD2C3}" dt="2026-09-08T16:50:09.667" v="348" actId="47"/>
          <pc:sldLayoutMkLst>
            <pc:docMk/>
            <pc:sldMasterMk cId="80973861" sldId="2147483862"/>
            <pc:sldLayoutMk cId="801996656" sldId="2147483867"/>
          </pc:sldLayoutMkLst>
        </pc:sldLayoutChg>
        <pc:sldLayoutChg chg="del">
          <pc:chgData name="Beth Flynn-Ferry" userId="1a86c9e4-a835-4679-85d8-00a28eceacdb" providerId="ADAL" clId="{3B066A7B-363D-418B-AB79-46506D6BD2C3}" dt="2026-09-08T16:50:09.667" v="348" actId="47"/>
          <pc:sldLayoutMkLst>
            <pc:docMk/>
            <pc:sldMasterMk cId="80973861" sldId="2147483862"/>
            <pc:sldLayoutMk cId="2537743358" sldId="2147483868"/>
          </pc:sldLayoutMkLst>
        </pc:sldLayoutChg>
        <pc:sldLayoutChg chg="del">
          <pc:chgData name="Beth Flynn-Ferry" userId="1a86c9e4-a835-4679-85d8-00a28eceacdb" providerId="ADAL" clId="{3B066A7B-363D-418B-AB79-46506D6BD2C3}" dt="2026-09-08T16:50:09.667" v="348" actId="47"/>
          <pc:sldLayoutMkLst>
            <pc:docMk/>
            <pc:sldMasterMk cId="80973861" sldId="2147483862"/>
            <pc:sldLayoutMk cId="4286027891" sldId="2147483869"/>
          </pc:sldLayoutMkLst>
        </pc:sldLayoutChg>
        <pc:sldLayoutChg chg="del">
          <pc:chgData name="Beth Flynn-Ferry" userId="1a86c9e4-a835-4679-85d8-00a28eceacdb" providerId="ADAL" clId="{3B066A7B-363D-418B-AB79-46506D6BD2C3}" dt="2026-09-08T16:50:09.667" v="348" actId="47"/>
          <pc:sldLayoutMkLst>
            <pc:docMk/>
            <pc:sldMasterMk cId="80973861" sldId="2147483862"/>
            <pc:sldLayoutMk cId="460762366" sldId="2147483870"/>
          </pc:sldLayoutMkLst>
        </pc:sldLayoutChg>
        <pc:sldLayoutChg chg="del">
          <pc:chgData name="Beth Flynn-Ferry" userId="1a86c9e4-a835-4679-85d8-00a28eceacdb" providerId="ADAL" clId="{3B066A7B-363D-418B-AB79-46506D6BD2C3}" dt="2026-09-08T16:50:09.667" v="348" actId="47"/>
          <pc:sldLayoutMkLst>
            <pc:docMk/>
            <pc:sldMasterMk cId="80973861" sldId="2147483862"/>
            <pc:sldLayoutMk cId="155856575" sldId="2147483871"/>
          </pc:sldLayoutMkLst>
        </pc:sldLayoutChg>
        <pc:sldLayoutChg chg="del">
          <pc:chgData name="Beth Flynn-Ferry" userId="1a86c9e4-a835-4679-85d8-00a28eceacdb" providerId="ADAL" clId="{3B066A7B-363D-418B-AB79-46506D6BD2C3}" dt="2026-09-08T16:50:09.667" v="348" actId="47"/>
          <pc:sldLayoutMkLst>
            <pc:docMk/>
            <pc:sldMasterMk cId="80973861" sldId="2147483862"/>
            <pc:sldLayoutMk cId="1034165132" sldId="2147483872"/>
          </pc:sldLayoutMkLst>
        </pc:sldLayoutChg>
        <pc:sldLayoutChg chg="del">
          <pc:chgData name="Beth Flynn-Ferry" userId="1a86c9e4-a835-4679-85d8-00a28eceacdb" providerId="ADAL" clId="{3B066A7B-363D-418B-AB79-46506D6BD2C3}" dt="2026-09-08T16:50:09.667" v="348" actId="47"/>
          <pc:sldLayoutMkLst>
            <pc:docMk/>
            <pc:sldMasterMk cId="80973861" sldId="2147483862"/>
            <pc:sldLayoutMk cId="3653334633" sldId="2147483873"/>
          </pc:sldLayoutMkLst>
        </pc:sldLayoutChg>
        <pc:sldLayoutChg chg="del">
          <pc:chgData name="Beth Flynn-Ferry" userId="1a86c9e4-a835-4679-85d8-00a28eceacdb" providerId="ADAL" clId="{3B066A7B-363D-418B-AB79-46506D6BD2C3}" dt="2026-09-08T16:50:09.667" v="348" actId="47"/>
          <pc:sldLayoutMkLst>
            <pc:docMk/>
            <pc:sldMasterMk cId="80973861" sldId="2147483862"/>
            <pc:sldLayoutMk cId="1071741045" sldId="2147483874"/>
          </pc:sldLayoutMkLst>
        </pc:sldLayoutChg>
        <pc:sldLayoutChg chg="del">
          <pc:chgData name="Beth Flynn-Ferry" userId="1a86c9e4-a835-4679-85d8-00a28eceacdb" providerId="ADAL" clId="{3B066A7B-363D-418B-AB79-46506D6BD2C3}" dt="2026-09-08T16:50:09.667" v="348" actId="47"/>
          <pc:sldLayoutMkLst>
            <pc:docMk/>
            <pc:sldMasterMk cId="80973861" sldId="2147483862"/>
            <pc:sldLayoutMk cId="1453125473" sldId="2147483875"/>
          </pc:sldLayoutMkLst>
        </pc:sldLayoutChg>
        <pc:sldLayoutChg chg="del">
          <pc:chgData name="Beth Flynn-Ferry" userId="1a86c9e4-a835-4679-85d8-00a28eceacdb" providerId="ADAL" clId="{3B066A7B-363D-418B-AB79-46506D6BD2C3}" dt="2026-09-08T16:50:09.667" v="348" actId="47"/>
          <pc:sldLayoutMkLst>
            <pc:docMk/>
            <pc:sldMasterMk cId="80973861" sldId="2147483862"/>
            <pc:sldLayoutMk cId="1273195385" sldId="2147483876"/>
          </pc:sldLayoutMkLst>
        </pc:sldLayoutChg>
        <pc:sldLayoutChg chg="del">
          <pc:chgData name="Beth Flynn-Ferry" userId="1a86c9e4-a835-4679-85d8-00a28eceacdb" providerId="ADAL" clId="{3B066A7B-363D-418B-AB79-46506D6BD2C3}" dt="2026-09-08T16:50:09.667" v="348" actId="47"/>
          <pc:sldLayoutMkLst>
            <pc:docMk/>
            <pc:sldMasterMk cId="80973861" sldId="2147483862"/>
            <pc:sldLayoutMk cId="3020312781" sldId="2147483877"/>
          </pc:sldLayoutMkLst>
        </pc:sldLayoutChg>
        <pc:sldLayoutChg chg="del">
          <pc:chgData name="Beth Flynn-Ferry" userId="1a86c9e4-a835-4679-85d8-00a28eceacdb" providerId="ADAL" clId="{3B066A7B-363D-418B-AB79-46506D6BD2C3}" dt="2026-09-08T16:50:09.667" v="348" actId="47"/>
          <pc:sldLayoutMkLst>
            <pc:docMk/>
            <pc:sldMasterMk cId="80973861" sldId="2147483862"/>
            <pc:sldLayoutMk cId="2345601506" sldId="2147483878"/>
          </pc:sldLayoutMkLst>
        </pc:sldLayoutChg>
        <pc:sldLayoutChg chg="del">
          <pc:chgData name="Beth Flynn-Ferry" userId="1a86c9e4-a835-4679-85d8-00a28eceacdb" providerId="ADAL" clId="{3B066A7B-363D-418B-AB79-46506D6BD2C3}" dt="2026-09-08T16:50:09.667" v="348" actId="47"/>
          <pc:sldLayoutMkLst>
            <pc:docMk/>
            <pc:sldMasterMk cId="80973861" sldId="2147483862"/>
            <pc:sldLayoutMk cId="2070533959" sldId="2147483879"/>
          </pc:sldLayoutMkLst>
        </pc:sldLayoutChg>
        <pc:sldLayoutChg chg="del">
          <pc:chgData name="Beth Flynn-Ferry" userId="1a86c9e4-a835-4679-85d8-00a28eceacdb" providerId="ADAL" clId="{3B066A7B-363D-418B-AB79-46506D6BD2C3}" dt="2026-09-08T16:50:09.667" v="348" actId="47"/>
          <pc:sldLayoutMkLst>
            <pc:docMk/>
            <pc:sldMasterMk cId="80973861" sldId="2147483862"/>
            <pc:sldLayoutMk cId="2315900920" sldId="2147483880"/>
          </pc:sldLayoutMkLst>
        </pc:sldLayoutChg>
        <pc:sldLayoutChg chg="del">
          <pc:chgData name="Beth Flynn-Ferry" userId="1a86c9e4-a835-4679-85d8-00a28eceacdb" providerId="ADAL" clId="{3B066A7B-363D-418B-AB79-46506D6BD2C3}" dt="2026-09-08T16:50:09.667" v="348" actId="47"/>
          <pc:sldLayoutMkLst>
            <pc:docMk/>
            <pc:sldMasterMk cId="80973861" sldId="2147483862"/>
            <pc:sldLayoutMk cId="2606218042" sldId="2147483881"/>
          </pc:sldLayoutMkLst>
        </pc:sldLayoutChg>
        <pc:sldLayoutChg chg="del">
          <pc:chgData name="Beth Flynn-Ferry" userId="1a86c9e4-a835-4679-85d8-00a28eceacdb" providerId="ADAL" clId="{3B066A7B-363D-418B-AB79-46506D6BD2C3}" dt="2026-09-08T16:50:09.667" v="348" actId="47"/>
          <pc:sldLayoutMkLst>
            <pc:docMk/>
            <pc:sldMasterMk cId="80973861" sldId="2147483862"/>
            <pc:sldLayoutMk cId="1609467291" sldId="2147483882"/>
          </pc:sldLayoutMkLst>
        </pc:sldLayoutChg>
        <pc:sldLayoutChg chg="del">
          <pc:chgData name="Beth Flynn-Ferry" userId="1a86c9e4-a835-4679-85d8-00a28eceacdb" providerId="ADAL" clId="{3B066A7B-363D-418B-AB79-46506D6BD2C3}" dt="2026-09-08T16:50:09.667" v="348" actId="47"/>
          <pc:sldLayoutMkLst>
            <pc:docMk/>
            <pc:sldMasterMk cId="80973861" sldId="2147483862"/>
            <pc:sldLayoutMk cId="664613343" sldId="2147483883"/>
          </pc:sldLayoutMkLst>
        </pc:sldLayoutChg>
        <pc:sldLayoutChg chg="del">
          <pc:chgData name="Beth Flynn-Ferry" userId="1a86c9e4-a835-4679-85d8-00a28eceacdb" providerId="ADAL" clId="{3B066A7B-363D-418B-AB79-46506D6BD2C3}" dt="2026-09-08T16:50:09.667" v="348" actId="47"/>
          <pc:sldLayoutMkLst>
            <pc:docMk/>
            <pc:sldMasterMk cId="80973861" sldId="2147483862"/>
            <pc:sldLayoutMk cId="1865189336" sldId="2147483884"/>
          </pc:sldLayoutMkLst>
        </pc:sldLayoutChg>
        <pc:sldLayoutChg chg="del">
          <pc:chgData name="Beth Flynn-Ferry" userId="1a86c9e4-a835-4679-85d8-00a28eceacdb" providerId="ADAL" clId="{3B066A7B-363D-418B-AB79-46506D6BD2C3}" dt="2026-09-08T16:50:09.667" v="348" actId="47"/>
          <pc:sldLayoutMkLst>
            <pc:docMk/>
            <pc:sldMasterMk cId="80973861" sldId="2147483862"/>
            <pc:sldLayoutMk cId="2390636152" sldId="2147483885"/>
          </pc:sldLayoutMkLst>
        </pc:sldLayoutChg>
        <pc:sldLayoutChg chg="del">
          <pc:chgData name="Beth Flynn-Ferry" userId="1a86c9e4-a835-4679-85d8-00a28eceacdb" providerId="ADAL" clId="{3B066A7B-363D-418B-AB79-46506D6BD2C3}" dt="2026-09-08T16:50:09.667" v="348" actId="47"/>
          <pc:sldLayoutMkLst>
            <pc:docMk/>
            <pc:sldMasterMk cId="80973861" sldId="2147483862"/>
            <pc:sldLayoutMk cId="619498687" sldId="2147483886"/>
          </pc:sldLayoutMkLst>
        </pc:sldLayoutChg>
        <pc:sldLayoutChg chg="del">
          <pc:chgData name="Beth Flynn-Ferry" userId="1a86c9e4-a835-4679-85d8-00a28eceacdb" providerId="ADAL" clId="{3B066A7B-363D-418B-AB79-46506D6BD2C3}" dt="2026-09-08T16:50:09.667" v="348" actId="47"/>
          <pc:sldLayoutMkLst>
            <pc:docMk/>
            <pc:sldMasterMk cId="80973861" sldId="2147483862"/>
            <pc:sldLayoutMk cId="3176887230" sldId="2147483887"/>
          </pc:sldLayoutMkLst>
        </pc:sldLayoutChg>
        <pc:sldLayoutChg chg="del">
          <pc:chgData name="Beth Flynn-Ferry" userId="1a86c9e4-a835-4679-85d8-00a28eceacdb" providerId="ADAL" clId="{3B066A7B-363D-418B-AB79-46506D6BD2C3}" dt="2026-09-08T16:50:09.667" v="348" actId="47"/>
          <pc:sldLayoutMkLst>
            <pc:docMk/>
            <pc:sldMasterMk cId="80973861" sldId="2147483862"/>
            <pc:sldLayoutMk cId="3160450760" sldId="2147483888"/>
          </pc:sldLayoutMkLst>
        </pc:sldLayoutChg>
        <pc:sldLayoutChg chg="del">
          <pc:chgData name="Beth Flynn-Ferry" userId="1a86c9e4-a835-4679-85d8-00a28eceacdb" providerId="ADAL" clId="{3B066A7B-363D-418B-AB79-46506D6BD2C3}" dt="2026-09-08T16:50:09.667" v="348" actId="47"/>
          <pc:sldLayoutMkLst>
            <pc:docMk/>
            <pc:sldMasterMk cId="80973861" sldId="2147483862"/>
            <pc:sldLayoutMk cId="1570452806" sldId="2147483889"/>
          </pc:sldLayoutMkLst>
        </pc:sldLayoutChg>
        <pc:sldLayoutChg chg="del">
          <pc:chgData name="Beth Flynn-Ferry" userId="1a86c9e4-a835-4679-85d8-00a28eceacdb" providerId="ADAL" clId="{3B066A7B-363D-418B-AB79-46506D6BD2C3}" dt="2026-09-08T16:50:09.667" v="348" actId="47"/>
          <pc:sldLayoutMkLst>
            <pc:docMk/>
            <pc:sldMasterMk cId="80973861" sldId="2147483862"/>
            <pc:sldLayoutMk cId="1248967006" sldId="2147483890"/>
          </pc:sldLayoutMkLst>
        </pc:sldLayoutChg>
        <pc:sldLayoutChg chg="del">
          <pc:chgData name="Beth Flynn-Ferry" userId="1a86c9e4-a835-4679-85d8-00a28eceacdb" providerId="ADAL" clId="{3B066A7B-363D-418B-AB79-46506D6BD2C3}" dt="2026-09-08T16:50:09.667" v="348" actId="47"/>
          <pc:sldLayoutMkLst>
            <pc:docMk/>
            <pc:sldMasterMk cId="80973861" sldId="2147483862"/>
            <pc:sldLayoutMk cId="2644410457" sldId="2147483891"/>
          </pc:sldLayoutMkLst>
        </pc:sldLayoutChg>
        <pc:sldLayoutChg chg="del">
          <pc:chgData name="Beth Flynn-Ferry" userId="1a86c9e4-a835-4679-85d8-00a28eceacdb" providerId="ADAL" clId="{3B066A7B-363D-418B-AB79-46506D6BD2C3}" dt="2026-09-08T16:50:09.667" v="348" actId="47"/>
          <pc:sldLayoutMkLst>
            <pc:docMk/>
            <pc:sldMasterMk cId="80973861" sldId="2147483862"/>
            <pc:sldLayoutMk cId="1333511701" sldId="2147483892"/>
          </pc:sldLayoutMkLst>
        </pc:sldLayoutChg>
        <pc:sldLayoutChg chg="del">
          <pc:chgData name="Beth Flynn-Ferry" userId="1a86c9e4-a835-4679-85d8-00a28eceacdb" providerId="ADAL" clId="{3B066A7B-363D-418B-AB79-46506D6BD2C3}" dt="2026-09-08T16:50:09.667" v="348" actId="47"/>
          <pc:sldLayoutMkLst>
            <pc:docMk/>
            <pc:sldMasterMk cId="80973861" sldId="2147483862"/>
            <pc:sldLayoutMk cId="1672172304" sldId="2147483893"/>
          </pc:sldLayoutMkLst>
        </pc:sldLayoutChg>
        <pc:sldLayoutChg chg="del">
          <pc:chgData name="Beth Flynn-Ferry" userId="1a86c9e4-a835-4679-85d8-00a28eceacdb" providerId="ADAL" clId="{3B066A7B-363D-418B-AB79-46506D6BD2C3}" dt="2026-09-08T16:50:09.667" v="348" actId="47"/>
          <pc:sldLayoutMkLst>
            <pc:docMk/>
            <pc:sldMasterMk cId="80973861" sldId="2147483862"/>
            <pc:sldLayoutMk cId="1368374492" sldId="2147483894"/>
          </pc:sldLayoutMkLst>
        </pc:sldLayoutChg>
        <pc:sldLayoutChg chg="del">
          <pc:chgData name="Beth Flynn-Ferry" userId="1a86c9e4-a835-4679-85d8-00a28eceacdb" providerId="ADAL" clId="{3B066A7B-363D-418B-AB79-46506D6BD2C3}" dt="2026-09-08T16:50:09.667" v="348" actId="47"/>
          <pc:sldLayoutMkLst>
            <pc:docMk/>
            <pc:sldMasterMk cId="80973861" sldId="2147483862"/>
            <pc:sldLayoutMk cId="2252639105" sldId="2147483895"/>
          </pc:sldLayoutMkLst>
        </pc:sldLayoutChg>
        <pc:sldLayoutChg chg="del">
          <pc:chgData name="Beth Flynn-Ferry" userId="1a86c9e4-a835-4679-85d8-00a28eceacdb" providerId="ADAL" clId="{3B066A7B-363D-418B-AB79-46506D6BD2C3}" dt="2026-09-08T16:50:09.667" v="348" actId="47"/>
          <pc:sldLayoutMkLst>
            <pc:docMk/>
            <pc:sldMasterMk cId="80973861" sldId="2147483862"/>
            <pc:sldLayoutMk cId="1428662252" sldId="2147483896"/>
          </pc:sldLayoutMkLst>
        </pc:sldLayoutChg>
        <pc:sldLayoutChg chg="del">
          <pc:chgData name="Beth Flynn-Ferry" userId="1a86c9e4-a835-4679-85d8-00a28eceacdb" providerId="ADAL" clId="{3B066A7B-363D-418B-AB79-46506D6BD2C3}" dt="2026-09-08T16:50:09.667" v="348" actId="47"/>
          <pc:sldLayoutMkLst>
            <pc:docMk/>
            <pc:sldMasterMk cId="80973861" sldId="2147483862"/>
            <pc:sldLayoutMk cId="3703675397" sldId="2147483897"/>
          </pc:sldLayoutMkLst>
        </pc:sldLayoutChg>
        <pc:sldLayoutChg chg="del">
          <pc:chgData name="Beth Flynn-Ferry" userId="1a86c9e4-a835-4679-85d8-00a28eceacdb" providerId="ADAL" clId="{3B066A7B-363D-418B-AB79-46506D6BD2C3}" dt="2026-09-08T16:50:09.667" v="348" actId="47"/>
          <pc:sldLayoutMkLst>
            <pc:docMk/>
            <pc:sldMasterMk cId="80973861" sldId="2147483862"/>
            <pc:sldLayoutMk cId="4085079596" sldId="2147483898"/>
          </pc:sldLayoutMkLst>
        </pc:sldLayoutChg>
        <pc:sldLayoutChg chg="del">
          <pc:chgData name="Beth Flynn-Ferry" userId="1a86c9e4-a835-4679-85d8-00a28eceacdb" providerId="ADAL" clId="{3B066A7B-363D-418B-AB79-46506D6BD2C3}" dt="2026-09-08T16:50:09.667" v="348" actId="47"/>
          <pc:sldLayoutMkLst>
            <pc:docMk/>
            <pc:sldMasterMk cId="80973861" sldId="2147483862"/>
            <pc:sldLayoutMk cId="1451517982" sldId="2147483899"/>
          </pc:sldLayoutMkLst>
        </pc:sldLayoutChg>
        <pc:sldLayoutChg chg="del">
          <pc:chgData name="Beth Flynn-Ferry" userId="1a86c9e4-a835-4679-85d8-00a28eceacdb" providerId="ADAL" clId="{3B066A7B-363D-418B-AB79-46506D6BD2C3}" dt="2026-09-08T16:50:09.667" v="348" actId="47"/>
          <pc:sldLayoutMkLst>
            <pc:docMk/>
            <pc:sldMasterMk cId="80973861" sldId="2147483862"/>
            <pc:sldLayoutMk cId="1533159546" sldId="2147483900"/>
          </pc:sldLayoutMkLst>
        </pc:sldLayoutChg>
        <pc:sldLayoutChg chg="del">
          <pc:chgData name="Beth Flynn-Ferry" userId="1a86c9e4-a835-4679-85d8-00a28eceacdb" providerId="ADAL" clId="{3B066A7B-363D-418B-AB79-46506D6BD2C3}" dt="2026-09-08T16:50:09.667" v="348" actId="47"/>
          <pc:sldLayoutMkLst>
            <pc:docMk/>
            <pc:sldMasterMk cId="80973861" sldId="2147483862"/>
            <pc:sldLayoutMk cId="1556892839" sldId="2147483901"/>
          </pc:sldLayoutMkLst>
        </pc:sldLayoutChg>
        <pc:sldLayoutChg chg="del">
          <pc:chgData name="Beth Flynn-Ferry" userId="1a86c9e4-a835-4679-85d8-00a28eceacdb" providerId="ADAL" clId="{3B066A7B-363D-418B-AB79-46506D6BD2C3}" dt="2026-09-08T16:50:09.667" v="348" actId="47"/>
          <pc:sldLayoutMkLst>
            <pc:docMk/>
            <pc:sldMasterMk cId="80973861" sldId="2147483862"/>
            <pc:sldLayoutMk cId="898001481" sldId="2147483902"/>
          </pc:sldLayoutMkLst>
        </pc:sldLayoutChg>
        <pc:sldLayoutChg chg="del">
          <pc:chgData name="Beth Flynn-Ferry" userId="1a86c9e4-a835-4679-85d8-00a28eceacdb" providerId="ADAL" clId="{3B066A7B-363D-418B-AB79-46506D6BD2C3}" dt="2026-09-08T16:50:09.667" v="348" actId="47"/>
          <pc:sldLayoutMkLst>
            <pc:docMk/>
            <pc:sldMasterMk cId="80973861" sldId="2147483862"/>
            <pc:sldLayoutMk cId="34437305" sldId="2147483903"/>
          </pc:sldLayoutMkLst>
        </pc:sldLayoutChg>
        <pc:sldLayoutChg chg="del">
          <pc:chgData name="Beth Flynn-Ferry" userId="1a86c9e4-a835-4679-85d8-00a28eceacdb" providerId="ADAL" clId="{3B066A7B-363D-418B-AB79-46506D6BD2C3}" dt="2026-09-08T16:50:09.667" v="348" actId="47"/>
          <pc:sldLayoutMkLst>
            <pc:docMk/>
            <pc:sldMasterMk cId="80973861" sldId="2147483862"/>
            <pc:sldLayoutMk cId="4119285152" sldId="2147483904"/>
          </pc:sldLayoutMkLst>
        </pc:sldLayoutChg>
        <pc:sldLayoutChg chg="del">
          <pc:chgData name="Beth Flynn-Ferry" userId="1a86c9e4-a835-4679-85d8-00a28eceacdb" providerId="ADAL" clId="{3B066A7B-363D-418B-AB79-46506D6BD2C3}" dt="2026-09-08T16:50:09.667" v="348" actId="47"/>
          <pc:sldLayoutMkLst>
            <pc:docMk/>
            <pc:sldMasterMk cId="80973861" sldId="2147483862"/>
            <pc:sldLayoutMk cId="2887096789" sldId="2147483905"/>
          </pc:sldLayoutMkLst>
        </pc:sldLayoutChg>
        <pc:sldLayoutChg chg="del">
          <pc:chgData name="Beth Flynn-Ferry" userId="1a86c9e4-a835-4679-85d8-00a28eceacdb" providerId="ADAL" clId="{3B066A7B-363D-418B-AB79-46506D6BD2C3}" dt="2026-09-08T16:50:09.667" v="348" actId="47"/>
          <pc:sldLayoutMkLst>
            <pc:docMk/>
            <pc:sldMasterMk cId="80973861" sldId="2147483862"/>
            <pc:sldLayoutMk cId="2817104200" sldId="2147483906"/>
          </pc:sldLayoutMkLst>
        </pc:sldLayoutChg>
        <pc:sldLayoutChg chg="del">
          <pc:chgData name="Beth Flynn-Ferry" userId="1a86c9e4-a835-4679-85d8-00a28eceacdb" providerId="ADAL" clId="{3B066A7B-363D-418B-AB79-46506D6BD2C3}" dt="2026-09-08T16:50:09.667" v="348" actId="47"/>
          <pc:sldLayoutMkLst>
            <pc:docMk/>
            <pc:sldMasterMk cId="80973861" sldId="2147483862"/>
            <pc:sldLayoutMk cId="1072332178" sldId="2147483907"/>
          </pc:sldLayoutMkLst>
        </pc:sldLayoutChg>
        <pc:sldLayoutChg chg="del">
          <pc:chgData name="Beth Flynn-Ferry" userId="1a86c9e4-a835-4679-85d8-00a28eceacdb" providerId="ADAL" clId="{3B066A7B-363D-418B-AB79-46506D6BD2C3}" dt="2026-09-08T16:50:09.667" v="348" actId="47"/>
          <pc:sldLayoutMkLst>
            <pc:docMk/>
            <pc:sldMasterMk cId="80973861" sldId="2147483862"/>
            <pc:sldLayoutMk cId="571194169" sldId="2147483908"/>
          </pc:sldLayoutMkLst>
        </pc:sldLayoutChg>
        <pc:sldLayoutChg chg="del">
          <pc:chgData name="Beth Flynn-Ferry" userId="1a86c9e4-a835-4679-85d8-00a28eceacdb" providerId="ADAL" clId="{3B066A7B-363D-418B-AB79-46506D6BD2C3}" dt="2026-09-08T16:50:09.667" v="348" actId="47"/>
          <pc:sldLayoutMkLst>
            <pc:docMk/>
            <pc:sldMasterMk cId="80973861" sldId="2147483862"/>
            <pc:sldLayoutMk cId="3676300376" sldId="2147483909"/>
          </pc:sldLayoutMkLst>
        </pc:sldLayoutChg>
        <pc:sldLayoutChg chg="del">
          <pc:chgData name="Beth Flynn-Ferry" userId="1a86c9e4-a835-4679-85d8-00a28eceacdb" providerId="ADAL" clId="{3B066A7B-363D-418B-AB79-46506D6BD2C3}" dt="2026-09-08T16:50:09.667" v="348" actId="47"/>
          <pc:sldLayoutMkLst>
            <pc:docMk/>
            <pc:sldMasterMk cId="80973861" sldId="2147483862"/>
            <pc:sldLayoutMk cId="1097553998" sldId="2147483910"/>
          </pc:sldLayoutMkLst>
        </pc:sldLayoutChg>
      </pc:sldMasterChg>
      <pc:sldMasterChg chg="del delSldLayout">
        <pc:chgData name="Beth Flynn-Ferry" userId="1a86c9e4-a835-4679-85d8-00a28eceacdb" providerId="ADAL" clId="{3B066A7B-363D-418B-AB79-46506D6BD2C3}" dt="2026-09-08T16:50:13.444" v="349" actId="47"/>
        <pc:sldMasterMkLst>
          <pc:docMk/>
          <pc:sldMasterMk cId="3460388386" sldId="2147483911"/>
        </pc:sldMasterMkLst>
        <pc:sldLayoutChg chg="del">
          <pc:chgData name="Beth Flynn-Ferry" userId="1a86c9e4-a835-4679-85d8-00a28eceacdb" providerId="ADAL" clId="{3B066A7B-363D-418B-AB79-46506D6BD2C3}" dt="2026-09-08T16:50:13.444" v="349" actId="47"/>
          <pc:sldLayoutMkLst>
            <pc:docMk/>
            <pc:sldMasterMk cId="3460388386" sldId="2147483911"/>
            <pc:sldLayoutMk cId="1162015507" sldId="2147483912"/>
          </pc:sldLayoutMkLst>
        </pc:sldLayoutChg>
        <pc:sldLayoutChg chg="del">
          <pc:chgData name="Beth Flynn-Ferry" userId="1a86c9e4-a835-4679-85d8-00a28eceacdb" providerId="ADAL" clId="{3B066A7B-363D-418B-AB79-46506D6BD2C3}" dt="2026-09-08T16:50:13.444" v="349" actId="47"/>
          <pc:sldLayoutMkLst>
            <pc:docMk/>
            <pc:sldMasterMk cId="3460388386" sldId="2147483911"/>
            <pc:sldLayoutMk cId="1756865073" sldId="2147483913"/>
          </pc:sldLayoutMkLst>
        </pc:sldLayoutChg>
        <pc:sldLayoutChg chg="del">
          <pc:chgData name="Beth Flynn-Ferry" userId="1a86c9e4-a835-4679-85d8-00a28eceacdb" providerId="ADAL" clId="{3B066A7B-363D-418B-AB79-46506D6BD2C3}" dt="2026-09-08T16:50:13.444" v="349" actId="47"/>
          <pc:sldLayoutMkLst>
            <pc:docMk/>
            <pc:sldMasterMk cId="3460388386" sldId="2147483911"/>
            <pc:sldLayoutMk cId="4168788252" sldId="2147483914"/>
          </pc:sldLayoutMkLst>
        </pc:sldLayoutChg>
        <pc:sldLayoutChg chg="del">
          <pc:chgData name="Beth Flynn-Ferry" userId="1a86c9e4-a835-4679-85d8-00a28eceacdb" providerId="ADAL" clId="{3B066A7B-363D-418B-AB79-46506D6BD2C3}" dt="2026-09-08T16:50:13.444" v="349" actId="47"/>
          <pc:sldLayoutMkLst>
            <pc:docMk/>
            <pc:sldMasterMk cId="3460388386" sldId="2147483911"/>
            <pc:sldLayoutMk cId="647175470" sldId="2147483915"/>
          </pc:sldLayoutMkLst>
        </pc:sldLayoutChg>
        <pc:sldLayoutChg chg="del">
          <pc:chgData name="Beth Flynn-Ferry" userId="1a86c9e4-a835-4679-85d8-00a28eceacdb" providerId="ADAL" clId="{3B066A7B-363D-418B-AB79-46506D6BD2C3}" dt="2026-09-08T16:50:13.444" v="349" actId="47"/>
          <pc:sldLayoutMkLst>
            <pc:docMk/>
            <pc:sldMasterMk cId="3460388386" sldId="2147483911"/>
            <pc:sldLayoutMk cId="4081426632" sldId="2147483916"/>
          </pc:sldLayoutMkLst>
        </pc:sldLayoutChg>
        <pc:sldLayoutChg chg="del">
          <pc:chgData name="Beth Flynn-Ferry" userId="1a86c9e4-a835-4679-85d8-00a28eceacdb" providerId="ADAL" clId="{3B066A7B-363D-418B-AB79-46506D6BD2C3}" dt="2026-09-08T16:50:13.444" v="349" actId="47"/>
          <pc:sldLayoutMkLst>
            <pc:docMk/>
            <pc:sldMasterMk cId="3460388386" sldId="2147483911"/>
            <pc:sldLayoutMk cId="2358709782" sldId="2147483917"/>
          </pc:sldLayoutMkLst>
        </pc:sldLayoutChg>
        <pc:sldLayoutChg chg="del">
          <pc:chgData name="Beth Flynn-Ferry" userId="1a86c9e4-a835-4679-85d8-00a28eceacdb" providerId="ADAL" clId="{3B066A7B-363D-418B-AB79-46506D6BD2C3}" dt="2026-09-08T16:50:13.444" v="349" actId="47"/>
          <pc:sldLayoutMkLst>
            <pc:docMk/>
            <pc:sldMasterMk cId="3460388386" sldId="2147483911"/>
            <pc:sldLayoutMk cId="3848843258" sldId="2147483918"/>
          </pc:sldLayoutMkLst>
        </pc:sldLayoutChg>
        <pc:sldLayoutChg chg="del">
          <pc:chgData name="Beth Flynn-Ferry" userId="1a86c9e4-a835-4679-85d8-00a28eceacdb" providerId="ADAL" clId="{3B066A7B-363D-418B-AB79-46506D6BD2C3}" dt="2026-09-08T16:50:13.444" v="349" actId="47"/>
          <pc:sldLayoutMkLst>
            <pc:docMk/>
            <pc:sldMasterMk cId="3460388386" sldId="2147483911"/>
            <pc:sldLayoutMk cId="482264823" sldId="2147483919"/>
          </pc:sldLayoutMkLst>
        </pc:sldLayoutChg>
        <pc:sldLayoutChg chg="del">
          <pc:chgData name="Beth Flynn-Ferry" userId="1a86c9e4-a835-4679-85d8-00a28eceacdb" providerId="ADAL" clId="{3B066A7B-363D-418B-AB79-46506D6BD2C3}" dt="2026-09-08T16:50:13.444" v="349" actId="47"/>
          <pc:sldLayoutMkLst>
            <pc:docMk/>
            <pc:sldMasterMk cId="3460388386" sldId="2147483911"/>
            <pc:sldLayoutMk cId="3986544970" sldId="2147483920"/>
          </pc:sldLayoutMkLst>
        </pc:sldLayoutChg>
        <pc:sldLayoutChg chg="del">
          <pc:chgData name="Beth Flynn-Ferry" userId="1a86c9e4-a835-4679-85d8-00a28eceacdb" providerId="ADAL" clId="{3B066A7B-363D-418B-AB79-46506D6BD2C3}" dt="2026-09-08T16:50:13.444" v="349" actId="47"/>
          <pc:sldLayoutMkLst>
            <pc:docMk/>
            <pc:sldMasterMk cId="3460388386" sldId="2147483911"/>
            <pc:sldLayoutMk cId="433248036" sldId="2147483921"/>
          </pc:sldLayoutMkLst>
        </pc:sldLayoutChg>
        <pc:sldLayoutChg chg="del">
          <pc:chgData name="Beth Flynn-Ferry" userId="1a86c9e4-a835-4679-85d8-00a28eceacdb" providerId="ADAL" clId="{3B066A7B-363D-418B-AB79-46506D6BD2C3}" dt="2026-09-08T16:50:13.444" v="349" actId="47"/>
          <pc:sldLayoutMkLst>
            <pc:docMk/>
            <pc:sldMasterMk cId="3460388386" sldId="2147483911"/>
            <pc:sldLayoutMk cId="264675435" sldId="2147483922"/>
          </pc:sldLayoutMkLst>
        </pc:sldLayoutChg>
        <pc:sldLayoutChg chg="del">
          <pc:chgData name="Beth Flynn-Ferry" userId="1a86c9e4-a835-4679-85d8-00a28eceacdb" providerId="ADAL" clId="{3B066A7B-363D-418B-AB79-46506D6BD2C3}" dt="2026-09-08T16:50:13.444" v="349" actId="47"/>
          <pc:sldLayoutMkLst>
            <pc:docMk/>
            <pc:sldMasterMk cId="3460388386" sldId="2147483911"/>
            <pc:sldLayoutMk cId="2671461109" sldId="2147483923"/>
          </pc:sldLayoutMkLst>
        </pc:sldLayoutChg>
        <pc:sldLayoutChg chg="del">
          <pc:chgData name="Beth Flynn-Ferry" userId="1a86c9e4-a835-4679-85d8-00a28eceacdb" providerId="ADAL" clId="{3B066A7B-363D-418B-AB79-46506D6BD2C3}" dt="2026-09-08T16:50:13.444" v="349" actId="47"/>
          <pc:sldLayoutMkLst>
            <pc:docMk/>
            <pc:sldMasterMk cId="3460388386" sldId="2147483911"/>
            <pc:sldLayoutMk cId="3470841107" sldId="2147483924"/>
          </pc:sldLayoutMkLst>
        </pc:sldLayoutChg>
        <pc:sldLayoutChg chg="del">
          <pc:chgData name="Beth Flynn-Ferry" userId="1a86c9e4-a835-4679-85d8-00a28eceacdb" providerId="ADAL" clId="{3B066A7B-363D-418B-AB79-46506D6BD2C3}" dt="2026-09-08T16:50:13.444" v="349" actId="47"/>
          <pc:sldLayoutMkLst>
            <pc:docMk/>
            <pc:sldMasterMk cId="3460388386" sldId="2147483911"/>
            <pc:sldLayoutMk cId="3188295294" sldId="2147483925"/>
          </pc:sldLayoutMkLst>
        </pc:sldLayoutChg>
        <pc:sldLayoutChg chg="del">
          <pc:chgData name="Beth Flynn-Ferry" userId="1a86c9e4-a835-4679-85d8-00a28eceacdb" providerId="ADAL" clId="{3B066A7B-363D-418B-AB79-46506D6BD2C3}" dt="2026-09-08T16:50:13.444" v="349" actId="47"/>
          <pc:sldLayoutMkLst>
            <pc:docMk/>
            <pc:sldMasterMk cId="3460388386" sldId="2147483911"/>
            <pc:sldLayoutMk cId="2546424954" sldId="2147483926"/>
          </pc:sldLayoutMkLst>
        </pc:sldLayoutChg>
        <pc:sldLayoutChg chg="del">
          <pc:chgData name="Beth Flynn-Ferry" userId="1a86c9e4-a835-4679-85d8-00a28eceacdb" providerId="ADAL" clId="{3B066A7B-363D-418B-AB79-46506D6BD2C3}" dt="2026-09-08T16:50:13.444" v="349" actId="47"/>
          <pc:sldLayoutMkLst>
            <pc:docMk/>
            <pc:sldMasterMk cId="3460388386" sldId="2147483911"/>
            <pc:sldLayoutMk cId="3544688194" sldId="2147483927"/>
          </pc:sldLayoutMkLst>
        </pc:sldLayoutChg>
        <pc:sldLayoutChg chg="del">
          <pc:chgData name="Beth Flynn-Ferry" userId="1a86c9e4-a835-4679-85d8-00a28eceacdb" providerId="ADAL" clId="{3B066A7B-363D-418B-AB79-46506D6BD2C3}" dt="2026-09-08T16:50:13.444" v="349" actId="47"/>
          <pc:sldLayoutMkLst>
            <pc:docMk/>
            <pc:sldMasterMk cId="3460388386" sldId="2147483911"/>
            <pc:sldLayoutMk cId="4047924117" sldId="2147483928"/>
          </pc:sldLayoutMkLst>
        </pc:sldLayoutChg>
        <pc:sldLayoutChg chg="del">
          <pc:chgData name="Beth Flynn-Ferry" userId="1a86c9e4-a835-4679-85d8-00a28eceacdb" providerId="ADAL" clId="{3B066A7B-363D-418B-AB79-46506D6BD2C3}" dt="2026-09-08T16:50:13.444" v="349" actId="47"/>
          <pc:sldLayoutMkLst>
            <pc:docMk/>
            <pc:sldMasterMk cId="3460388386" sldId="2147483911"/>
            <pc:sldLayoutMk cId="4134665104" sldId="2147483929"/>
          </pc:sldLayoutMkLst>
        </pc:sldLayoutChg>
        <pc:sldLayoutChg chg="del">
          <pc:chgData name="Beth Flynn-Ferry" userId="1a86c9e4-a835-4679-85d8-00a28eceacdb" providerId="ADAL" clId="{3B066A7B-363D-418B-AB79-46506D6BD2C3}" dt="2026-09-08T16:50:13.444" v="349" actId="47"/>
          <pc:sldLayoutMkLst>
            <pc:docMk/>
            <pc:sldMasterMk cId="3460388386" sldId="2147483911"/>
            <pc:sldLayoutMk cId="106141302" sldId="2147483930"/>
          </pc:sldLayoutMkLst>
        </pc:sldLayoutChg>
        <pc:sldLayoutChg chg="del">
          <pc:chgData name="Beth Flynn-Ferry" userId="1a86c9e4-a835-4679-85d8-00a28eceacdb" providerId="ADAL" clId="{3B066A7B-363D-418B-AB79-46506D6BD2C3}" dt="2026-09-08T16:50:13.444" v="349" actId="47"/>
          <pc:sldLayoutMkLst>
            <pc:docMk/>
            <pc:sldMasterMk cId="3460388386" sldId="2147483911"/>
            <pc:sldLayoutMk cId="1477504494" sldId="2147483931"/>
          </pc:sldLayoutMkLst>
        </pc:sldLayoutChg>
        <pc:sldLayoutChg chg="del">
          <pc:chgData name="Beth Flynn-Ferry" userId="1a86c9e4-a835-4679-85d8-00a28eceacdb" providerId="ADAL" clId="{3B066A7B-363D-418B-AB79-46506D6BD2C3}" dt="2026-09-08T16:50:13.444" v="349" actId="47"/>
          <pc:sldLayoutMkLst>
            <pc:docMk/>
            <pc:sldMasterMk cId="3460388386" sldId="2147483911"/>
            <pc:sldLayoutMk cId="1577537848" sldId="2147483932"/>
          </pc:sldLayoutMkLst>
        </pc:sldLayoutChg>
        <pc:sldLayoutChg chg="del">
          <pc:chgData name="Beth Flynn-Ferry" userId="1a86c9e4-a835-4679-85d8-00a28eceacdb" providerId="ADAL" clId="{3B066A7B-363D-418B-AB79-46506D6BD2C3}" dt="2026-09-08T16:50:13.444" v="349" actId="47"/>
          <pc:sldLayoutMkLst>
            <pc:docMk/>
            <pc:sldMasterMk cId="3460388386" sldId="2147483911"/>
            <pc:sldLayoutMk cId="1110777826" sldId="2147483933"/>
          </pc:sldLayoutMkLst>
        </pc:sldLayoutChg>
        <pc:sldLayoutChg chg="del">
          <pc:chgData name="Beth Flynn-Ferry" userId="1a86c9e4-a835-4679-85d8-00a28eceacdb" providerId="ADAL" clId="{3B066A7B-363D-418B-AB79-46506D6BD2C3}" dt="2026-09-08T16:50:13.444" v="349" actId="47"/>
          <pc:sldLayoutMkLst>
            <pc:docMk/>
            <pc:sldMasterMk cId="3460388386" sldId="2147483911"/>
            <pc:sldLayoutMk cId="2146400731" sldId="2147483934"/>
          </pc:sldLayoutMkLst>
        </pc:sldLayoutChg>
        <pc:sldLayoutChg chg="del">
          <pc:chgData name="Beth Flynn-Ferry" userId="1a86c9e4-a835-4679-85d8-00a28eceacdb" providerId="ADAL" clId="{3B066A7B-363D-418B-AB79-46506D6BD2C3}" dt="2026-09-08T16:50:13.444" v="349" actId="47"/>
          <pc:sldLayoutMkLst>
            <pc:docMk/>
            <pc:sldMasterMk cId="3460388386" sldId="2147483911"/>
            <pc:sldLayoutMk cId="3894143558" sldId="2147483935"/>
          </pc:sldLayoutMkLst>
        </pc:sldLayoutChg>
        <pc:sldLayoutChg chg="del">
          <pc:chgData name="Beth Flynn-Ferry" userId="1a86c9e4-a835-4679-85d8-00a28eceacdb" providerId="ADAL" clId="{3B066A7B-363D-418B-AB79-46506D6BD2C3}" dt="2026-09-08T16:50:13.444" v="349" actId="47"/>
          <pc:sldLayoutMkLst>
            <pc:docMk/>
            <pc:sldMasterMk cId="3460388386" sldId="2147483911"/>
            <pc:sldLayoutMk cId="2204821545" sldId="2147483936"/>
          </pc:sldLayoutMkLst>
        </pc:sldLayoutChg>
        <pc:sldLayoutChg chg="del">
          <pc:chgData name="Beth Flynn-Ferry" userId="1a86c9e4-a835-4679-85d8-00a28eceacdb" providerId="ADAL" clId="{3B066A7B-363D-418B-AB79-46506D6BD2C3}" dt="2026-09-08T16:50:13.444" v="349" actId="47"/>
          <pc:sldLayoutMkLst>
            <pc:docMk/>
            <pc:sldMasterMk cId="3460388386" sldId="2147483911"/>
            <pc:sldLayoutMk cId="4043272006" sldId="2147483937"/>
          </pc:sldLayoutMkLst>
        </pc:sldLayoutChg>
        <pc:sldLayoutChg chg="del">
          <pc:chgData name="Beth Flynn-Ferry" userId="1a86c9e4-a835-4679-85d8-00a28eceacdb" providerId="ADAL" clId="{3B066A7B-363D-418B-AB79-46506D6BD2C3}" dt="2026-09-08T16:50:13.444" v="349" actId="47"/>
          <pc:sldLayoutMkLst>
            <pc:docMk/>
            <pc:sldMasterMk cId="3460388386" sldId="2147483911"/>
            <pc:sldLayoutMk cId="3633856861" sldId="2147483938"/>
          </pc:sldLayoutMkLst>
        </pc:sldLayoutChg>
        <pc:sldLayoutChg chg="del">
          <pc:chgData name="Beth Flynn-Ferry" userId="1a86c9e4-a835-4679-85d8-00a28eceacdb" providerId="ADAL" clId="{3B066A7B-363D-418B-AB79-46506D6BD2C3}" dt="2026-09-08T16:50:13.444" v="349" actId="47"/>
          <pc:sldLayoutMkLst>
            <pc:docMk/>
            <pc:sldMasterMk cId="3460388386" sldId="2147483911"/>
            <pc:sldLayoutMk cId="3228371785" sldId="2147483939"/>
          </pc:sldLayoutMkLst>
        </pc:sldLayoutChg>
        <pc:sldLayoutChg chg="del">
          <pc:chgData name="Beth Flynn-Ferry" userId="1a86c9e4-a835-4679-85d8-00a28eceacdb" providerId="ADAL" clId="{3B066A7B-363D-418B-AB79-46506D6BD2C3}" dt="2026-09-08T16:50:13.444" v="349" actId="47"/>
          <pc:sldLayoutMkLst>
            <pc:docMk/>
            <pc:sldMasterMk cId="3460388386" sldId="2147483911"/>
            <pc:sldLayoutMk cId="220298803" sldId="2147483940"/>
          </pc:sldLayoutMkLst>
        </pc:sldLayoutChg>
        <pc:sldLayoutChg chg="del">
          <pc:chgData name="Beth Flynn-Ferry" userId="1a86c9e4-a835-4679-85d8-00a28eceacdb" providerId="ADAL" clId="{3B066A7B-363D-418B-AB79-46506D6BD2C3}" dt="2026-09-08T16:50:13.444" v="349" actId="47"/>
          <pc:sldLayoutMkLst>
            <pc:docMk/>
            <pc:sldMasterMk cId="3460388386" sldId="2147483911"/>
            <pc:sldLayoutMk cId="3886459232" sldId="2147483941"/>
          </pc:sldLayoutMkLst>
        </pc:sldLayoutChg>
        <pc:sldLayoutChg chg="del">
          <pc:chgData name="Beth Flynn-Ferry" userId="1a86c9e4-a835-4679-85d8-00a28eceacdb" providerId="ADAL" clId="{3B066A7B-363D-418B-AB79-46506D6BD2C3}" dt="2026-09-08T16:50:13.444" v="349" actId="47"/>
          <pc:sldLayoutMkLst>
            <pc:docMk/>
            <pc:sldMasterMk cId="3460388386" sldId="2147483911"/>
            <pc:sldLayoutMk cId="3173807856" sldId="2147483942"/>
          </pc:sldLayoutMkLst>
        </pc:sldLayoutChg>
        <pc:sldLayoutChg chg="del">
          <pc:chgData name="Beth Flynn-Ferry" userId="1a86c9e4-a835-4679-85d8-00a28eceacdb" providerId="ADAL" clId="{3B066A7B-363D-418B-AB79-46506D6BD2C3}" dt="2026-09-08T16:50:13.444" v="349" actId="47"/>
          <pc:sldLayoutMkLst>
            <pc:docMk/>
            <pc:sldMasterMk cId="3460388386" sldId="2147483911"/>
            <pc:sldLayoutMk cId="2564972209" sldId="2147483943"/>
          </pc:sldLayoutMkLst>
        </pc:sldLayoutChg>
        <pc:sldLayoutChg chg="del">
          <pc:chgData name="Beth Flynn-Ferry" userId="1a86c9e4-a835-4679-85d8-00a28eceacdb" providerId="ADAL" clId="{3B066A7B-363D-418B-AB79-46506D6BD2C3}" dt="2026-09-08T16:50:13.444" v="349" actId="47"/>
          <pc:sldLayoutMkLst>
            <pc:docMk/>
            <pc:sldMasterMk cId="3460388386" sldId="2147483911"/>
            <pc:sldLayoutMk cId="2968995552" sldId="2147483944"/>
          </pc:sldLayoutMkLst>
        </pc:sldLayoutChg>
        <pc:sldLayoutChg chg="del">
          <pc:chgData name="Beth Flynn-Ferry" userId="1a86c9e4-a835-4679-85d8-00a28eceacdb" providerId="ADAL" clId="{3B066A7B-363D-418B-AB79-46506D6BD2C3}" dt="2026-09-08T16:50:13.444" v="349" actId="47"/>
          <pc:sldLayoutMkLst>
            <pc:docMk/>
            <pc:sldMasterMk cId="3460388386" sldId="2147483911"/>
            <pc:sldLayoutMk cId="1613823391" sldId="2147483945"/>
          </pc:sldLayoutMkLst>
        </pc:sldLayoutChg>
        <pc:sldLayoutChg chg="del">
          <pc:chgData name="Beth Flynn-Ferry" userId="1a86c9e4-a835-4679-85d8-00a28eceacdb" providerId="ADAL" clId="{3B066A7B-363D-418B-AB79-46506D6BD2C3}" dt="2026-09-08T16:50:13.444" v="349" actId="47"/>
          <pc:sldLayoutMkLst>
            <pc:docMk/>
            <pc:sldMasterMk cId="3460388386" sldId="2147483911"/>
            <pc:sldLayoutMk cId="696954486" sldId="2147483946"/>
          </pc:sldLayoutMkLst>
        </pc:sldLayoutChg>
        <pc:sldLayoutChg chg="del">
          <pc:chgData name="Beth Flynn-Ferry" userId="1a86c9e4-a835-4679-85d8-00a28eceacdb" providerId="ADAL" clId="{3B066A7B-363D-418B-AB79-46506D6BD2C3}" dt="2026-09-08T16:50:13.444" v="349" actId="47"/>
          <pc:sldLayoutMkLst>
            <pc:docMk/>
            <pc:sldMasterMk cId="3460388386" sldId="2147483911"/>
            <pc:sldLayoutMk cId="1077554592" sldId="2147483947"/>
          </pc:sldLayoutMkLst>
        </pc:sldLayoutChg>
        <pc:sldLayoutChg chg="del">
          <pc:chgData name="Beth Flynn-Ferry" userId="1a86c9e4-a835-4679-85d8-00a28eceacdb" providerId="ADAL" clId="{3B066A7B-363D-418B-AB79-46506D6BD2C3}" dt="2026-09-08T16:50:13.444" v="349" actId="47"/>
          <pc:sldLayoutMkLst>
            <pc:docMk/>
            <pc:sldMasterMk cId="3460388386" sldId="2147483911"/>
            <pc:sldLayoutMk cId="2232305735" sldId="2147483948"/>
          </pc:sldLayoutMkLst>
        </pc:sldLayoutChg>
        <pc:sldLayoutChg chg="del">
          <pc:chgData name="Beth Flynn-Ferry" userId="1a86c9e4-a835-4679-85d8-00a28eceacdb" providerId="ADAL" clId="{3B066A7B-363D-418B-AB79-46506D6BD2C3}" dt="2026-09-08T16:50:13.444" v="349" actId="47"/>
          <pc:sldLayoutMkLst>
            <pc:docMk/>
            <pc:sldMasterMk cId="3460388386" sldId="2147483911"/>
            <pc:sldLayoutMk cId="2675865363" sldId="2147483949"/>
          </pc:sldLayoutMkLst>
        </pc:sldLayoutChg>
        <pc:sldLayoutChg chg="del">
          <pc:chgData name="Beth Flynn-Ferry" userId="1a86c9e4-a835-4679-85d8-00a28eceacdb" providerId="ADAL" clId="{3B066A7B-363D-418B-AB79-46506D6BD2C3}" dt="2026-09-08T16:50:13.444" v="349" actId="47"/>
          <pc:sldLayoutMkLst>
            <pc:docMk/>
            <pc:sldMasterMk cId="3460388386" sldId="2147483911"/>
            <pc:sldLayoutMk cId="3637092971" sldId="2147483950"/>
          </pc:sldLayoutMkLst>
        </pc:sldLayoutChg>
        <pc:sldLayoutChg chg="del">
          <pc:chgData name="Beth Flynn-Ferry" userId="1a86c9e4-a835-4679-85d8-00a28eceacdb" providerId="ADAL" clId="{3B066A7B-363D-418B-AB79-46506D6BD2C3}" dt="2026-09-08T16:50:13.444" v="349" actId="47"/>
          <pc:sldLayoutMkLst>
            <pc:docMk/>
            <pc:sldMasterMk cId="3460388386" sldId="2147483911"/>
            <pc:sldLayoutMk cId="3095629009" sldId="2147483951"/>
          </pc:sldLayoutMkLst>
        </pc:sldLayoutChg>
        <pc:sldLayoutChg chg="del">
          <pc:chgData name="Beth Flynn-Ferry" userId="1a86c9e4-a835-4679-85d8-00a28eceacdb" providerId="ADAL" clId="{3B066A7B-363D-418B-AB79-46506D6BD2C3}" dt="2026-09-08T16:50:13.444" v="349" actId="47"/>
          <pc:sldLayoutMkLst>
            <pc:docMk/>
            <pc:sldMasterMk cId="3460388386" sldId="2147483911"/>
            <pc:sldLayoutMk cId="2238935875" sldId="2147483952"/>
          </pc:sldLayoutMkLst>
        </pc:sldLayoutChg>
        <pc:sldLayoutChg chg="del">
          <pc:chgData name="Beth Flynn-Ferry" userId="1a86c9e4-a835-4679-85d8-00a28eceacdb" providerId="ADAL" clId="{3B066A7B-363D-418B-AB79-46506D6BD2C3}" dt="2026-09-08T16:50:13.444" v="349" actId="47"/>
          <pc:sldLayoutMkLst>
            <pc:docMk/>
            <pc:sldMasterMk cId="3460388386" sldId="2147483911"/>
            <pc:sldLayoutMk cId="4066878795" sldId="2147483953"/>
          </pc:sldLayoutMkLst>
        </pc:sldLayoutChg>
        <pc:sldLayoutChg chg="del">
          <pc:chgData name="Beth Flynn-Ferry" userId="1a86c9e4-a835-4679-85d8-00a28eceacdb" providerId="ADAL" clId="{3B066A7B-363D-418B-AB79-46506D6BD2C3}" dt="2026-09-08T16:50:13.444" v="349" actId="47"/>
          <pc:sldLayoutMkLst>
            <pc:docMk/>
            <pc:sldMasterMk cId="3460388386" sldId="2147483911"/>
            <pc:sldLayoutMk cId="729257017" sldId="2147483954"/>
          </pc:sldLayoutMkLst>
        </pc:sldLayoutChg>
        <pc:sldLayoutChg chg="del">
          <pc:chgData name="Beth Flynn-Ferry" userId="1a86c9e4-a835-4679-85d8-00a28eceacdb" providerId="ADAL" clId="{3B066A7B-363D-418B-AB79-46506D6BD2C3}" dt="2026-09-08T16:50:13.444" v="349" actId="47"/>
          <pc:sldLayoutMkLst>
            <pc:docMk/>
            <pc:sldMasterMk cId="3460388386" sldId="2147483911"/>
            <pc:sldLayoutMk cId="726642628" sldId="2147483955"/>
          </pc:sldLayoutMkLst>
        </pc:sldLayoutChg>
        <pc:sldLayoutChg chg="del">
          <pc:chgData name="Beth Flynn-Ferry" userId="1a86c9e4-a835-4679-85d8-00a28eceacdb" providerId="ADAL" clId="{3B066A7B-363D-418B-AB79-46506D6BD2C3}" dt="2026-09-08T16:50:13.444" v="349" actId="47"/>
          <pc:sldLayoutMkLst>
            <pc:docMk/>
            <pc:sldMasterMk cId="3460388386" sldId="2147483911"/>
            <pc:sldLayoutMk cId="3852432896" sldId="2147483956"/>
          </pc:sldLayoutMkLst>
        </pc:sldLayoutChg>
        <pc:sldLayoutChg chg="del">
          <pc:chgData name="Beth Flynn-Ferry" userId="1a86c9e4-a835-4679-85d8-00a28eceacdb" providerId="ADAL" clId="{3B066A7B-363D-418B-AB79-46506D6BD2C3}" dt="2026-09-08T16:50:13.444" v="349" actId="47"/>
          <pc:sldLayoutMkLst>
            <pc:docMk/>
            <pc:sldMasterMk cId="3460388386" sldId="2147483911"/>
            <pc:sldLayoutMk cId="3520133513" sldId="2147483957"/>
          </pc:sldLayoutMkLst>
        </pc:sldLayoutChg>
      </pc:sldMasterChg>
      <pc:sldMasterChg chg="del delSldLayout">
        <pc:chgData name="Beth Flynn-Ferry" userId="1a86c9e4-a835-4679-85d8-00a28eceacdb" providerId="ADAL" clId="{3B066A7B-363D-418B-AB79-46506D6BD2C3}" dt="2026-09-08T16:50:16.386" v="350" actId="47"/>
        <pc:sldMasterMkLst>
          <pc:docMk/>
          <pc:sldMasterMk cId="3450472438" sldId="2147483958"/>
        </pc:sldMasterMkLst>
        <pc:sldLayoutChg chg="del">
          <pc:chgData name="Beth Flynn-Ferry" userId="1a86c9e4-a835-4679-85d8-00a28eceacdb" providerId="ADAL" clId="{3B066A7B-363D-418B-AB79-46506D6BD2C3}" dt="2026-09-08T16:50:16.386" v="350" actId="47"/>
          <pc:sldLayoutMkLst>
            <pc:docMk/>
            <pc:sldMasterMk cId="3450472438" sldId="2147483958"/>
            <pc:sldLayoutMk cId="741730402" sldId="2147483959"/>
          </pc:sldLayoutMkLst>
        </pc:sldLayoutChg>
        <pc:sldLayoutChg chg="del">
          <pc:chgData name="Beth Flynn-Ferry" userId="1a86c9e4-a835-4679-85d8-00a28eceacdb" providerId="ADAL" clId="{3B066A7B-363D-418B-AB79-46506D6BD2C3}" dt="2026-09-08T16:50:16.386" v="350" actId="47"/>
          <pc:sldLayoutMkLst>
            <pc:docMk/>
            <pc:sldMasterMk cId="3450472438" sldId="2147483958"/>
            <pc:sldLayoutMk cId="2469890938" sldId="2147483960"/>
          </pc:sldLayoutMkLst>
        </pc:sldLayoutChg>
        <pc:sldLayoutChg chg="del">
          <pc:chgData name="Beth Flynn-Ferry" userId="1a86c9e4-a835-4679-85d8-00a28eceacdb" providerId="ADAL" clId="{3B066A7B-363D-418B-AB79-46506D6BD2C3}" dt="2026-09-08T16:50:16.386" v="350" actId="47"/>
          <pc:sldLayoutMkLst>
            <pc:docMk/>
            <pc:sldMasterMk cId="3450472438" sldId="2147483958"/>
            <pc:sldLayoutMk cId="3034604025" sldId="2147483961"/>
          </pc:sldLayoutMkLst>
        </pc:sldLayoutChg>
        <pc:sldLayoutChg chg="del">
          <pc:chgData name="Beth Flynn-Ferry" userId="1a86c9e4-a835-4679-85d8-00a28eceacdb" providerId="ADAL" clId="{3B066A7B-363D-418B-AB79-46506D6BD2C3}" dt="2026-09-08T16:50:16.386" v="350" actId="47"/>
          <pc:sldLayoutMkLst>
            <pc:docMk/>
            <pc:sldMasterMk cId="3450472438" sldId="2147483958"/>
            <pc:sldLayoutMk cId="4217259843" sldId="2147483962"/>
          </pc:sldLayoutMkLst>
        </pc:sldLayoutChg>
        <pc:sldLayoutChg chg="del">
          <pc:chgData name="Beth Flynn-Ferry" userId="1a86c9e4-a835-4679-85d8-00a28eceacdb" providerId="ADAL" clId="{3B066A7B-363D-418B-AB79-46506D6BD2C3}" dt="2026-09-08T16:50:16.386" v="350" actId="47"/>
          <pc:sldLayoutMkLst>
            <pc:docMk/>
            <pc:sldMasterMk cId="3450472438" sldId="2147483958"/>
            <pc:sldLayoutMk cId="2020628956" sldId="2147483963"/>
          </pc:sldLayoutMkLst>
        </pc:sldLayoutChg>
        <pc:sldLayoutChg chg="del">
          <pc:chgData name="Beth Flynn-Ferry" userId="1a86c9e4-a835-4679-85d8-00a28eceacdb" providerId="ADAL" clId="{3B066A7B-363D-418B-AB79-46506D6BD2C3}" dt="2026-09-08T16:50:16.386" v="350" actId="47"/>
          <pc:sldLayoutMkLst>
            <pc:docMk/>
            <pc:sldMasterMk cId="3450472438" sldId="2147483958"/>
            <pc:sldLayoutMk cId="913129559" sldId="2147483964"/>
          </pc:sldLayoutMkLst>
        </pc:sldLayoutChg>
        <pc:sldLayoutChg chg="del">
          <pc:chgData name="Beth Flynn-Ferry" userId="1a86c9e4-a835-4679-85d8-00a28eceacdb" providerId="ADAL" clId="{3B066A7B-363D-418B-AB79-46506D6BD2C3}" dt="2026-09-08T16:50:16.386" v="350" actId="47"/>
          <pc:sldLayoutMkLst>
            <pc:docMk/>
            <pc:sldMasterMk cId="3450472438" sldId="2147483958"/>
            <pc:sldLayoutMk cId="2570238616" sldId="2147483965"/>
          </pc:sldLayoutMkLst>
        </pc:sldLayoutChg>
        <pc:sldLayoutChg chg="del">
          <pc:chgData name="Beth Flynn-Ferry" userId="1a86c9e4-a835-4679-85d8-00a28eceacdb" providerId="ADAL" clId="{3B066A7B-363D-418B-AB79-46506D6BD2C3}" dt="2026-09-08T16:50:16.386" v="350" actId="47"/>
          <pc:sldLayoutMkLst>
            <pc:docMk/>
            <pc:sldMasterMk cId="3450472438" sldId="2147483958"/>
            <pc:sldLayoutMk cId="3717985447" sldId="2147483966"/>
          </pc:sldLayoutMkLst>
        </pc:sldLayoutChg>
        <pc:sldLayoutChg chg="del">
          <pc:chgData name="Beth Flynn-Ferry" userId="1a86c9e4-a835-4679-85d8-00a28eceacdb" providerId="ADAL" clId="{3B066A7B-363D-418B-AB79-46506D6BD2C3}" dt="2026-09-08T16:50:16.386" v="350" actId="47"/>
          <pc:sldLayoutMkLst>
            <pc:docMk/>
            <pc:sldMasterMk cId="3450472438" sldId="2147483958"/>
            <pc:sldLayoutMk cId="956866789" sldId="2147483967"/>
          </pc:sldLayoutMkLst>
        </pc:sldLayoutChg>
        <pc:sldLayoutChg chg="del">
          <pc:chgData name="Beth Flynn-Ferry" userId="1a86c9e4-a835-4679-85d8-00a28eceacdb" providerId="ADAL" clId="{3B066A7B-363D-418B-AB79-46506D6BD2C3}" dt="2026-09-08T16:50:16.386" v="350" actId="47"/>
          <pc:sldLayoutMkLst>
            <pc:docMk/>
            <pc:sldMasterMk cId="3450472438" sldId="2147483958"/>
            <pc:sldLayoutMk cId="559450652" sldId="2147483968"/>
          </pc:sldLayoutMkLst>
        </pc:sldLayoutChg>
        <pc:sldLayoutChg chg="del">
          <pc:chgData name="Beth Flynn-Ferry" userId="1a86c9e4-a835-4679-85d8-00a28eceacdb" providerId="ADAL" clId="{3B066A7B-363D-418B-AB79-46506D6BD2C3}" dt="2026-09-08T16:50:16.386" v="350" actId="47"/>
          <pc:sldLayoutMkLst>
            <pc:docMk/>
            <pc:sldMasterMk cId="3450472438" sldId="2147483958"/>
            <pc:sldLayoutMk cId="3619673209" sldId="2147483969"/>
          </pc:sldLayoutMkLst>
        </pc:sldLayoutChg>
        <pc:sldLayoutChg chg="del">
          <pc:chgData name="Beth Flynn-Ferry" userId="1a86c9e4-a835-4679-85d8-00a28eceacdb" providerId="ADAL" clId="{3B066A7B-363D-418B-AB79-46506D6BD2C3}" dt="2026-09-08T16:50:16.386" v="350" actId="47"/>
          <pc:sldLayoutMkLst>
            <pc:docMk/>
            <pc:sldMasterMk cId="3450472438" sldId="2147483958"/>
            <pc:sldLayoutMk cId="686996914" sldId="2147483970"/>
          </pc:sldLayoutMkLst>
        </pc:sldLayoutChg>
        <pc:sldLayoutChg chg="del">
          <pc:chgData name="Beth Flynn-Ferry" userId="1a86c9e4-a835-4679-85d8-00a28eceacdb" providerId="ADAL" clId="{3B066A7B-363D-418B-AB79-46506D6BD2C3}" dt="2026-09-08T16:50:16.386" v="350" actId="47"/>
          <pc:sldLayoutMkLst>
            <pc:docMk/>
            <pc:sldMasterMk cId="3450472438" sldId="2147483958"/>
            <pc:sldLayoutMk cId="1900283404" sldId="2147483971"/>
          </pc:sldLayoutMkLst>
        </pc:sldLayoutChg>
        <pc:sldLayoutChg chg="del">
          <pc:chgData name="Beth Flynn-Ferry" userId="1a86c9e4-a835-4679-85d8-00a28eceacdb" providerId="ADAL" clId="{3B066A7B-363D-418B-AB79-46506D6BD2C3}" dt="2026-09-08T16:50:16.386" v="350" actId="47"/>
          <pc:sldLayoutMkLst>
            <pc:docMk/>
            <pc:sldMasterMk cId="3450472438" sldId="2147483958"/>
            <pc:sldLayoutMk cId="3244530256" sldId="2147483972"/>
          </pc:sldLayoutMkLst>
        </pc:sldLayoutChg>
        <pc:sldLayoutChg chg="del">
          <pc:chgData name="Beth Flynn-Ferry" userId="1a86c9e4-a835-4679-85d8-00a28eceacdb" providerId="ADAL" clId="{3B066A7B-363D-418B-AB79-46506D6BD2C3}" dt="2026-09-08T16:50:16.386" v="350" actId="47"/>
          <pc:sldLayoutMkLst>
            <pc:docMk/>
            <pc:sldMasterMk cId="3450472438" sldId="2147483958"/>
            <pc:sldLayoutMk cId="4148051666" sldId="2147483973"/>
          </pc:sldLayoutMkLst>
        </pc:sldLayoutChg>
        <pc:sldLayoutChg chg="del">
          <pc:chgData name="Beth Flynn-Ferry" userId="1a86c9e4-a835-4679-85d8-00a28eceacdb" providerId="ADAL" clId="{3B066A7B-363D-418B-AB79-46506D6BD2C3}" dt="2026-09-08T16:50:16.386" v="350" actId="47"/>
          <pc:sldLayoutMkLst>
            <pc:docMk/>
            <pc:sldMasterMk cId="3450472438" sldId="2147483958"/>
            <pc:sldLayoutMk cId="3007378832" sldId="2147483974"/>
          </pc:sldLayoutMkLst>
        </pc:sldLayoutChg>
        <pc:sldLayoutChg chg="del">
          <pc:chgData name="Beth Flynn-Ferry" userId="1a86c9e4-a835-4679-85d8-00a28eceacdb" providerId="ADAL" clId="{3B066A7B-363D-418B-AB79-46506D6BD2C3}" dt="2026-09-08T16:50:16.386" v="350" actId="47"/>
          <pc:sldLayoutMkLst>
            <pc:docMk/>
            <pc:sldMasterMk cId="3450472438" sldId="2147483958"/>
            <pc:sldLayoutMk cId="728936504" sldId="2147483975"/>
          </pc:sldLayoutMkLst>
        </pc:sldLayoutChg>
        <pc:sldLayoutChg chg="del">
          <pc:chgData name="Beth Flynn-Ferry" userId="1a86c9e4-a835-4679-85d8-00a28eceacdb" providerId="ADAL" clId="{3B066A7B-363D-418B-AB79-46506D6BD2C3}" dt="2026-09-08T16:50:16.386" v="350" actId="47"/>
          <pc:sldLayoutMkLst>
            <pc:docMk/>
            <pc:sldMasterMk cId="3450472438" sldId="2147483958"/>
            <pc:sldLayoutMk cId="70642510" sldId="2147483976"/>
          </pc:sldLayoutMkLst>
        </pc:sldLayoutChg>
        <pc:sldLayoutChg chg="del">
          <pc:chgData name="Beth Flynn-Ferry" userId="1a86c9e4-a835-4679-85d8-00a28eceacdb" providerId="ADAL" clId="{3B066A7B-363D-418B-AB79-46506D6BD2C3}" dt="2026-09-08T16:50:16.386" v="350" actId="47"/>
          <pc:sldLayoutMkLst>
            <pc:docMk/>
            <pc:sldMasterMk cId="3450472438" sldId="2147483958"/>
            <pc:sldLayoutMk cId="4259851803" sldId="2147483977"/>
          </pc:sldLayoutMkLst>
        </pc:sldLayoutChg>
        <pc:sldLayoutChg chg="del">
          <pc:chgData name="Beth Flynn-Ferry" userId="1a86c9e4-a835-4679-85d8-00a28eceacdb" providerId="ADAL" clId="{3B066A7B-363D-418B-AB79-46506D6BD2C3}" dt="2026-09-08T16:50:16.386" v="350" actId="47"/>
          <pc:sldLayoutMkLst>
            <pc:docMk/>
            <pc:sldMasterMk cId="3450472438" sldId="2147483958"/>
            <pc:sldLayoutMk cId="428695917" sldId="2147483978"/>
          </pc:sldLayoutMkLst>
        </pc:sldLayoutChg>
        <pc:sldLayoutChg chg="del">
          <pc:chgData name="Beth Flynn-Ferry" userId="1a86c9e4-a835-4679-85d8-00a28eceacdb" providerId="ADAL" clId="{3B066A7B-363D-418B-AB79-46506D6BD2C3}" dt="2026-09-08T16:50:16.386" v="350" actId="47"/>
          <pc:sldLayoutMkLst>
            <pc:docMk/>
            <pc:sldMasterMk cId="3450472438" sldId="2147483958"/>
            <pc:sldLayoutMk cId="3290189863" sldId="2147483979"/>
          </pc:sldLayoutMkLst>
        </pc:sldLayoutChg>
        <pc:sldLayoutChg chg="del">
          <pc:chgData name="Beth Flynn-Ferry" userId="1a86c9e4-a835-4679-85d8-00a28eceacdb" providerId="ADAL" clId="{3B066A7B-363D-418B-AB79-46506D6BD2C3}" dt="2026-09-08T16:50:16.386" v="350" actId="47"/>
          <pc:sldLayoutMkLst>
            <pc:docMk/>
            <pc:sldMasterMk cId="3450472438" sldId="2147483958"/>
            <pc:sldLayoutMk cId="3884778886" sldId="2147483980"/>
          </pc:sldLayoutMkLst>
        </pc:sldLayoutChg>
        <pc:sldLayoutChg chg="del">
          <pc:chgData name="Beth Flynn-Ferry" userId="1a86c9e4-a835-4679-85d8-00a28eceacdb" providerId="ADAL" clId="{3B066A7B-363D-418B-AB79-46506D6BD2C3}" dt="2026-09-08T16:50:16.386" v="350" actId="47"/>
          <pc:sldLayoutMkLst>
            <pc:docMk/>
            <pc:sldMasterMk cId="3450472438" sldId="2147483958"/>
            <pc:sldLayoutMk cId="3882972331" sldId="2147483981"/>
          </pc:sldLayoutMkLst>
        </pc:sldLayoutChg>
        <pc:sldLayoutChg chg="del">
          <pc:chgData name="Beth Flynn-Ferry" userId="1a86c9e4-a835-4679-85d8-00a28eceacdb" providerId="ADAL" clId="{3B066A7B-363D-418B-AB79-46506D6BD2C3}" dt="2026-09-08T16:50:16.386" v="350" actId="47"/>
          <pc:sldLayoutMkLst>
            <pc:docMk/>
            <pc:sldMasterMk cId="3450472438" sldId="2147483958"/>
            <pc:sldLayoutMk cId="58399132" sldId="2147483982"/>
          </pc:sldLayoutMkLst>
        </pc:sldLayoutChg>
        <pc:sldLayoutChg chg="del">
          <pc:chgData name="Beth Flynn-Ferry" userId="1a86c9e4-a835-4679-85d8-00a28eceacdb" providerId="ADAL" clId="{3B066A7B-363D-418B-AB79-46506D6BD2C3}" dt="2026-09-08T16:50:16.386" v="350" actId="47"/>
          <pc:sldLayoutMkLst>
            <pc:docMk/>
            <pc:sldMasterMk cId="3450472438" sldId="2147483958"/>
            <pc:sldLayoutMk cId="264091024" sldId="2147483983"/>
          </pc:sldLayoutMkLst>
        </pc:sldLayoutChg>
        <pc:sldLayoutChg chg="del">
          <pc:chgData name="Beth Flynn-Ferry" userId="1a86c9e4-a835-4679-85d8-00a28eceacdb" providerId="ADAL" clId="{3B066A7B-363D-418B-AB79-46506D6BD2C3}" dt="2026-09-08T16:50:16.386" v="350" actId="47"/>
          <pc:sldLayoutMkLst>
            <pc:docMk/>
            <pc:sldMasterMk cId="3450472438" sldId="2147483958"/>
            <pc:sldLayoutMk cId="2497427452" sldId="2147483984"/>
          </pc:sldLayoutMkLst>
        </pc:sldLayoutChg>
        <pc:sldLayoutChg chg="del">
          <pc:chgData name="Beth Flynn-Ferry" userId="1a86c9e4-a835-4679-85d8-00a28eceacdb" providerId="ADAL" clId="{3B066A7B-363D-418B-AB79-46506D6BD2C3}" dt="2026-09-08T16:50:16.386" v="350" actId="47"/>
          <pc:sldLayoutMkLst>
            <pc:docMk/>
            <pc:sldMasterMk cId="3450472438" sldId="2147483958"/>
            <pc:sldLayoutMk cId="2672418783" sldId="2147483985"/>
          </pc:sldLayoutMkLst>
        </pc:sldLayoutChg>
        <pc:sldLayoutChg chg="del">
          <pc:chgData name="Beth Flynn-Ferry" userId="1a86c9e4-a835-4679-85d8-00a28eceacdb" providerId="ADAL" clId="{3B066A7B-363D-418B-AB79-46506D6BD2C3}" dt="2026-09-08T16:50:16.386" v="350" actId="47"/>
          <pc:sldLayoutMkLst>
            <pc:docMk/>
            <pc:sldMasterMk cId="3450472438" sldId="2147483958"/>
            <pc:sldLayoutMk cId="2499848501" sldId="2147483986"/>
          </pc:sldLayoutMkLst>
        </pc:sldLayoutChg>
        <pc:sldLayoutChg chg="del">
          <pc:chgData name="Beth Flynn-Ferry" userId="1a86c9e4-a835-4679-85d8-00a28eceacdb" providerId="ADAL" clId="{3B066A7B-363D-418B-AB79-46506D6BD2C3}" dt="2026-09-08T16:50:16.386" v="350" actId="47"/>
          <pc:sldLayoutMkLst>
            <pc:docMk/>
            <pc:sldMasterMk cId="3450472438" sldId="2147483958"/>
            <pc:sldLayoutMk cId="2396991414" sldId="2147483987"/>
          </pc:sldLayoutMkLst>
        </pc:sldLayoutChg>
        <pc:sldLayoutChg chg="del">
          <pc:chgData name="Beth Flynn-Ferry" userId="1a86c9e4-a835-4679-85d8-00a28eceacdb" providerId="ADAL" clId="{3B066A7B-363D-418B-AB79-46506D6BD2C3}" dt="2026-09-08T16:50:16.386" v="350" actId="47"/>
          <pc:sldLayoutMkLst>
            <pc:docMk/>
            <pc:sldMasterMk cId="3450472438" sldId="2147483958"/>
            <pc:sldLayoutMk cId="1997804063" sldId="2147483988"/>
          </pc:sldLayoutMkLst>
        </pc:sldLayoutChg>
        <pc:sldLayoutChg chg="del">
          <pc:chgData name="Beth Flynn-Ferry" userId="1a86c9e4-a835-4679-85d8-00a28eceacdb" providerId="ADAL" clId="{3B066A7B-363D-418B-AB79-46506D6BD2C3}" dt="2026-09-08T16:50:16.386" v="350" actId="47"/>
          <pc:sldLayoutMkLst>
            <pc:docMk/>
            <pc:sldMasterMk cId="3450472438" sldId="2147483958"/>
            <pc:sldLayoutMk cId="3265064845" sldId="2147483989"/>
          </pc:sldLayoutMkLst>
        </pc:sldLayoutChg>
        <pc:sldLayoutChg chg="del">
          <pc:chgData name="Beth Flynn-Ferry" userId="1a86c9e4-a835-4679-85d8-00a28eceacdb" providerId="ADAL" clId="{3B066A7B-363D-418B-AB79-46506D6BD2C3}" dt="2026-09-08T16:50:16.386" v="350" actId="47"/>
          <pc:sldLayoutMkLst>
            <pc:docMk/>
            <pc:sldMasterMk cId="3450472438" sldId="2147483958"/>
            <pc:sldLayoutMk cId="1961432980" sldId="2147483990"/>
          </pc:sldLayoutMkLst>
        </pc:sldLayoutChg>
        <pc:sldLayoutChg chg="del">
          <pc:chgData name="Beth Flynn-Ferry" userId="1a86c9e4-a835-4679-85d8-00a28eceacdb" providerId="ADAL" clId="{3B066A7B-363D-418B-AB79-46506D6BD2C3}" dt="2026-09-08T16:50:16.386" v="350" actId="47"/>
          <pc:sldLayoutMkLst>
            <pc:docMk/>
            <pc:sldMasterMk cId="3450472438" sldId="2147483958"/>
            <pc:sldLayoutMk cId="1031760211" sldId="2147483991"/>
          </pc:sldLayoutMkLst>
        </pc:sldLayoutChg>
        <pc:sldLayoutChg chg="del">
          <pc:chgData name="Beth Flynn-Ferry" userId="1a86c9e4-a835-4679-85d8-00a28eceacdb" providerId="ADAL" clId="{3B066A7B-363D-418B-AB79-46506D6BD2C3}" dt="2026-09-08T16:50:16.386" v="350" actId="47"/>
          <pc:sldLayoutMkLst>
            <pc:docMk/>
            <pc:sldMasterMk cId="3450472438" sldId="2147483958"/>
            <pc:sldLayoutMk cId="76873071" sldId="2147483992"/>
          </pc:sldLayoutMkLst>
        </pc:sldLayoutChg>
        <pc:sldLayoutChg chg="del">
          <pc:chgData name="Beth Flynn-Ferry" userId="1a86c9e4-a835-4679-85d8-00a28eceacdb" providerId="ADAL" clId="{3B066A7B-363D-418B-AB79-46506D6BD2C3}" dt="2026-09-08T16:50:16.386" v="350" actId="47"/>
          <pc:sldLayoutMkLst>
            <pc:docMk/>
            <pc:sldMasterMk cId="3450472438" sldId="2147483958"/>
            <pc:sldLayoutMk cId="3501150521" sldId="2147483993"/>
          </pc:sldLayoutMkLst>
        </pc:sldLayoutChg>
        <pc:sldLayoutChg chg="del">
          <pc:chgData name="Beth Flynn-Ferry" userId="1a86c9e4-a835-4679-85d8-00a28eceacdb" providerId="ADAL" clId="{3B066A7B-363D-418B-AB79-46506D6BD2C3}" dt="2026-09-08T16:50:16.386" v="350" actId="47"/>
          <pc:sldLayoutMkLst>
            <pc:docMk/>
            <pc:sldMasterMk cId="3450472438" sldId="2147483958"/>
            <pc:sldLayoutMk cId="3326860577" sldId="2147483994"/>
          </pc:sldLayoutMkLst>
        </pc:sldLayoutChg>
      </pc:sldMasterChg>
    </pc:docChg>
  </pc:docChgLst>
</pc:chgInfo>
</file>

<file path=ppt/diagrams/colors1.xml><?xml version="1.0" encoding="utf-8"?>
<dgm:colorsDef xmlns:dgm="http://schemas.openxmlformats.org/drawingml/2006/diagram" xmlns:a="http://schemas.openxmlformats.org/drawingml/2006/main" uniqueId="urn:microsoft.com/office/officeart/2005/8/colors/accent1_4#1">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3CB270E-3931-4BED-B06B-4A5630C160BA}" type="doc">
      <dgm:prSet loTypeId="urn:microsoft.com/office/officeart/2005/8/layout/radial6" loCatId="cycle" qsTypeId="urn:microsoft.com/office/officeart/2005/8/quickstyle/simple1#1" qsCatId="simple" csTypeId="urn:microsoft.com/office/officeart/2005/8/colors/accent1_4#1" csCatId="accent1" phldr="1"/>
      <dgm:spPr/>
      <dgm:t>
        <a:bodyPr/>
        <a:lstStyle/>
        <a:p>
          <a:endParaRPr lang="en-US"/>
        </a:p>
      </dgm:t>
    </dgm:pt>
    <dgm:pt modelId="{8FA63669-88D6-45C2-922C-63795C11695A}">
      <dgm:prSet phldrT="[Text]" custT="1"/>
      <dgm:spPr>
        <a:solidFill>
          <a:schemeClr val="bg2"/>
        </a:solidFill>
      </dgm:spPr>
      <dgm:t>
        <a:bodyPr/>
        <a:lstStyle/>
        <a:p>
          <a:r>
            <a:rPr lang="en-US" sz="1600" dirty="0"/>
            <a:t>Emerging Talent &amp; Careers Hiring</a:t>
          </a:r>
        </a:p>
      </dgm:t>
    </dgm:pt>
    <dgm:pt modelId="{DC2696A9-F713-4C8F-8C43-0768E5BC3F24}" type="parTrans" cxnId="{EDBFFE3A-F9AB-4A13-8785-00542B584229}">
      <dgm:prSet/>
      <dgm:spPr/>
      <dgm:t>
        <a:bodyPr/>
        <a:lstStyle/>
        <a:p>
          <a:endParaRPr lang="en-US" sz="1800"/>
        </a:p>
      </dgm:t>
    </dgm:pt>
    <dgm:pt modelId="{1EBEF140-BF51-4472-98BD-A2BA2DFC70B4}" type="sibTrans" cxnId="{EDBFFE3A-F9AB-4A13-8785-00542B584229}">
      <dgm:prSet/>
      <dgm:spPr/>
      <dgm:t>
        <a:bodyPr/>
        <a:lstStyle/>
        <a:p>
          <a:endParaRPr lang="en-US" sz="1800"/>
        </a:p>
      </dgm:t>
    </dgm:pt>
    <dgm:pt modelId="{F5EB0DCD-F031-4F1C-9B73-B1A45BFA8179}">
      <dgm:prSet phldrT="[Text]" custT="1"/>
      <dgm:spPr>
        <a:solidFill>
          <a:schemeClr val="tx2"/>
        </a:solidFill>
      </dgm:spPr>
      <dgm:t>
        <a:bodyPr/>
        <a:lstStyle/>
        <a:p>
          <a:r>
            <a:rPr lang="en-US" sz="1400" dirty="0"/>
            <a:t>Targeted Schools</a:t>
          </a:r>
        </a:p>
      </dgm:t>
    </dgm:pt>
    <dgm:pt modelId="{5AE6762C-F653-4232-913B-5D9DB75F5DDC}" type="parTrans" cxnId="{2C702905-D694-4CE4-8884-7B72152CBB80}">
      <dgm:prSet/>
      <dgm:spPr/>
      <dgm:t>
        <a:bodyPr/>
        <a:lstStyle/>
        <a:p>
          <a:endParaRPr lang="en-US" sz="1800"/>
        </a:p>
      </dgm:t>
    </dgm:pt>
    <dgm:pt modelId="{7688238A-E748-4D9C-ABFB-9D9BEBC9E32B}" type="sibTrans" cxnId="{2C702905-D694-4CE4-8884-7B72152CBB80}">
      <dgm:prSet/>
      <dgm:spPr>
        <a:solidFill>
          <a:schemeClr val="tx1">
            <a:lumMod val="20000"/>
            <a:lumOff val="80000"/>
          </a:schemeClr>
        </a:solidFill>
      </dgm:spPr>
      <dgm:t>
        <a:bodyPr/>
        <a:lstStyle/>
        <a:p>
          <a:endParaRPr lang="en-US" sz="1800"/>
        </a:p>
      </dgm:t>
    </dgm:pt>
    <dgm:pt modelId="{77DC7F95-E290-4D36-99D0-80027F406D16}">
      <dgm:prSet phldrT="[Text]" custT="1"/>
      <dgm:spPr>
        <a:solidFill>
          <a:schemeClr val="accent1">
            <a:lumMod val="75000"/>
          </a:schemeClr>
        </a:solidFill>
      </dgm:spPr>
      <dgm:t>
        <a:bodyPr/>
        <a:lstStyle/>
        <a:p>
          <a:r>
            <a:rPr lang="en-US" sz="1200" dirty="0"/>
            <a:t>Partnerships</a:t>
          </a:r>
        </a:p>
      </dgm:t>
    </dgm:pt>
    <dgm:pt modelId="{5092CBDB-70A2-426B-AA8B-B250EFF73648}" type="parTrans" cxnId="{4A01E6EB-0237-42DE-AA78-39F7BF8A2838}">
      <dgm:prSet/>
      <dgm:spPr/>
      <dgm:t>
        <a:bodyPr/>
        <a:lstStyle/>
        <a:p>
          <a:endParaRPr lang="en-US" sz="1800"/>
        </a:p>
      </dgm:t>
    </dgm:pt>
    <dgm:pt modelId="{0111CC51-9C94-4551-B089-A10FF20426E3}" type="sibTrans" cxnId="{4A01E6EB-0237-42DE-AA78-39F7BF8A2838}">
      <dgm:prSet/>
      <dgm:spPr>
        <a:solidFill>
          <a:schemeClr val="bg1">
            <a:lumMod val="85000"/>
          </a:schemeClr>
        </a:solidFill>
      </dgm:spPr>
      <dgm:t>
        <a:bodyPr/>
        <a:lstStyle/>
        <a:p>
          <a:endParaRPr lang="en-US" sz="1800"/>
        </a:p>
      </dgm:t>
    </dgm:pt>
    <dgm:pt modelId="{97757EFB-0CD4-4FDC-9419-82E543EC098F}">
      <dgm:prSet phldrT="[Text]" custT="1"/>
      <dgm:spPr>
        <a:solidFill>
          <a:schemeClr val="accent2"/>
        </a:solidFill>
      </dgm:spPr>
      <dgm:t>
        <a:bodyPr/>
        <a:lstStyle/>
        <a:p>
          <a:r>
            <a:rPr lang="en-US" sz="1400" dirty="0"/>
            <a:t>Diversity Career Events</a:t>
          </a:r>
        </a:p>
      </dgm:t>
    </dgm:pt>
    <dgm:pt modelId="{1497F681-E0D2-4D96-AA20-9B4B9FEEA266}" type="parTrans" cxnId="{EDEFCD84-7343-48D8-95DF-7DB3599F9C93}">
      <dgm:prSet/>
      <dgm:spPr/>
      <dgm:t>
        <a:bodyPr/>
        <a:lstStyle/>
        <a:p>
          <a:endParaRPr lang="en-US" sz="1800"/>
        </a:p>
      </dgm:t>
    </dgm:pt>
    <dgm:pt modelId="{F492390F-033B-46FA-AA8E-A754B8F04F5E}" type="sibTrans" cxnId="{EDEFCD84-7343-48D8-95DF-7DB3599F9C93}">
      <dgm:prSet/>
      <dgm:spPr>
        <a:solidFill>
          <a:schemeClr val="bg1">
            <a:lumMod val="85000"/>
          </a:schemeClr>
        </a:solidFill>
      </dgm:spPr>
      <dgm:t>
        <a:bodyPr/>
        <a:lstStyle/>
        <a:p>
          <a:endParaRPr lang="en-US" sz="1800"/>
        </a:p>
      </dgm:t>
    </dgm:pt>
    <dgm:pt modelId="{E916E4D2-E1C1-41E0-A920-E1E0A023D819}">
      <dgm:prSet phldrT="[Text]" custT="1"/>
      <dgm:spPr>
        <a:solidFill>
          <a:schemeClr val="accent2">
            <a:lumMod val="60000"/>
            <a:lumOff val="40000"/>
          </a:schemeClr>
        </a:solidFill>
      </dgm:spPr>
      <dgm:t>
        <a:bodyPr/>
        <a:lstStyle/>
        <a:p>
          <a:r>
            <a:rPr lang="en-US" sz="1400" dirty="0"/>
            <a:t>Student Outreach Programs</a:t>
          </a:r>
        </a:p>
      </dgm:t>
    </dgm:pt>
    <dgm:pt modelId="{C4A12A73-2E22-40B0-96CC-EE0140986615}" type="parTrans" cxnId="{C9149849-B896-467D-AA34-49103A1760AE}">
      <dgm:prSet/>
      <dgm:spPr/>
      <dgm:t>
        <a:bodyPr/>
        <a:lstStyle/>
        <a:p>
          <a:endParaRPr lang="en-US" sz="1800"/>
        </a:p>
      </dgm:t>
    </dgm:pt>
    <dgm:pt modelId="{C4EA7223-72C4-4E7C-A1A9-358DF23C8B38}" type="sibTrans" cxnId="{C9149849-B896-467D-AA34-49103A1760AE}">
      <dgm:prSet/>
      <dgm:spPr>
        <a:solidFill>
          <a:schemeClr val="bg1">
            <a:lumMod val="85000"/>
          </a:schemeClr>
        </a:solidFill>
      </dgm:spPr>
      <dgm:t>
        <a:bodyPr/>
        <a:lstStyle/>
        <a:p>
          <a:endParaRPr lang="en-US" sz="1800"/>
        </a:p>
      </dgm:t>
    </dgm:pt>
    <dgm:pt modelId="{D3F5EC12-2CCE-4FCD-A557-15F7F729D88C}">
      <dgm:prSet phldrT="[Text]" custT="1"/>
      <dgm:spPr>
        <a:solidFill>
          <a:schemeClr val="accent3"/>
        </a:solidFill>
      </dgm:spPr>
      <dgm:t>
        <a:bodyPr/>
        <a:lstStyle/>
        <a:p>
          <a:r>
            <a:rPr lang="en-US" sz="1400" dirty="0"/>
            <a:t>Employee Referrals</a:t>
          </a:r>
        </a:p>
      </dgm:t>
    </dgm:pt>
    <dgm:pt modelId="{F279FE59-7CAC-4D08-9581-344A26C6FE5E}" type="parTrans" cxnId="{24EE316A-135D-4E7D-8E35-4401B9977DF1}">
      <dgm:prSet/>
      <dgm:spPr/>
      <dgm:t>
        <a:bodyPr/>
        <a:lstStyle/>
        <a:p>
          <a:endParaRPr lang="en-US" sz="1800"/>
        </a:p>
      </dgm:t>
    </dgm:pt>
    <dgm:pt modelId="{2DA7D27B-3533-487E-80CC-26B4CE2F23FC}" type="sibTrans" cxnId="{24EE316A-135D-4E7D-8E35-4401B9977DF1}">
      <dgm:prSet/>
      <dgm:spPr>
        <a:solidFill>
          <a:schemeClr val="bg1">
            <a:lumMod val="85000"/>
          </a:schemeClr>
        </a:solidFill>
      </dgm:spPr>
      <dgm:t>
        <a:bodyPr/>
        <a:lstStyle/>
        <a:p>
          <a:endParaRPr lang="en-US" sz="1800"/>
        </a:p>
      </dgm:t>
    </dgm:pt>
    <dgm:pt modelId="{E341E0E6-A647-4173-87EE-AFC2026D1212}">
      <dgm:prSet phldrT="[Text]" custT="1"/>
      <dgm:spPr>
        <a:solidFill>
          <a:schemeClr val="accent1"/>
        </a:solidFill>
      </dgm:spPr>
      <dgm:t>
        <a:bodyPr/>
        <a:lstStyle/>
        <a:p>
          <a:r>
            <a:rPr lang="en-US" sz="1400" dirty="0"/>
            <a:t>Virtual Recruiting</a:t>
          </a:r>
        </a:p>
      </dgm:t>
    </dgm:pt>
    <dgm:pt modelId="{F2BD7751-86F8-46FA-BE49-C249F2368D19}" type="parTrans" cxnId="{FF8AB974-52DA-432B-BE1E-208EB605F3D6}">
      <dgm:prSet/>
      <dgm:spPr/>
      <dgm:t>
        <a:bodyPr/>
        <a:lstStyle/>
        <a:p>
          <a:endParaRPr lang="en-US" sz="1800"/>
        </a:p>
      </dgm:t>
    </dgm:pt>
    <dgm:pt modelId="{4088F325-6009-4EAF-AFF1-151A5E7F3976}" type="sibTrans" cxnId="{FF8AB974-52DA-432B-BE1E-208EB605F3D6}">
      <dgm:prSet/>
      <dgm:spPr>
        <a:solidFill>
          <a:schemeClr val="bg1">
            <a:lumMod val="85000"/>
          </a:schemeClr>
        </a:solidFill>
      </dgm:spPr>
      <dgm:t>
        <a:bodyPr/>
        <a:lstStyle/>
        <a:p>
          <a:endParaRPr lang="en-US" sz="1800"/>
        </a:p>
      </dgm:t>
    </dgm:pt>
    <dgm:pt modelId="{FDE8D6EE-9069-4469-AC5B-2FAC83CDEE4D}" type="pres">
      <dgm:prSet presAssocID="{03CB270E-3931-4BED-B06B-4A5630C160BA}" presName="Name0" presStyleCnt="0">
        <dgm:presLayoutVars>
          <dgm:chMax val="1"/>
          <dgm:dir/>
          <dgm:animLvl val="ctr"/>
          <dgm:resizeHandles val="exact"/>
        </dgm:presLayoutVars>
      </dgm:prSet>
      <dgm:spPr/>
    </dgm:pt>
    <dgm:pt modelId="{2CA39BE6-C095-44FC-97CD-5D3A086988E5}" type="pres">
      <dgm:prSet presAssocID="{8FA63669-88D6-45C2-922C-63795C11695A}" presName="centerShape" presStyleLbl="node0" presStyleIdx="0" presStyleCnt="1"/>
      <dgm:spPr/>
    </dgm:pt>
    <dgm:pt modelId="{F9906488-4598-4ACC-9D9C-37CCF0A0412E}" type="pres">
      <dgm:prSet presAssocID="{F5EB0DCD-F031-4F1C-9B73-B1A45BFA8179}" presName="node" presStyleLbl="node1" presStyleIdx="0" presStyleCnt="6">
        <dgm:presLayoutVars>
          <dgm:bulletEnabled val="1"/>
        </dgm:presLayoutVars>
      </dgm:prSet>
      <dgm:spPr/>
    </dgm:pt>
    <dgm:pt modelId="{35F11489-E6E4-47C2-92DE-907D76E1FD2F}" type="pres">
      <dgm:prSet presAssocID="{F5EB0DCD-F031-4F1C-9B73-B1A45BFA8179}" presName="dummy" presStyleCnt="0"/>
      <dgm:spPr/>
    </dgm:pt>
    <dgm:pt modelId="{026D8A44-5394-404C-A0AE-6F4C17B3914F}" type="pres">
      <dgm:prSet presAssocID="{7688238A-E748-4D9C-ABFB-9D9BEBC9E32B}" presName="sibTrans" presStyleLbl="sibTrans2D1" presStyleIdx="0" presStyleCnt="6"/>
      <dgm:spPr/>
    </dgm:pt>
    <dgm:pt modelId="{BE212060-6451-43A7-9D43-5A611C89AED7}" type="pres">
      <dgm:prSet presAssocID="{E341E0E6-A647-4173-87EE-AFC2026D1212}" presName="node" presStyleLbl="node1" presStyleIdx="1" presStyleCnt="6" custScaleX="100001" custScaleY="100001">
        <dgm:presLayoutVars>
          <dgm:bulletEnabled val="1"/>
        </dgm:presLayoutVars>
      </dgm:prSet>
      <dgm:spPr/>
    </dgm:pt>
    <dgm:pt modelId="{59257CB6-CFDB-455F-AE7A-D8743A88A4EA}" type="pres">
      <dgm:prSet presAssocID="{E341E0E6-A647-4173-87EE-AFC2026D1212}" presName="dummy" presStyleCnt="0"/>
      <dgm:spPr/>
    </dgm:pt>
    <dgm:pt modelId="{4E7D2A3A-3A78-4810-95EC-7F4880C801D9}" type="pres">
      <dgm:prSet presAssocID="{4088F325-6009-4EAF-AFF1-151A5E7F3976}" presName="sibTrans" presStyleLbl="sibTrans2D1" presStyleIdx="1" presStyleCnt="6"/>
      <dgm:spPr/>
    </dgm:pt>
    <dgm:pt modelId="{1FD2D9B4-A362-4720-8430-3E5ACE829BAF}" type="pres">
      <dgm:prSet presAssocID="{77DC7F95-E290-4D36-99D0-80027F406D16}" presName="node" presStyleLbl="node1" presStyleIdx="2" presStyleCnt="6">
        <dgm:presLayoutVars>
          <dgm:bulletEnabled val="1"/>
        </dgm:presLayoutVars>
      </dgm:prSet>
      <dgm:spPr/>
    </dgm:pt>
    <dgm:pt modelId="{431BB3DD-BEE8-478A-82BF-E18FA4FE7F38}" type="pres">
      <dgm:prSet presAssocID="{77DC7F95-E290-4D36-99D0-80027F406D16}" presName="dummy" presStyleCnt="0"/>
      <dgm:spPr/>
    </dgm:pt>
    <dgm:pt modelId="{EDCCB917-7694-4EF6-A905-0BAE2F10A64F}" type="pres">
      <dgm:prSet presAssocID="{0111CC51-9C94-4551-B089-A10FF20426E3}" presName="sibTrans" presStyleLbl="sibTrans2D1" presStyleIdx="2" presStyleCnt="6"/>
      <dgm:spPr/>
    </dgm:pt>
    <dgm:pt modelId="{18A73109-988C-414D-9078-D1E4381F0A08}" type="pres">
      <dgm:prSet presAssocID="{97757EFB-0CD4-4FDC-9419-82E543EC098F}" presName="node" presStyleLbl="node1" presStyleIdx="3" presStyleCnt="6">
        <dgm:presLayoutVars>
          <dgm:bulletEnabled val="1"/>
        </dgm:presLayoutVars>
      </dgm:prSet>
      <dgm:spPr/>
    </dgm:pt>
    <dgm:pt modelId="{C483F9D9-AB7E-418B-BF3E-7F4E04BD7F2A}" type="pres">
      <dgm:prSet presAssocID="{97757EFB-0CD4-4FDC-9419-82E543EC098F}" presName="dummy" presStyleCnt="0"/>
      <dgm:spPr/>
    </dgm:pt>
    <dgm:pt modelId="{D240F431-80E7-4E9D-9F78-EB9CD7BE6D74}" type="pres">
      <dgm:prSet presAssocID="{F492390F-033B-46FA-AA8E-A754B8F04F5E}" presName="sibTrans" presStyleLbl="sibTrans2D1" presStyleIdx="3" presStyleCnt="6"/>
      <dgm:spPr/>
    </dgm:pt>
    <dgm:pt modelId="{5D7EE415-8D00-423F-96F1-E36F63F0DDA4}" type="pres">
      <dgm:prSet presAssocID="{E916E4D2-E1C1-41E0-A920-E1E0A023D819}" presName="node" presStyleLbl="node1" presStyleIdx="4" presStyleCnt="6">
        <dgm:presLayoutVars>
          <dgm:bulletEnabled val="1"/>
        </dgm:presLayoutVars>
      </dgm:prSet>
      <dgm:spPr/>
    </dgm:pt>
    <dgm:pt modelId="{CB34B6A8-7700-47E8-BFCB-628C8234D9A6}" type="pres">
      <dgm:prSet presAssocID="{E916E4D2-E1C1-41E0-A920-E1E0A023D819}" presName="dummy" presStyleCnt="0"/>
      <dgm:spPr/>
    </dgm:pt>
    <dgm:pt modelId="{EE0ABAA7-FA6D-48CE-B3BB-496E78A3B607}" type="pres">
      <dgm:prSet presAssocID="{C4EA7223-72C4-4E7C-A1A9-358DF23C8B38}" presName="sibTrans" presStyleLbl="sibTrans2D1" presStyleIdx="4" presStyleCnt="6"/>
      <dgm:spPr/>
    </dgm:pt>
    <dgm:pt modelId="{B636B744-93EE-46EE-8FB0-D8DBEBAFD1CC}" type="pres">
      <dgm:prSet presAssocID="{D3F5EC12-2CCE-4FCD-A557-15F7F729D88C}" presName="node" presStyleLbl="node1" presStyleIdx="5" presStyleCnt="6" custRadScaleRad="99524" custRadScaleInc="791">
        <dgm:presLayoutVars>
          <dgm:bulletEnabled val="1"/>
        </dgm:presLayoutVars>
      </dgm:prSet>
      <dgm:spPr/>
    </dgm:pt>
    <dgm:pt modelId="{F9C9ABFC-9582-4229-ADBB-A5B0C2C03B71}" type="pres">
      <dgm:prSet presAssocID="{D3F5EC12-2CCE-4FCD-A557-15F7F729D88C}" presName="dummy" presStyleCnt="0"/>
      <dgm:spPr/>
    </dgm:pt>
    <dgm:pt modelId="{4265836E-3E8D-49B5-B459-94448AB91E6F}" type="pres">
      <dgm:prSet presAssocID="{2DA7D27B-3533-487E-80CC-26B4CE2F23FC}" presName="sibTrans" presStyleLbl="sibTrans2D1" presStyleIdx="5" presStyleCnt="6"/>
      <dgm:spPr/>
    </dgm:pt>
  </dgm:ptLst>
  <dgm:cxnLst>
    <dgm:cxn modelId="{73217B03-7684-4451-80DF-F3B4AFF80E36}" type="presOf" srcId="{97757EFB-0CD4-4FDC-9419-82E543EC098F}" destId="{18A73109-988C-414D-9078-D1E4381F0A08}" srcOrd="0" destOrd="0" presId="urn:microsoft.com/office/officeart/2005/8/layout/radial6"/>
    <dgm:cxn modelId="{2C702905-D694-4CE4-8884-7B72152CBB80}" srcId="{8FA63669-88D6-45C2-922C-63795C11695A}" destId="{F5EB0DCD-F031-4F1C-9B73-B1A45BFA8179}" srcOrd="0" destOrd="0" parTransId="{5AE6762C-F653-4232-913B-5D9DB75F5DDC}" sibTransId="{7688238A-E748-4D9C-ABFB-9D9BEBC9E32B}"/>
    <dgm:cxn modelId="{8DA95A21-7A4C-42C6-ABD2-C643E24C456B}" type="presOf" srcId="{E916E4D2-E1C1-41E0-A920-E1E0A023D819}" destId="{5D7EE415-8D00-423F-96F1-E36F63F0DDA4}" srcOrd="0" destOrd="0" presId="urn:microsoft.com/office/officeart/2005/8/layout/radial6"/>
    <dgm:cxn modelId="{CF5EA429-0127-4AE0-99A2-1F21B30DD6EF}" type="presOf" srcId="{8FA63669-88D6-45C2-922C-63795C11695A}" destId="{2CA39BE6-C095-44FC-97CD-5D3A086988E5}" srcOrd="0" destOrd="0" presId="urn:microsoft.com/office/officeart/2005/8/layout/radial6"/>
    <dgm:cxn modelId="{BB8F412A-DED2-433F-92B3-8325DBDC748B}" type="presOf" srcId="{77DC7F95-E290-4D36-99D0-80027F406D16}" destId="{1FD2D9B4-A362-4720-8430-3E5ACE829BAF}" srcOrd="0" destOrd="0" presId="urn:microsoft.com/office/officeart/2005/8/layout/radial6"/>
    <dgm:cxn modelId="{EDBFFE3A-F9AB-4A13-8785-00542B584229}" srcId="{03CB270E-3931-4BED-B06B-4A5630C160BA}" destId="{8FA63669-88D6-45C2-922C-63795C11695A}" srcOrd="0" destOrd="0" parTransId="{DC2696A9-F713-4C8F-8C43-0768E5BC3F24}" sibTransId="{1EBEF140-BF51-4472-98BD-A2BA2DFC70B4}"/>
    <dgm:cxn modelId="{6B7FA663-2674-49A7-BB88-D280EA50F5CD}" type="presOf" srcId="{F492390F-033B-46FA-AA8E-A754B8F04F5E}" destId="{D240F431-80E7-4E9D-9F78-EB9CD7BE6D74}" srcOrd="0" destOrd="0" presId="urn:microsoft.com/office/officeart/2005/8/layout/radial6"/>
    <dgm:cxn modelId="{C9149849-B896-467D-AA34-49103A1760AE}" srcId="{8FA63669-88D6-45C2-922C-63795C11695A}" destId="{E916E4D2-E1C1-41E0-A920-E1E0A023D819}" srcOrd="4" destOrd="0" parTransId="{C4A12A73-2E22-40B0-96CC-EE0140986615}" sibTransId="{C4EA7223-72C4-4E7C-A1A9-358DF23C8B38}"/>
    <dgm:cxn modelId="{24EE316A-135D-4E7D-8E35-4401B9977DF1}" srcId="{8FA63669-88D6-45C2-922C-63795C11695A}" destId="{D3F5EC12-2CCE-4FCD-A557-15F7F729D88C}" srcOrd="5" destOrd="0" parTransId="{F279FE59-7CAC-4D08-9581-344A26C6FE5E}" sibTransId="{2DA7D27B-3533-487E-80CC-26B4CE2F23FC}"/>
    <dgm:cxn modelId="{FF8AB974-52DA-432B-BE1E-208EB605F3D6}" srcId="{8FA63669-88D6-45C2-922C-63795C11695A}" destId="{E341E0E6-A647-4173-87EE-AFC2026D1212}" srcOrd="1" destOrd="0" parTransId="{F2BD7751-86F8-46FA-BE49-C249F2368D19}" sibTransId="{4088F325-6009-4EAF-AFF1-151A5E7F3976}"/>
    <dgm:cxn modelId="{6D132575-B6EE-42D7-A750-044FBAB8334B}" type="presOf" srcId="{D3F5EC12-2CCE-4FCD-A557-15F7F729D88C}" destId="{B636B744-93EE-46EE-8FB0-D8DBEBAFD1CC}" srcOrd="0" destOrd="0" presId="urn:microsoft.com/office/officeart/2005/8/layout/radial6"/>
    <dgm:cxn modelId="{0EF0A958-9B9F-4C76-AB3C-CC416243CDA0}" type="presOf" srcId="{E341E0E6-A647-4173-87EE-AFC2026D1212}" destId="{BE212060-6451-43A7-9D43-5A611C89AED7}" srcOrd="0" destOrd="0" presId="urn:microsoft.com/office/officeart/2005/8/layout/radial6"/>
    <dgm:cxn modelId="{AA63E47A-8B3D-4ED8-871C-56A4AC1721EC}" type="presOf" srcId="{2DA7D27B-3533-487E-80CC-26B4CE2F23FC}" destId="{4265836E-3E8D-49B5-B459-94448AB91E6F}" srcOrd="0" destOrd="0" presId="urn:microsoft.com/office/officeart/2005/8/layout/radial6"/>
    <dgm:cxn modelId="{EDEFCD84-7343-48D8-95DF-7DB3599F9C93}" srcId="{8FA63669-88D6-45C2-922C-63795C11695A}" destId="{97757EFB-0CD4-4FDC-9419-82E543EC098F}" srcOrd="3" destOrd="0" parTransId="{1497F681-E0D2-4D96-AA20-9B4B9FEEA266}" sibTransId="{F492390F-033B-46FA-AA8E-A754B8F04F5E}"/>
    <dgm:cxn modelId="{349EF191-671D-4447-B561-DDBDB412BB8F}" type="presOf" srcId="{03CB270E-3931-4BED-B06B-4A5630C160BA}" destId="{FDE8D6EE-9069-4469-AC5B-2FAC83CDEE4D}" srcOrd="0" destOrd="0" presId="urn:microsoft.com/office/officeart/2005/8/layout/radial6"/>
    <dgm:cxn modelId="{FBBA59A0-D2E9-43E6-BD83-14220FC4E088}" type="presOf" srcId="{0111CC51-9C94-4551-B089-A10FF20426E3}" destId="{EDCCB917-7694-4EF6-A905-0BAE2F10A64F}" srcOrd="0" destOrd="0" presId="urn:microsoft.com/office/officeart/2005/8/layout/radial6"/>
    <dgm:cxn modelId="{C120AED9-18A2-4B37-93B8-E5A1EA17FB1C}" type="presOf" srcId="{C4EA7223-72C4-4E7C-A1A9-358DF23C8B38}" destId="{EE0ABAA7-FA6D-48CE-B3BB-496E78A3B607}" srcOrd="0" destOrd="0" presId="urn:microsoft.com/office/officeart/2005/8/layout/radial6"/>
    <dgm:cxn modelId="{4A01E6EB-0237-42DE-AA78-39F7BF8A2838}" srcId="{8FA63669-88D6-45C2-922C-63795C11695A}" destId="{77DC7F95-E290-4D36-99D0-80027F406D16}" srcOrd="2" destOrd="0" parTransId="{5092CBDB-70A2-426B-AA8B-B250EFF73648}" sibTransId="{0111CC51-9C94-4551-B089-A10FF20426E3}"/>
    <dgm:cxn modelId="{EA3322EE-0BEC-4552-A0C5-93746F1E0F07}" type="presOf" srcId="{F5EB0DCD-F031-4F1C-9B73-B1A45BFA8179}" destId="{F9906488-4598-4ACC-9D9C-37CCF0A0412E}" srcOrd="0" destOrd="0" presId="urn:microsoft.com/office/officeart/2005/8/layout/radial6"/>
    <dgm:cxn modelId="{C5A3FFF1-45AA-4636-A5DE-836E00B6A144}" type="presOf" srcId="{7688238A-E748-4D9C-ABFB-9D9BEBC9E32B}" destId="{026D8A44-5394-404C-A0AE-6F4C17B3914F}" srcOrd="0" destOrd="0" presId="urn:microsoft.com/office/officeart/2005/8/layout/radial6"/>
    <dgm:cxn modelId="{617E6DF9-26C1-4672-BA63-277BC1E4B60B}" type="presOf" srcId="{4088F325-6009-4EAF-AFF1-151A5E7F3976}" destId="{4E7D2A3A-3A78-4810-95EC-7F4880C801D9}" srcOrd="0" destOrd="0" presId="urn:microsoft.com/office/officeart/2005/8/layout/radial6"/>
    <dgm:cxn modelId="{EE195408-2947-44BA-8E7C-00B253B8B904}" type="presParOf" srcId="{FDE8D6EE-9069-4469-AC5B-2FAC83CDEE4D}" destId="{2CA39BE6-C095-44FC-97CD-5D3A086988E5}" srcOrd="0" destOrd="0" presId="urn:microsoft.com/office/officeart/2005/8/layout/radial6"/>
    <dgm:cxn modelId="{BD11C32F-273E-4590-B5DB-1FBDCF14784B}" type="presParOf" srcId="{FDE8D6EE-9069-4469-AC5B-2FAC83CDEE4D}" destId="{F9906488-4598-4ACC-9D9C-37CCF0A0412E}" srcOrd="1" destOrd="0" presId="urn:microsoft.com/office/officeart/2005/8/layout/radial6"/>
    <dgm:cxn modelId="{47DDD9E8-DE73-4495-878B-4425DD196BA9}" type="presParOf" srcId="{FDE8D6EE-9069-4469-AC5B-2FAC83CDEE4D}" destId="{35F11489-E6E4-47C2-92DE-907D76E1FD2F}" srcOrd="2" destOrd="0" presId="urn:microsoft.com/office/officeart/2005/8/layout/radial6"/>
    <dgm:cxn modelId="{F16B92BE-9478-4567-AF7C-0A2D3E8BE700}" type="presParOf" srcId="{FDE8D6EE-9069-4469-AC5B-2FAC83CDEE4D}" destId="{026D8A44-5394-404C-A0AE-6F4C17B3914F}" srcOrd="3" destOrd="0" presId="urn:microsoft.com/office/officeart/2005/8/layout/radial6"/>
    <dgm:cxn modelId="{99FE4DCB-3FAD-4F08-B2F2-524B821E1975}" type="presParOf" srcId="{FDE8D6EE-9069-4469-AC5B-2FAC83CDEE4D}" destId="{BE212060-6451-43A7-9D43-5A611C89AED7}" srcOrd="4" destOrd="0" presId="urn:microsoft.com/office/officeart/2005/8/layout/radial6"/>
    <dgm:cxn modelId="{9A767779-7677-4922-B3F6-50AB8FE3141A}" type="presParOf" srcId="{FDE8D6EE-9069-4469-AC5B-2FAC83CDEE4D}" destId="{59257CB6-CFDB-455F-AE7A-D8743A88A4EA}" srcOrd="5" destOrd="0" presId="urn:microsoft.com/office/officeart/2005/8/layout/radial6"/>
    <dgm:cxn modelId="{4B8BD1AB-CC3D-4972-934B-B3CB7F058160}" type="presParOf" srcId="{FDE8D6EE-9069-4469-AC5B-2FAC83CDEE4D}" destId="{4E7D2A3A-3A78-4810-95EC-7F4880C801D9}" srcOrd="6" destOrd="0" presId="urn:microsoft.com/office/officeart/2005/8/layout/radial6"/>
    <dgm:cxn modelId="{C44EFF67-C488-4D9D-BC7F-73BBA6F48845}" type="presParOf" srcId="{FDE8D6EE-9069-4469-AC5B-2FAC83CDEE4D}" destId="{1FD2D9B4-A362-4720-8430-3E5ACE829BAF}" srcOrd="7" destOrd="0" presId="urn:microsoft.com/office/officeart/2005/8/layout/radial6"/>
    <dgm:cxn modelId="{FA2DC4F6-E568-400B-A075-9F2FF2B1EBE2}" type="presParOf" srcId="{FDE8D6EE-9069-4469-AC5B-2FAC83CDEE4D}" destId="{431BB3DD-BEE8-478A-82BF-E18FA4FE7F38}" srcOrd="8" destOrd="0" presId="urn:microsoft.com/office/officeart/2005/8/layout/radial6"/>
    <dgm:cxn modelId="{5A56B551-5F33-43E2-AA09-61CF73CE5495}" type="presParOf" srcId="{FDE8D6EE-9069-4469-AC5B-2FAC83CDEE4D}" destId="{EDCCB917-7694-4EF6-A905-0BAE2F10A64F}" srcOrd="9" destOrd="0" presId="urn:microsoft.com/office/officeart/2005/8/layout/radial6"/>
    <dgm:cxn modelId="{149B72CF-52FD-4D9C-AD38-3F3F78CE0CA6}" type="presParOf" srcId="{FDE8D6EE-9069-4469-AC5B-2FAC83CDEE4D}" destId="{18A73109-988C-414D-9078-D1E4381F0A08}" srcOrd="10" destOrd="0" presId="urn:microsoft.com/office/officeart/2005/8/layout/radial6"/>
    <dgm:cxn modelId="{CF73F71B-153F-479D-8396-9FBF7E956781}" type="presParOf" srcId="{FDE8D6EE-9069-4469-AC5B-2FAC83CDEE4D}" destId="{C483F9D9-AB7E-418B-BF3E-7F4E04BD7F2A}" srcOrd="11" destOrd="0" presId="urn:microsoft.com/office/officeart/2005/8/layout/radial6"/>
    <dgm:cxn modelId="{CDE0CB74-27E5-4EDC-95F6-D1B5531DCCD2}" type="presParOf" srcId="{FDE8D6EE-9069-4469-AC5B-2FAC83CDEE4D}" destId="{D240F431-80E7-4E9D-9F78-EB9CD7BE6D74}" srcOrd="12" destOrd="0" presId="urn:microsoft.com/office/officeart/2005/8/layout/radial6"/>
    <dgm:cxn modelId="{0D034B43-EDEC-4E00-AB5C-650C995DAA63}" type="presParOf" srcId="{FDE8D6EE-9069-4469-AC5B-2FAC83CDEE4D}" destId="{5D7EE415-8D00-423F-96F1-E36F63F0DDA4}" srcOrd="13" destOrd="0" presId="urn:microsoft.com/office/officeart/2005/8/layout/radial6"/>
    <dgm:cxn modelId="{153327A9-930E-4E58-8C84-6D1B2DB3DEBF}" type="presParOf" srcId="{FDE8D6EE-9069-4469-AC5B-2FAC83CDEE4D}" destId="{CB34B6A8-7700-47E8-BFCB-628C8234D9A6}" srcOrd="14" destOrd="0" presId="urn:microsoft.com/office/officeart/2005/8/layout/radial6"/>
    <dgm:cxn modelId="{3751B29A-AD94-443A-8E9A-BC45EA37D9FF}" type="presParOf" srcId="{FDE8D6EE-9069-4469-AC5B-2FAC83CDEE4D}" destId="{EE0ABAA7-FA6D-48CE-B3BB-496E78A3B607}" srcOrd="15" destOrd="0" presId="urn:microsoft.com/office/officeart/2005/8/layout/radial6"/>
    <dgm:cxn modelId="{80666678-E19B-48D1-9C11-294BA0CA53D0}" type="presParOf" srcId="{FDE8D6EE-9069-4469-AC5B-2FAC83CDEE4D}" destId="{B636B744-93EE-46EE-8FB0-D8DBEBAFD1CC}" srcOrd="16" destOrd="0" presId="urn:microsoft.com/office/officeart/2005/8/layout/radial6"/>
    <dgm:cxn modelId="{BCA62652-3124-4844-892B-7589257022BE}" type="presParOf" srcId="{FDE8D6EE-9069-4469-AC5B-2FAC83CDEE4D}" destId="{F9C9ABFC-9582-4229-ADBB-A5B0C2C03B71}" srcOrd="17" destOrd="0" presId="urn:microsoft.com/office/officeart/2005/8/layout/radial6"/>
    <dgm:cxn modelId="{4EB6E108-B0AB-4C49-A470-5D9BC726A499}" type="presParOf" srcId="{FDE8D6EE-9069-4469-AC5B-2FAC83CDEE4D}" destId="{4265836E-3E8D-49B5-B459-94448AB91E6F}" srcOrd="18" destOrd="0" presId="urn:microsoft.com/office/officeart/2005/8/layout/radial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265836E-3E8D-49B5-B459-94448AB91E6F}">
      <dsp:nvSpPr>
        <dsp:cNvPr id="0" name=""/>
        <dsp:cNvSpPr/>
      </dsp:nvSpPr>
      <dsp:spPr>
        <a:xfrm>
          <a:off x="381146" y="553354"/>
          <a:ext cx="3805897" cy="3805897"/>
        </a:xfrm>
        <a:prstGeom prst="blockArc">
          <a:avLst>
            <a:gd name="adj1" fmla="val 12599931"/>
            <a:gd name="adj2" fmla="val 16181060"/>
            <a:gd name="adj3" fmla="val 4505"/>
          </a:avLst>
        </a:prstGeom>
        <a:solidFill>
          <a:schemeClr val="bg1">
            <a:lumMod val="85000"/>
          </a:schemeClr>
        </a:solidFill>
        <a:ln>
          <a:noFill/>
        </a:ln>
        <a:effectLst/>
      </dsp:spPr>
      <dsp:style>
        <a:lnRef idx="0">
          <a:scrgbClr r="0" g="0" b="0"/>
        </a:lnRef>
        <a:fillRef idx="1">
          <a:scrgbClr r="0" g="0" b="0"/>
        </a:fillRef>
        <a:effectRef idx="0">
          <a:scrgbClr r="0" g="0" b="0"/>
        </a:effectRef>
        <a:fontRef idx="minor">
          <a:schemeClr val="lt1"/>
        </a:fontRef>
      </dsp:style>
    </dsp:sp>
    <dsp:sp modelId="{EE0ABAA7-FA6D-48CE-B3BB-496E78A3B607}">
      <dsp:nvSpPr>
        <dsp:cNvPr id="0" name=""/>
        <dsp:cNvSpPr/>
      </dsp:nvSpPr>
      <dsp:spPr>
        <a:xfrm>
          <a:off x="375982" y="562243"/>
          <a:ext cx="3805897" cy="3805897"/>
        </a:xfrm>
        <a:prstGeom prst="blockArc">
          <a:avLst>
            <a:gd name="adj1" fmla="val 9018880"/>
            <a:gd name="adj2" fmla="val 12618932"/>
            <a:gd name="adj3" fmla="val 4505"/>
          </a:avLst>
        </a:prstGeom>
        <a:solidFill>
          <a:schemeClr val="bg1">
            <a:lumMod val="85000"/>
          </a:schemeClr>
        </a:solidFill>
        <a:ln>
          <a:noFill/>
        </a:ln>
        <a:effectLst/>
      </dsp:spPr>
      <dsp:style>
        <a:lnRef idx="0">
          <a:scrgbClr r="0" g="0" b="0"/>
        </a:lnRef>
        <a:fillRef idx="1">
          <a:scrgbClr r="0" g="0" b="0"/>
        </a:fillRef>
        <a:effectRef idx="0">
          <a:scrgbClr r="0" g="0" b="0"/>
        </a:effectRef>
        <a:fontRef idx="minor">
          <a:schemeClr val="lt1"/>
        </a:fontRef>
      </dsp:style>
    </dsp:sp>
    <dsp:sp modelId="{D240F431-80E7-4E9D-9F78-EB9CD7BE6D74}">
      <dsp:nvSpPr>
        <dsp:cNvPr id="0" name=""/>
        <dsp:cNvSpPr/>
      </dsp:nvSpPr>
      <dsp:spPr>
        <a:xfrm>
          <a:off x="370898" y="553382"/>
          <a:ext cx="3805897" cy="3805897"/>
        </a:xfrm>
        <a:prstGeom prst="blockArc">
          <a:avLst>
            <a:gd name="adj1" fmla="val 5400000"/>
            <a:gd name="adj2" fmla="val 9000000"/>
            <a:gd name="adj3" fmla="val 4505"/>
          </a:avLst>
        </a:prstGeom>
        <a:solidFill>
          <a:schemeClr val="bg1">
            <a:lumMod val="85000"/>
          </a:schemeClr>
        </a:solidFill>
        <a:ln>
          <a:noFill/>
        </a:ln>
        <a:effectLst/>
      </dsp:spPr>
      <dsp:style>
        <a:lnRef idx="0">
          <a:scrgbClr r="0" g="0" b="0"/>
        </a:lnRef>
        <a:fillRef idx="1">
          <a:scrgbClr r="0" g="0" b="0"/>
        </a:fillRef>
        <a:effectRef idx="0">
          <a:scrgbClr r="0" g="0" b="0"/>
        </a:effectRef>
        <a:fontRef idx="minor">
          <a:schemeClr val="lt1"/>
        </a:fontRef>
      </dsp:style>
    </dsp:sp>
    <dsp:sp modelId="{EDCCB917-7694-4EF6-A905-0BAE2F10A64F}">
      <dsp:nvSpPr>
        <dsp:cNvPr id="0" name=""/>
        <dsp:cNvSpPr/>
      </dsp:nvSpPr>
      <dsp:spPr>
        <a:xfrm>
          <a:off x="370898" y="553382"/>
          <a:ext cx="3805897" cy="3805897"/>
        </a:xfrm>
        <a:prstGeom prst="blockArc">
          <a:avLst>
            <a:gd name="adj1" fmla="val 1800000"/>
            <a:gd name="adj2" fmla="val 5400000"/>
            <a:gd name="adj3" fmla="val 4505"/>
          </a:avLst>
        </a:prstGeom>
        <a:solidFill>
          <a:schemeClr val="bg1">
            <a:lumMod val="85000"/>
          </a:schemeClr>
        </a:solidFill>
        <a:ln>
          <a:noFill/>
        </a:ln>
        <a:effectLst/>
      </dsp:spPr>
      <dsp:style>
        <a:lnRef idx="0">
          <a:scrgbClr r="0" g="0" b="0"/>
        </a:lnRef>
        <a:fillRef idx="1">
          <a:scrgbClr r="0" g="0" b="0"/>
        </a:fillRef>
        <a:effectRef idx="0">
          <a:scrgbClr r="0" g="0" b="0"/>
        </a:effectRef>
        <a:fontRef idx="minor">
          <a:schemeClr val="lt1"/>
        </a:fontRef>
      </dsp:style>
    </dsp:sp>
    <dsp:sp modelId="{4E7D2A3A-3A78-4810-95EC-7F4880C801D9}">
      <dsp:nvSpPr>
        <dsp:cNvPr id="0" name=""/>
        <dsp:cNvSpPr/>
      </dsp:nvSpPr>
      <dsp:spPr>
        <a:xfrm>
          <a:off x="370898" y="553382"/>
          <a:ext cx="3805897" cy="3805897"/>
        </a:xfrm>
        <a:prstGeom prst="blockArc">
          <a:avLst>
            <a:gd name="adj1" fmla="val 19800000"/>
            <a:gd name="adj2" fmla="val 1800000"/>
            <a:gd name="adj3" fmla="val 4505"/>
          </a:avLst>
        </a:prstGeom>
        <a:solidFill>
          <a:schemeClr val="bg1">
            <a:lumMod val="85000"/>
          </a:schemeClr>
        </a:solidFill>
        <a:ln>
          <a:noFill/>
        </a:ln>
        <a:effectLst/>
      </dsp:spPr>
      <dsp:style>
        <a:lnRef idx="0">
          <a:scrgbClr r="0" g="0" b="0"/>
        </a:lnRef>
        <a:fillRef idx="1">
          <a:scrgbClr r="0" g="0" b="0"/>
        </a:fillRef>
        <a:effectRef idx="0">
          <a:scrgbClr r="0" g="0" b="0"/>
        </a:effectRef>
        <a:fontRef idx="minor">
          <a:schemeClr val="lt1"/>
        </a:fontRef>
      </dsp:style>
    </dsp:sp>
    <dsp:sp modelId="{026D8A44-5394-404C-A0AE-6F4C17B3914F}">
      <dsp:nvSpPr>
        <dsp:cNvPr id="0" name=""/>
        <dsp:cNvSpPr/>
      </dsp:nvSpPr>
      <dsp:spPr>
        <a:xfrm>
          <a:off x="370898" y="553382"/>
          <a:ext cx="3805897" cy="3805897"/>
        </a:xfrm>
        <a:prstGeom prst="blockArc">
          <a:avLst>
            <a:gd name="adj1" fmla="val 16200000"/>
            <a:gd name="adj2" fmla="val 19800000"/>
            <a:gd name="adj3" fmla="val 4505"/>
          </a:avLst>
        </a:prstGeom>
        <a:solidFill>
          <a:schemeClr val="tx1">
            <a:lumMod val="20000"/>
            <a:lumOff val="80000"/>
          </a:schemeClr>
        </a:solidFill>
        <a:ln>
          <a:noFill/>
        </a:ln>
        <a:effectLst/>
      </dsp:spPr>
      <dsp:style>
        <a:lnRef idx="0">
          <a:scrgbClr r="0" g="0" b="0"/>
        </a:lnRef>
        <a:fillRef idx="1">
          <a:scrgbClr r="0" g="0" b="0"/>
        </a:fillRef>
        <a:effectRef idx="0">
          <a:scrgbClr r="0" g="0" b="0"/>
        </a:effectRef>
        <a:fontRef idx="minor">
          <a:schemeClr val="lt1"/>
        </a:fontRef>
      </dsp:style>
    </dsp:sp>
    <dsp:sp modelId="{2CA39BE6-C095-44FC-97CD-5D3A086988E5}">
      <dsp:nvSpPr>
        <dsp:cNvPr id="0" name=""/>
        <dsp:cNvSpPr/>
      </dsp:nvSpPr>
      <dsp:spPr>
        <a:xfrm>
          <a:off x="1423374" y="1605858"/>
          <a:ext cx="1700946" cy="1700946"/>
        </a:xfrm>
        <a:prstGeom prst="ellipse">
          <a:avLst/>
        </a:prstGeom>
        <a:solidFill>
          <a:schemeClr val="bg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kern="1200" dirty="0"/>
            <a:t>Emerging Talent &amp; Careers Hiring</a:t>
          </a:r>
        </a:p>
      </dsp:txBody>
      <dsp:txXfrm>
        <a:off x="1672472" y="1854956"/>
        <a:ext cx="1202750" cy="1202750"/>
      </dsp:txXfrm>
    </dsp:sp>
    <dsp:sp modelId="{F9906488-4598-4ACC-9D9C-37CCF0A0412E}">
      <dsp:nvSpPr>
        <dsp:cNvPr id="0" name=""/>
        <dsp:cNvSpPr/>
      </dsp:nvSpPr>
      <dsp:spPr>
        <a:xfrm>
          <a:off x="1678516" y="915"/>
          <a:ext cx="1190662" cy="1190662"/>
        </a:xfrm>
        <a:prstGeom prst="ellipse">
          <a:avLst/>
        </a:prstGeom>
        <a:solidFill>
          <a:schemeClr val="tx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kern="1200" dirty="0"/>
            <a:t>Targeted Schools</a:t>
          </a:r>
        </a:p>
      </dsp:txBody>
      <dsp:txXfrm>
        <a:off x="1852884" y="175283"/>
        <a:ext cx="841926" cy="841926"/>
      </dsp:txXfrm>
    </dsp:sp>
    <dsp:sp modelId="{BE212060-6451-43A7-9D43-5A611C89AED7}">
      <dsp:nvSpPr>
        <dsp:cNvPr id="0" name=""/>
        <dsp:cNvSpPr/>
      </dsp:nvSpPr>
      <dsp:spPr>
        <a:xfrm>
          <a:off x="3289391" y="930951"/>
          <a:ext cx="1190674" cy="1190674"/>
        </a:xfrm>
        <a:prstGeom prst="ellipse">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kern="1200" dirty="0"/>
            <a:t>Virtual Recruiting</a:t>
          </a:r>
        </a:p>
      </dsp:txBody>
      <dsp:txXfrm>
        <a:off x="3463761" y="1105321"/>
        <a:ext cx="841934" cy="841934"/>
      </dsp:txXfrm>
    </dsp:sp>
    <dsp:sp modelId="{1FD2D9B4-A362-4720-8430-3E5ACE829BAF}">
      <dsp:nvSpPr>
        <dsp:cNvPr id="0" name=""/>
        <dsp:cNvSpPr/>
      </dsp:nvSpPr>
      <dsp:spPr>
        <a:xfrm>
          <a:off x="3289396" y="2791042"/>
          <a:ext cx="1190662" cy="1190662"/>
        </a:xfrm>
        <a:prstGeom prst="ellipse">
          <a:avLst/>
        </a:prstGeom>
        <a:solidFill>
          <a:schemeClr val="accent1">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dirty="0"/>
            <a:t>Partnerships</a:t>
          </a:r>
        </a:p>
      </dsp:txBody>
      <dsp:txXfrm>
        <a:off x="3463764" y="2965410"/>
        <a:ext cx="841926" cy="841926"/>
      </dsp:txXfrm>
    </dsp:sp>
    <dsp:sp modelId="{18A73109-988C-414D-9078-D1E4381F0A08}">
      <dsp:nvSpPr>
        <dsp:cNvPr id="0" name=""/>
        <dsp:cNvSpPr/>
      </dsp:nvSpPr>
      <dsp:spPr>
        <a:xfrm>
          <a:off x="1678516" y="3721085"/>
          <a:ext cx="1190662" cy="1190662"/>
        </a:xfrm>
        <a:prstGeom prst="ellipse">
          <a:avLst/>
        </a:prstGeom>
        <a:solidFill>
          <a:schemeClr val="accent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kern="1200" dirty="0"/>
            <a:t>Diversity Career Events</a:t>
          </a:r>
        </a:p>
      </dsp:txBody>
      <dsp:txXfrm>
        <a:off x="1852884" y="3895453"/>
        <a:ext cx="841926" cy="841926"/>
      </dsp:txXfrm>
    </dsp:sp>
    <dsp:sp modelId="{5D7EE415-8D00-423F-96F1-E36F63F0DDA4}">
      <dsp:nvSpPr>
        <dsp:cNvPr id="0" name=""/>
        <dsp:cNvSpPr/>
      </dsp:nvSpPr>
      <dsp:spPr>
        <a:xfrm>
          <a:off x="67635" y="2791042"/>
          <a:ext cx="1190662" cy="1190662"/>
        </a:xfrm>
        <a:prstGeom prst="ellipse">
          <a:avLst/>
        </a:prstGeom>
        <a:solidFill>
          <a:schemeClr val="accent2">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kern="1200" dirty="0"/>
            <a:t>Student Outreach Programs</a:t>
          </a:r>
        </a:p>
      </dsp:txBody>
      <dsp:txXfrm>
        <a:off x="242003" y="2965410"/>
        <a:ext cx="841926" cy="841926"/>
      </dsp:txXfrm>
    </dsp:sp>
    <dsp:sp modelId="{B636B744-93EE-46EE-8FB0-D8DBEBAFD1CC}">
      <dsp:nvSpPr>
        <dsp:cNvPr id="0" name=""/>
        <dsp:cNvSpPr/>
      </dsp:nvSpPr>
      <dsp:spPr>
        <a:xfrm>
          <a:off x="77864" y="930961"/>
          <a:ext cx="1190662" cy="1190662"/>
        </a:xfrm>
        <a:prstGeom prst="ellipse">
          <a:avLst/>
        </a:prstGeom>
        <a:solidFill>
          <a:schemeClr val="accent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kern="1200" dirty="0"/>
            <a:t>Employee Referrals</a:t>
          </a:r>
        </a:p>
      </dsp:txBody>
      <dsp:txXfrm>
        <a:off x="252232" y="1105329"/>
        <a:ext cx="841926" cy="841926"/>
      </dsp:txXfrm>
    </dsp:sp>
  </dsp:spTree>
</dsp:drawing>
</file>

<file path=ppt/diagrams/layout1.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2"/>
        <p:cNvGrpSpPr/>
        <p:nvPr/>
      </p:nvGrpSpPr>
      <p:grpSpPr>
        <a:xfrm>
          <a:off x="0" y="0"/>
          <a:ext cx="0" cy="0"/>
          <a:chOff x="0" y="0"/>
          <a:chExt cx="0" cy="0"/>
        </a:xfrm>
      </p:grpSpPr>
      <p:sp>
        <p:nvSpPr>
          <p:cNvPr id="393" name="Google Shape;393;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94" name="Google Shape;394;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SzPts val="1100"/>
              <a:buNone/>
            </a:pPr>
            <a:endParaRPr sz="1100" dirty="0">
              <a:latin typeface="Arial"/>
              <a:ea typeface="Arial"/>
              <a:cs typeface="Arial"/>
              <a:sym typeface="Arial"/>
            </a:endParaRPr>
          </a:p>
          <a:p>
            <a:pPr marL="0" lvl="0" indent="0" algn="l" rtl="0">
              <a:lnSpc>
                <a:spcPct val="115000"/>
              </a:lnSpc>
              <a:spcBef>
                <a:spcPts val="0"/>
              </a:spcBef>
              <a:spcAft>
                <a:spcPts val="0"/>
              </a:spcAft>
              <a:buSzPts val="1100"/>
              <a:buNone/>
            </a:pPr>
            <a:endParaRPr sz="1000" dirty="0">
              <a:latin typeface="Helvetica Neue"/>
              <a:ea typeface="Helvetica Neue"/>
              <a:cs typeface="Helvetica Neue"/>
              <a:sym typeface="Helvetica Neue"/>
            </a:endParaRPr>
          </a:p>
          <a:p>
            <a:pPr marL="0" lvl="0" indent="0" algn="l" rtl="0">
              <a:lnSpc>
                <a:spcPct val="115000"/>
              </a:lnSpc>
              <a:spcBef>
                <a:spcPts val="0"/>
              </a:spcBef>
              <a:spcAft>
                <a:spcPts val="0"/>
              </a:spcAft>
              <a:buSzPts val="1100"/>
              <a:buNone/>
            </a:pPr>
            <a:endParaRPr sz="1000" dirty="0">
              <a:latin typeface="Helvetica Neue"/>
              <a:ea typeface="Helvetica Neue"/>
              <a:cs typeface="Helvetica Neue"/>
              <a:sym typeface="Helvetica Neue"/>
            </a:endParaRPr>
          </a:p>
          <a:p>
            <a:pPr marL="0" lvl="0" indent="0" algn="l" rtl="0">
              <a:lnSpc>
                <a:spcPct val="115000"/>
              </a:lnSpc>
              <a:spcBef>
                <a:spcPts val="0"/>
              </a:spcBef>
              <a:spcAft>
                <a:spcPts val="0"/>
              </a:spcAft>
              <a:buSzPts val="1100"/>
              <a:buNone/>
            </a:pPr>
            <a:endParaRPr sz="1100" dirty="0">
              <a:latin typeface="Arial"/>
              <a:ea typeface="Arial"/>
              <a:cs typeface="Arial"/>
              <a:sym typeface="Arial"/>
            </a:endParaRPr>
          </a:p>
          <a:p>
            <a:pPr marL="0" lvl="0" indent="0" algn="l" rtl="0">
              <a:lnSpc>
                <a:spcPct val="115000"/>
              </a:lnSpc>
              <a:spcBef>
                <a:spcPts val="0"/>
              </a:spcBef>
              <a:spcAft>
                <a:spcPts val="0"/>
              </a:spcAft>
              <a:buSzPts val="1100"/>
              <a:buNone/>
            </a:pPr>
            <a:endParaRPr sz="1000" dirty="0">
              <a:latin typeface="Helvetica Neue"/>
              <a:ea typeface="Helvetica Neue"/>
              <a:cs typeface="Helvetica Neue"/>
              <a:sym typeface="Helvetica Neue"/>
            </a:endParaRPr>
          </a:p>
          <a:p>
            <a:pPr marL="0" lvl="0" indent="0" algn="l" rtl="0">
              <a:lnSpc>
                <a:spcPct val="115000"/>
              </a:lnSpc>
              <a:spcBef>
                <a:spcPts val="0"/>
              </a:spcBef>
              <a:spcAft>
                <a:spcPts val="0"/>
              </a:spcAft>
              <a:buSzPts val="1100"/>
              <a:buNone/>
            </a:pPr>
            <a:endParaRPr sz="1000" dirty="0">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endParaRPr sz="1000" dirty="0">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endParaRPr sz="1100" dirty="0">
              <a:latin typeface="Arial"/>
              <a:ea typeface="Arial"/>
              <a:cs typeface="Arial"/>
              <a:sym typeface="Arial"/>
            </a:endParaRPr>
          </a:p>
          <a:p>
            <a:pPr marL="0" lvl="0" indent="0" algn="l" rtl="0">
              <a:lnSpc>
                <a:spcPct val="100000"/>
              </a:lnSpc>
              <a:spcBef>
                <a:spcPts val="0"/>
              </a:spcBef>
              <a:spcAft>
                <a:spcPts val="0"/>
              </a:spcAft>
              <a:buSzPts val="1400"/>
              <a:buNone/>
            </a:pPr>
            <a:endParaRPr dirty="0"/>
          </a:p>
          <a:p>
            <a:pPr marL="0" lvl="0" indent="0" algn="l" rtl="0">
              <a:lnSpc>
                <a:spcPct val="100000"/>
              </a:lnSpc>
              <a:spcBef>
                <a:spcPts val="0"/>
              </a:spcBef>
              <a:spcAft>
                <a:spcPts val="0"/>
              </a:spcAft>
              <a:buClr>
                <a:srgbClr val="000000"/>
              </a:buClr>
              <a:buSzPts val="1400"/>
              <a:buFont typeface="Arial"/>
              <a:buNone/>
            </a:pPr>
            <a:endParaRPr dirty="0"/>
          </a:p>
          <a:p>
            <a:pPr marL="0" lvl="0" indent="0" algn="l" rtl="0">
              <a:lnSpc>
                <a:spcPct val="100000"/>
              </a:lnSpc>
              <a:spcBef>
                <a:spcPts val="0"/>
              </a:spcBef>
              <a:spcAft>
                <a:spcPts val="0"/>
              </a:spcAft>
              <a:buSzPts val="1400"/>
              <a:buNone/>
            </a:pPr>
            <a:endParaRPr dirty="0"/>
          </a:p>
        </p:txBody>
      </p:sp>
      <p:sp>
        <p:nvSpPr>
          <p:cNvPr id="395" name="Google Shape;395;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2"/>
        <p:cNvGrpSpPr/>
        <p:nvPr/>
      </p:nvGrpSpPr>
      <p:grpSpPr>
        <a:xfrm>
          <a:off x="0" y="0"/>
          <a:ext cx="0" cy="0"/>
          <a:chOff x="0" y="0"/>
          <a:chExt cx="0" cy="0"/>
        </a:xfrm>
      </p:grpSpPr>
      <p:sp>
        <p:nvSpPr>
          <p:cNvPr id="413" name="Google Shape;413;g3f58a7890c2_1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14" name="Google Shape;414;g3f58a7890c2_1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9"/>
        <p:cNvGrpSpPr/>
        <p:nvPr/>
      </p:nvGrpSpPr>
      <p:grpSpPr>
        <a:xfrm>
          <a:off x="0" y="0"/>
          <a:ext cx="0" cy="0"/>
          <a:chOff x="0" y="0"/>
          <a:chExt cx="0" cy="0"/>
        </a:xfrm>
      </p:grpSpPr>
      <p:sp>
        <p:nvSpPr>
          <p:cNvPr id="420" name="Google Shape;420;g3f58a7890c2_1_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21" name="Google Shape;421;g3f58a7890c2_1_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EB44A3-C7DE-D9D8-47CE-414EF3CB7DE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A2E19DE-5917-7136-B7F2-873393C3427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3ED39FD-1919-1453-DD47-B4AF456F474C}"/>
              </a:ext>
            </a:extLst>
          </p:cNvPr>
          <p:cNvSpPr>
            <a:spLocks noGrp="1"/>
          </p:cNvSpPr>
          <p:nvPr>
            <p:ph type="body" idx="1"/>
          </p:nvPr>
        </p:nvSpPr>
        <p:spPr/>
        <p:txBody>
          <a:bodyPr/>
          <a:lstStyle/>
          <a:p>
            <a:endParaRPr lang="en-US" b="1" u="sng"/>
          </a:p>
        </p:txBody>
      </p:sp>
      <p:sp>
        <p:nvSpPr>
          <p:cNvPr id="4" name="Slide Number Placeholder 3">
            <a:extLst>
              <a:ext uri="{FF2B5EF4-FFF2-40B4-BE49-F238E27FC236}">
                <a16:creationId xmlns:a16="http://schemas.microsoft.com/office/drawing/2014/main" id="{963AAE92-F856-4D63-99C4-0A3E9FFC4F5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8A72FD-62EB-9041-B4A3-699A6914355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969026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6</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1762413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E721036-882B-7948-8734-521EC9923D6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762213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Arial" panose="020B0604020202020204" pitchFamily="34" charset="0"/>
              <a:buNone/>
            </a:pPr>
            <a:r>
              <a:rPr lang="en-US" b="1" dirty="0"/>
              <a:t>Technology Activations - </a:t>
            </a:r>
          </a:p>
          <a:p>
            <a:pPr>
              <a:buFont typeface="Arial" panose="020B0604020202020204" pitchFamily="34" charset="0"/>
              <a:buChar char="•"/>
            </a:pPr>
            <a:r>
              <a:rPr lang="en-US" dirty="0"/>
              <a:t>This year, a key focus of our strategy is to </a:t>
            </a:r>
            <a:r>
              <a:rPr lang="en-US" b="1" dirty="0"/>
              <a:t>maximize the effectiveness of our tech stack</a:t>
            </a:r>
            <a:r>
              <a:rPr lang="en-US" dirty="0"/>
              <a:t> to support recruiting excellence at conferences.</a:t>
            </a:r>
          </a:p>
          <a:p>
            <a:pPr>
              <a:buFont typeface="Arial" panose="020B0604020202020204" pitchFamily="34" charset="0"/>
              <a:buChar char="•"/>
            </a:pPr>
            <a:r>
              <a:rPr lang="en-US" dirty="0"/>
              <a:t>We are leveraging </a:t>
            </a:r>
            <a:r>
              <a:rPr lang="en-US" b="1" dirty="0"/>
              <a:t>Paradox</a:t>
            </a:r>
            <a:r>
              <a:rPr lang="en-US" dirty="0"/>
              <a:t> to simplify and accelerate </a:t>
            </a:r>
            <a:r>
              <a:rPr lang="en-US" b="1" dirty="0"/>
              <a:t>interview scheduling</a:t>
            </a:r>
            <a:r>
              <a:rPr lang="en-US" dirty="0"/>
              <a:t>—especially in the fast-paced environment of conferences.</a:t>
            </a:r>
          </a:p>
          <a:p>
            <a:pPr>
              <a:buFont typeface="Arial" panose="020B0604020202020204" pitchFamily="34" charset="0"/>
              <a:buChar char="•"/>
            </a:pPr>
            <a:r>
              <a:rPr lang="en-US" dirty="0"/>
              <a:t>After a successful pilot earlier this year, we’re now implementing the platform across </a:t>
            </a:r>
            <a:r>
              <a:rPr lang="en-US" b="1" dirty="0"/>
              <a:t>all conference events</a:t>
            </a:r>
            <a:r>
              <a:rPr lang="en-US" dirty="0"/>
              <a:t>.</a:t>
            </a:r>
          </a:p>
          <a:p>
            <a:pPr>
              <a:buFont typeface="Arial" panose="020B0604020202020204" pitchFamily="34" charset="0"/>
              <a:buChar char="•"/>
            </a:pPr>
            <a:r>
              <a:rPr lang="en-US" dirty="0"/>
              <a:t>This will ensure a more </a:t>
            </a:r>
            <a:r>
              <a:rPr lang="en-US" b="1" dirty="0"/>
              <a:t>streamlined, candidate-friendly experience</a:t>
            </a:r>
            <a:r>
              <a:rPr lang="en-US" dirty="0"/>
              <a:t> and free up our team to focus more on high-impact interactions.</a:t>
            </a:r>
          </a:p>
          <a:p>
            <a:pPr>
              <a:buFont typeface="Arial" panose="020B0604020202020204" pitchFamily="34" charset="0"/>
              <a:buChar char="•"/>
            </a:pPr>
            <a:r>
              <a:rPr lang="en-US" dirty="0"/>
              <a:t>We will continue to host </a:t>
            </a:r>
            <a:r>
              <a:rPr lang="en-US" b="1" dirty="0"/>
              <a:t>virtual information sessions</a:t>
            </a:r>
            <a:r>
              <a:rPr lang="en-US" dirty="0"/>
              <a:t> ahead of conferences—an approach that worked well last year to </a:t>
            </a:r>
            <a:r>
              <a:rPr lang="en-US" b="1" dirty="0"/>
              <a:t>engage and educate prospects before we meet them in person</a:t>
            </a:r>
            <a:r>
              <a:rPr lang="en-US" dirty="0"/>
              <a:t>.</a:t>
            </a:r>
          </a:p>
          <a:p>
            <a:pPr>
              <a:buFont typeface="Arial" panose="020B0604020202020204" pitchFamily="34" charset="0"/>
              <a:buChar char="•"/>
            </a:pPr>
            <a:r>
              <a:rPr lang="en-US" dirty="0"/>
              <a:t>These sessions help candidates arrive better informed, and enable us to make the most of our time on the ground.</a:t>
            </a:r>
          </a:p>
          <a:p>
            <a:pPr>
              <a:buFont typeface="Arial" panose="020B0604020202020204" pitchFamily="34" charset="0"/>
              <a:buChar char="•"/>
            </a:pPr>
            <a:endParaRPr lang="en-US" dirty="0"/>
          </a:p>
          <a:p>
            <a:pPr>
              <a:buFont typeface="Arial" panose="020B0604020202020204" pitchFamily="34" charset="0"/>
              <a:buNone/>
            </a:pPr>
            <a:r>
              <a:rPr lang="en-US" b="1" dirty="0"/>
              <a:t>Strategic Collaborations - </a:t>
            </a:r>
          </a:p>
          <a:p>
            <a:pPr>
              <a:buFont typeface="Arial" panose="020B0604020202020204" pitchFamily="34" charset="0"/>
              <a:buChar char="•"/>
            </a:pPr>
            <a:r>
              <a:rPr lang="en-US" dirty="0"/>
              <a:t>As many of you know, I recently joined the </a:t>
            </a:r>
            <a:r>
              <a:rPr lang="en-US" b="1" dirty="0"/>
              <a:t>Early Career team</a:t>
            </a:r>
            <a:r>
              <a:rPr lang="en-US" dirty="0"/>
              <a:t>, which will allow me to work even more closely with </a:t>
            </a:r>
            <a:r>
              <a:rPr lang="en-US" b="1" dirty="0"/>
              <a:t>Becky and the team</a:t>
            </a:r>
            <a:r>
              <a:rPr lang="en-US" dirty="0"/>
              <a:t> in support of our </a:t>
            </a:r>
            <a:r>
              <a:rPr lang="en-US" b="1" dirty="0"/>
              <a:t>intern hiring efforts</a:t>
            </a:r>
            <a:r>
              <a:rPr lang="en-US" dirty="0"/>
              <a:t>.</a:t>
            </a:r>
          </a:p>
          <a:p>
            <a:pPr>
              <a:buFont typeface="Arial" panose="020B0604020202020204" pitchFamily="34" charset="0"/>
              <a:buChar char="•"/>
            </a:pPr>
            <a:r>
              <a:rPr lang="en-US" dirty="0"/>
              <a:t>Ill also be working to </a:t>
            </a:r>
            <a:r>
              <a:rPr lang="en-US" b="1" dirty="0"/>
              <a:t>Deepen Internal Partnerships with our internal networks &amp; ERGs.  </a:t>
            </a:r>
            <a:r>
              <a:rPr lang="en-US" dirty="0"/>
              <a:t>For example, we’re already working closely with the </a:t>
            </a:r>
            <a:r>
              <a:rPr lang="en-US" b="1" dirty="0"/>
              <a:t>Women’s Network</a:t>
            </a:r>
            <a:r>
              <a:rPr lang="en-US" dirty="0"/>
              <a:t> to plan for the </a:t>
            </a:r>
            <a:r>
              <a:rPr lang="en-US" b="1" dirty="0"/>
              <a:t>SWE Conference</a:t>
            </a:r>
            <a:r>
              <a:rPr lang="en-US" dirty="0"/>
              <a:t>, ensuring our presence is coordinated and impactful.</a:t>
            </a:r>
          </a:p>
          <a:p>
            <a:pPr>
              <a:buFont typeface="Arial" panose="020B0604020202020204" pitchFamily="34" charset="0"/>
              <a:buChar char="•"/>
            </a:pPr>
            <a:endParaRPr lang="en-US" dirty="0"/>
          </a:p>
          <a:p>
            <a:pPr>
              <a:buFont typeface="Arial" panose="020B0604020202020204" pitchFamily="34" charset="0"/>
              <a:buNone/>
            </a:pPr>
            <a:r>
              <a:rPr lang="en-US" dirty="0"/>
              <a:t>Lastly, we're enhancing how we measure our outcomes.</a:t>
            </a:r>
          </a:p>
          <a:p>
            <a:pPr>
              <a:buFont typeface="Arial" panose="020B0604020202020204" pitchFamily="34" charset="0"/>
              <a:buChar char="•"/>
            </a:pPr>
            <a:r>
              <a:rPr lang="en-US" dirty="0"/>
              <a:t>Using </a:t>
            </a:r>
            <a:r>
              <a:rPr lang="en-US" b="1" dirty="0"/>
              <a:t>Workday</a:t>
            </a:r>
            <a:r>
              <a:rPr lang="en-US" dirty="0"/>
              <a:t>, we’ll be building </a:t>
            </a:r>
            <a:r>
              <a:rPr lang="en-US" b="1" dirty="0"/>
              <a:t>custom landing pages</a:t>
            </a:r>
            <a:r>
              <a:rPr lang="en-US" dirty="0"/>
              <a:t> ahead of each event and </a:t>
            </a:r>
            <a:r>
              <a:rPr lang="en-US" b="1" dirty="0"/>
              <a:t>tagging candidates</a:t>
            </a:r>
            <a:r>
              <a:rPr lang="en-US" dirty="0"/>
              <a:t>—allowing us to run </a:t>
            </a:r>
            <a:r>
              <a:rPr lang="en-US" b="1" dirty="0"/>
              <a:t>targeted post-event campaigns</a:t>
            </a:r>
            <a:r>
              <a:rPr lang="en-US" dirty="0"/>
              <a:t> to keep talent warm and engaged.</a:t>
            </a:r>
          </a:p>
          <a:p>
            <a:pPr>
              <a:buFont typeface="Arial" panose="020B0604020202020204" pitchFamily="34" charset="0"/>
              <a:buChar char="•"/>
            </a:pPr>
            <a:r>
              <a:rPr lang="en-US" dirty="0"/>
              <a:t>More importantly, this will give us the ability to </a:t>
            </a:r>
            <a:r>
              <a:rPr lang="en-US" b="1" dirty="0"/>
              <a:t>quantify the ROI</a:t>
            </a:r>
            <a:r>
              <a:rPr lang="en-US" dirty="0"/>
              <a:t> of our efforts and make </a:t>
            </a:r>
            <a:r>
              <a:rPr lang="en-US" b="1" dirty="0"/>
              <a:t>data-driven decisions</a:t>
            </a:r>
            <a:r>
              <a:rPr lang="en-US" dirty="0"/>
              <a:t> for future events.</a:t>
            </a:r>
          </a:p>
          <a:p>
            <a:pPr>
              <a:buNone/>
            </a:pPr>
            <a:r>
              <a:rPr lang="en-US" b="1" dirty="0"/>
              <a:t>🔍 Staying Agile &amp; Forward-Thinking</a:t>
            </a:r>
          </a:p>
          <a:p>
            <a:pPr>
              <a:buFont typeface="Arial" panose="020B0604020202020204" pitchFamily="34" charset="0"/>
              <a:buChar char="•"/>
            </a:pPr>
            <a:r>
              <a:rPr lang="en-US" dirty="0"/>
              <a:t>Finally, we’ll continue to </a:t>
            </a:r>
            <a:r>
              <a:rPr lang="en-US" b="1" dirty="0"/>
              <a:t>monitor the market</a:t>
            </a:r>
            <a:r>
              <a:rPr lang="en-US" dirty="0"/>
              <a:t> and explore </a:t>
            </a:r>
            <a:r>
              <a:rPr lang="en-US" b="1" dirty="0"/>
              <a:t>innovative event strategies</a:t>
            </a:r>
            <a:r>
              <a:rPr lang="en-US" dirty="0"/>
              <a:t> to ensure we’re meeting the evolving </a:t>
            </a:r>
            <a:r>
              <a:rPr lang="en-US" b="1" dirty="0"/>
              <a:t>talent needs of the business</a:t>
            </a:r>
            <a:r>
              <a:rPr lang="en-US" dirty="0"/>
              <a:t>.</a:t>
            </a:r>
          </a:p>
          <a:p>
            <a:pPr>
              <a:buFont typeface="Arial" panose="020B0604020202020204" pitchFamily="34" charset="0"/>
              <a:buChar char="•"/>
            </a:pPr>
            <a:endParaRPr lang="en-US" dirty="0"/>
          </a:p>
          <a:p>
            <a:pPr>
              <a:buFont typeface="Arial" panose="020B0604020202020204" pitchFamily="34" charset="0"/>
              <a:buChar char="•"/>
            </a:pPr>
            <a:endParaRPr lang="en-US" dirty="0"/>
          </a:p>
          <a:p>
            <a:pPr>
              <a:buFont typeface="Arial" panose="020B0604020202020204" pitchFamily="34" charset="0"/>
              <a:buNone/>
            </a:pPr>
            <a:endParaRPr lang="en-US" dirty="0"/>
          </a:p>
          <a:p>
            <a:pPr>
              <a:buFont typeface="Arial" panose="020B0604020202020204" pitchFamily="34" charset="0"/>
              <a:buChar char="•"/>
            </a:pPr>
            <a:r>
              <a:rPr lang="en-US" dirty="0"/>
              <a:t>We’re building a more connected, responsive, and scalable approach to early career recruiting—one that reflects the </a:t>
            </a:r>
            <a:r>
              <a:rPr lang="en-US" b="1" dirty="0"/>
              <a:t>needs of the business and the expectations of today’s candidates</a:t>
            </a:r>
            <a:r>
              <a:rPr lang="en-US" dirty="0"/>
              <a:t>.</a:t>
            </a:r>
          </a:p>
          <a:p>
            <a:endParaRPr lang="en-US" i="0" dirty="0">
              <a:solidFill>
                <a:schemeClr val="tx2"/>
              </a:solidFill>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4144DD-0FF9-46BA-8E8D-C8412D77507A}"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2819746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P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4144DD-0FF9-46BA-8E8D-C8412D77507A}"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923991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p4: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8" name="Google Shape;118;p4:notes"/>
          <p:cNvSpPr txBox="1">
            <a:spLocks noGrp="1"/>
          </p:cNvSpPr>
          <p:nvPr>
            <p:ph type="body" idx="1"/>
          </p:nvPr>
        </p:nvSpPr>
        <p:spPr>
          <a:xfrm>
            <a:off x="701040" y="4473892"/>
            <a:ext cx="5608320" cy="3660458"/>
          </a:xfrm>
          <a:prstGeom prst="rect">
            <a:avLst/>
          </a:prstGeom>
          <a:noFill/>
          <a:ln>
            <a:noFill/>
          </a:ln>
        </p:spPr>
        <p:txBody>
          <a:bodyPr spcFirstLastPara="1" wrap="square" lIns="93162" tIns="46568" rIns="93162" bIns="46568" anchor="t" anchorCtr="0">
            <a:noAutofit/>
          </a:bodyPr>
          <a:lstStyle/>
          <a:p>
            <a:pPr marL="0" indent="0"/>
            <a:r>
              <a:rPr lang="en-US" dirty="0"/>
              <a:t>Intro</a:t>
            </a:r>
          </a:p>
          <a:p>
            <a:pPr marL="0" indent="0"/>
            <a:endParaRPr dirty="0"/>
          </a:p>
        </p:txBody>
      </p:sp>
      <p:sp>
        <p:nvSpPr>
          <p:cNvPr id="119" name="Google Shape;119;p4:notes"/>
          <p:cNvSpPr txBox="1">
            <a:spLocks noGrp="1"/>
          </p:cNvSpPr>
          <p:nvPr>
            <p:ph type="sldNum" idx="12"/>
          </p:nvPr>
        </p:nvSpPr>
        <p:spPr>
          <a:xfrm>
            <a:off x="3970938" y="8829967"/>
            <a:ext cx="3037840" cy="466433"/>
          </a:xfrm>
          <a:prstGeom prst="rect">
            <a:avLst/>
          </a:prstGeom>
          <a:noFill/>
          <a:ln>
            <a:noFill/>
          </a:ln>
        </p:spPr>
        <p:txBody>
          <a:bodyPr spcFirstLastPara="1" wrap="square" lIns="93162" tIns="46568" rIns="93162" bIns="46568"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11</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dirty="0"/>
              <a:t>3. How important are flexibility, workplace culture, purpose, and well-being in students’ employment decisions? Very </a:t>
            </a:r>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US" sz="1200" dirty="0"/>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US" sz="1200" dirty="0"/>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200" dirty="0"/>
              <a:t>2025 : Students are seeking job security and healthier workplace culture as key markers when making decisions about job offers</a:t>
            </a:r>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200" dirty="0"/>
              <a:t>-more students responding negatively to environments that are perceived as toxic; less likely to grin/bear it</a:t>
            </a:r>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US" sz="1200" dirty="0"/>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US" sz="1200" dirty="0"/>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200" dirty="0"/>
              <a:t>2026: Career growth and advancement—still ties to security; they want a clear path for growth in less than 3 years</a:t>
            </a:r>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US" sz="1200" dirty="0"/>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200" dirty="0"/>
              <a:t>All info through NACE portal </a:t>
            </a:r>
          </a:p>
          <a:p>
            <a:endParaRPr lang="en-US" dirty="0"/>
          </a:p>
        </p:txBody>
      </p:sp>
      <p:sp>
        <p:nvSpPr>
          <p:cNvPr id="4" name="Slide Number Placeholder 3"/>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200" b="0" i="0" u="none" strike="noStrike" kern="0" cap="none" spc="0" normalizeH="0" baseline="0" noProof="0" smtClean="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12</a:t>
            </a:fld>
            <a:endParaRPr kumimoji="0" lang="en-US"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27746653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dirty="0"/>
              <a:t>What are the most effective approaches for engaging and recruiting today’s ILR students and recent graduates?</a:t>
            </a:r>
          </a:p>
          <a:p>
            <a:pPr lvl="0"/>
            <a:r>
              <a:rPr lang="en-US" dirty="0"/>
              <a:t>What experiences and development opportunities are students seeking from employers, such as mentoring, rotational experiences, learning programs, and career mobility?</a:t>
            </a:r>
          </a:p>
          <a:p>
            <a:endParaRPr lang="en-US" dirty="0"/>
          </a:p>
        </p:txBody>
      </p:sp>
      <p:sp>
        <p:nvSpPr>
          <p:cNvPr id="4" name="Slide Number Placeholder 3"/>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200" b="0" i="0" u="none" strike="noStrike" kern="0" cap="none" spc="0" normalizeH="0" baseline="0" noProof="0" smtClean="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13</a:t>
            </a:fld>
            <a:endParaRPr kumimoji="0" lang="en-US"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71015538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different issues---impact on their search and separately impact on the day to day work and the future of work</a:t>
            </a:r>
          </a:p>
          <a:p>
            <a:endParaRPr lang="en-US" dirty="0"/>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dirty="0"/>
              <a:t>How are students assessing employers’ use of AI and technology in the recruiting process and workplace?</a:t>
            </a:r>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US" dirty="0"/>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dirty="0"/>
              <a:t>Two different questions----impact of AI in the search/recruiting process vs. use of AI in the workplace</a:t>
            </a:r>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US" dirty="0"/>
          </a:p>
          <a:p>
            <a:r>
              <a:rPr lang="en-US" dirty="0"/>
              <a:t>Employers have indicated a need for AI skills as important but graduating students, Gen Z. are not showing “resistance” in adopting AI though at the same time, they are worried about impact of AI on their job prospects</a:t>
            </a:r>
          </a:p>
          <a:p>
            <a:endParaRPr lang="en-US" dirty="0"/>
          </a:p>
        </p:txBody>
      </p:sp>
      <p:sp>
        <p:nvSpPr>
          <p:cNvPr id="4" name="Slide Number Placeholder 3"/>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200" b="0" i="0" u="none" strike="noStrike" kern="0" cap="none" spc="0" normalizeH="0" baseline="0" noProof="0" smtClean="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14</a:t>
            </a:fld>
            <a:endParaRPr kumimoji="0" lang="en-US"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8565234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employers: </a:t>
            </a:r>
          </a:p>
          <a:p>
            <a:r>
              <a:rPr lang="en-US" dirty="0"/>
              <a:t>Job seekers using AI for resume development, sometimes lying on applications</a:t>
            </a:r>
          </a:p>
          <a:p>
            <a:r>
              <a:rPr lang="en-US" dirty="0"/>
              <a:t>Bots applying to all the jobs that match = ATS overwhelmed</a:t>
            </a:r>
          </a:p>
          <a:p>
            <a:r>
              <a:rPr lang="en-US" dirty="0"/>
              <a:t>For orgs. without ATS, general overwhelm for recruiters to source the right folks</a:t>
            </a:r>
          </a:p>
          <a:p>
            <a:endParaRPr lang="en-US" dirty="0"/>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dirty="0"/>
              <a:t>Decline of Entry-level roles-software development, customer service, basic data analytics</a:t>
            </a:r>
          </a:p>
          <a:p>
            <a:endParaRPr lang="en-US" dirty="0"/>
          </a:p>
          <a:p>
            <a:endParaRPr lang="en-US" dirty="0"/>
          </a:p>
          <a:p>
            <a:endParaRPr lang="en-US" dirty="0"/>
          </a:p>
          <a:p>
            <a:pPr fontAlgn="base"/>
            <a:r>
              <a:rPr lang="en-US" b="1" dirty="0"/>
              <a:t>Behavioral Analysis:</a:t>
            </a:r>
            <a:r>
              <a:rPr lang="en-US" dirty="0"/>
              <a:t> Monitoring mouse movements, keystrokes, and other behavioral indicators can help distinguish human applicants from bots.</a:t>
            </a:r>
          </a:p>
          <a:p>
            <a:pPr fontAlgn="base"/>
            <a:r>
              <a:rPr lang="en-US" b="1" dirty="0"/>
              <a:t>Bot Detection Software:</a:t>
            </a:r>
            <a:r>
              <a:rPr lang="en-US" dirty="0"/>
              <a:t> Specialized software can scan application patterns (e.g., repetitive keywords, rapid-fire submissions) to flag suspicious activity.</a:t>
            </a:r>
          </a:p>
          <a:p>
            <a:pPr fontAlgn="base"/>
            <a:r>
              <a:rPr lang="en-US" b="1" dirty="0"/>
              <a:t>Two-Factor Authentication:</a:t>
            </a:r>
            <a:r>
              <a:rPr lang="en-US" dirty="0"/>
              <a:t> Requiring candidates to verify their identity via phone or email reduces the success of automated submissions.</a:t>
            </a:r>
          </a:p>
          <a:p>
            <a:pPr fontAlgn="base"/>
            <a:r>
              <a:rPr lang="en-US" b="1" dirty="0"/>
              <a:t>Enhanced Captchas:</a:t>
            </a:r>
            <a:r>
              <a:rPr lang="en-US" dirty="0"/>
              <a:t> Using advanced captchas that adapt to bot evolution is a frontline defense.</a:t>
            </a:r>
          </a:p>
          <a:p>
            <a:pPr fontAlgn="base"/>
            <a:r>
              <a:rPr lang="en-US" b="1" dirty="0"/>
              <a:t>AI Screening Tools:</a:t>
            </a:r>
            <a:r>
              <a:rPr lang="en-US" dirty="0"/>
              <a:t> AI can help HR teams analyze application patterns and filter out bot-driven submissions more efficiently.</a:t>
            </a:r>
          </a:p>
          <a:p>
            <a:r>
              <a:rPr lang="en-US" dirty="0"/>
              <a:t>https://www.linkedin.com/pulse/rise-bots-us-job-applications-implications-employers-seekers-turner-xvj5e/</a:t>
            </a:r>
          </a:p>
          <a:p>
            <a:endParaRPr lang="en-US" dirty="0"/>
          </a:p>
          <a:p>
            <a:r>
              <a:rPr lang="en-US" dirty="0"/>
              <a:t>For employers: </a:t>
            </a:r>
          </a:p>
          <a:p>
            <a:r>
              <a:rPr lang="en-US" dirty="0"/>
              <a:t>Pros</a:t>
            </a:r>
          </a:p>
          <a:p>
            <a:pPr lvl="1"/>
            <a:r>
              <a:rPr lang="en-US" dirty="0"/>
              <a:t>Efficiency in process</a:t>
            </a:r>
          </a:p>
          <a:p>
            <a:pPr lvl="1"/>
            <a:r>
              <a:rPr lang="en-US" dirty="0"/>
              <a:t>AI screening tools can filter out AI-driven submissions</a:t>
            </a:r>
          </a:p>
          <a:p>
            <a:pPr lvl="1"/>
            <a:r>
              <a:rPr lang="en-US" dirty="0"/>
              <a:t>Saves time in different aspects of recruitment process</a:t>
            </a:r>
          </a:p>
          <a:p>
            <a:r>
              <a:rPr lang="en-US" dirty="0"/>
              <a:t>Cons</a:t>
            </a:r>
          </a:p>
          <a:p>
            <a:pPr lvl="1"/>
            <a:r>
              <a:rPr lang="en-US" dirty="0"/>
              <a:t>ATS overload</a:t>
            </a:r>
          </a:p>
          <a:p>
            <a:pPr lvl="1"/>
            <a:r>
              <a:rPr lang="en-US" dirty="0"/>
              <a:t>Skewed data/metrics</a:t>
            </a:r>
          </a:p>
          <a:p>
            <a:pPr lvl="1"/>
            <a:r>
              <a:rPr lang="en-US" dirty="0"/>
              <a:t>Security risks</a:t>
            </a:r>
          </a:p>
          <a:p>
            <a:endParaRPr lang="en-US" dirty="0"/>
          </a:p>
          <a:p>
            <a:r>
              <a:rPr lang="en-US" dirty="0"/>
              <a:t>As a result, (next slide)</a:t>
            </a:r>
          </a:p>
        </p:txBody>
      </p:sp>
      <p:sp>
        <p:nvSpPr>
          <p:cNvPr id="4" name="Slide Number Placeholder 3"/>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15</a:t>
            </a:fld>
            <a:endParaRPr kumimoji="0" lang="en-US"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242337007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https://www.naceweb.org/talent-acquisition/student-attitudes/ai-the-gap-between-employer-expectations-and-student-attitudes</a:t>
            </a:r>
          </a:p>
          <a:p>
            <a:endParaRPr lang="en-US" dirty="0"/>
          </a:p>
          <a:p>
            <a:r>
              <a:rPr lang="en-US" dirty="0"/>
              <a:t>NACE reported that 67% of Class of 2025 respondents indicated NOT using AI in their job search. Mainly due to ethical implication (28.9%); lack of expertise (~25%); employers would know (24.6%)</a:t>
            </a:r>
          </a:p>
          <a:p>
            <a:r>
              <a:rPr lang="en-US" dirty="0"/>
              <a:t>https://www.naceweb.org/job-market/trends-and-predictions/student-concerns-about-ai-tempering-their-use-of-it-in-job-search</a:t>
            </a:r>
          </a:p>
          <a:p>
            <a:endParaRPr lang="en-US" dirty="0"/>
          </a:p>
          <a:p>
            <a:r>
              <a:rPr lang="en-US" dirty="0"/>
              <a:t>While many students indicated the lack of desire to use AI in their search, those who reported using cited the “pros” indicated. </a:t>
            </a:r>
          </a:p>
          <a:p>
            <a:endParaRPr lang="en-US" dirty="0"/>
          </a:p>
          <a:p>
            <a:r>
              <a:rPr lang="en-US" dirty="0"/>
              <a:t>The Cons contribute to their general stress about a top factor previously mentioned: job stability and security. </a:t>
            </a:r>
          </a:p>
          <a:p>
            <a:endParaRPr lang="en-US" dirty="0"/>
          </a:p>
        </p:txBody>
      </p:sp>
      <p:sp>
        <p:nvSpPr>
          <p:cNvPr id="4" name="Slide Number Placeholder 3"/>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16</a:t>
            </a:fld>
            <a:endParaRPr kumimoji="0" lang="en-US"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238193002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what it feels like for our students---the black hole, the cyber abyss.</a:t>
            </a:r>
          </a:p>
          <a:p>
            <a:endParaRPr lang="en-US" dirty="0"/>
          </a:p>
          <a:p>
            <a:r>
              <a:rPr lang="en-US" dirty="0"/>
              <a:t>This is where networking is critical—engaging in meaningful conversations with employers, recruiters, alumni, peers and leverage the information shared in applications and during interviews. </a:t>
            </a:r>
          </a:p>
        </p:txBody>
      </p:sp>
      <p:sp>
        <p:nvSpPr>
          <p:cNvPr id="4" name="Slide Number Placeholder 3"/>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17</a:t>
            </a:fld>
            <a:endParaRPr kumimoji="0" lang="en-US"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29089484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dirty="0"/>
              <a:t>How are students assessing employers’ use of AI and technology in the recruiting process and workplace?</a:t>
            </a:r>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US" dirty="0"/>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dirty="0"/>
              <a:t>Two different questions----impact of AI in the search/recruiting process vs. use of AI in the workplace</a:t>
            </a:r>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dirty="0"/>
              <a:t>https://naceweb.org/job-market/trends-and-predictions/demand-for-ai-skills-in-entry-level-jobs-nearly-triples-since-fall-2025</a:t>
            </a:r>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US" dirty="0"/>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US" dirty="0"/>
          </a:p>
          <a:p>
            <a:r>
              <a:rPr lang="en-US" dirty="0"/>
              <a:t>Employers have indicated a need for AI skills as important but graduating students, Gen Z. are not showing “resistance” in adopting AI though at the same time, they are worried about impact of AI on their job prospects</a:t>
            </a:r>
          </a:p>
        </p:txBody>
      </p:sp>
      <p:sp>
        <p:nvSpPr>
          <p:cNvPr id="4" name="Slide Number Placeholder 3"/>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200" b="0" i="0" u="none" strike="noStrike" kern="0" cap="none" spc="0" normalizeH="0" baseline="0" noProof="0" smtClean="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18</a:t>
            </a:fld>
            <a:endParaRPr kumimoji="0" lang="en-US"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220452342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dirty="0"/>
              <a:t>https://www.naceweb.org/talent-acquisition/student-attitudes/ai-the-gap-between-employer-expectations-and-student-attitudes</a:t>
            </a:r>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US" dirty="0"/>
          </a:p>
          <a:p>
            <a:r>
              <a:rPr lang="en-US" dirty="0"/>
              <a:t>Employers have indicated a need for AI skills as important but graduating students, Gen Z. are not showing “resistance” in adopting AI though at the same time, they are worried about impact of AI on their job prospects</a:t>
            </a:r>
          </a:p>
          <a:p>
            <a:endParaRPr lang="en-US" dirty="0"/>
          </a:p>
        </p:txBody>
      </p:sp>
      <p:sp>
        <p:nvSpPr>
          <p:cNvPr id="4" name="Slide Number Placeholder 3"/>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200" b="0" i="0" u="none" strike="noStrike" kern="0" cap="none" spc="0" normalizeH="0" baseline="0" noProof="0" smtClean="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19</a:t>
            </a:fld>
            <a:endParaRPr kumimoji="0" lang="en-US"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234237609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3"/>
        <p:cNvGrpSpPr/>
        <p:nvPr/>
      </p:nvGrpSpPr>
      <p:grpSpPr>
        <a:xfrm>
          <a:off x="0" y="0"/>
          <a:ext cx="0" cy="0"/>
          <a:chOff x="0" y="0"/>
          <a:chExt cx="0" cy="0"/>
        </a:xfrm>
      </p:grpSpPr>
      <p:sp>
        <p:nvSpPr>
          <p:cNvPr id="254" name="Google Shape;254;p17: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5" name="Google Shape;255;p17:notes"/>
          <p:cNvSpPr txBox="1">
            <a:spLocks noGrp="1"/>
          </p:cNvSpPr>
          <p:nvPr>
            <p:ph type="body" idx="1"/>
          </p:nvPr>
        </p:nvSpPr>
        <p:spPr>
          <a:xfrm>
            <a:off x="701040" y="4473892"/>
            <a:ext cx="5608320" cy="3660458"/>
          </a:xfrm>
          <a:prstGeom prst="rect">
            <a:avLst/>
          </a:prstGeom>
          <a:noFill/>
          <a:ln>
            <a:noFill/>
          </a:ln>
        </p:spPr>
        <p:txBody>
          <a:bodyPr spcFirstLastPara="1" wrap="square" lIns="93162" tIns="46568" rIns="93162" bIns="46568" anchor="t" anchorCtr="0">
            <a:noAutofit/>
          </a:bodyPr>
          <a:lstStyle/>
          <a:p>
            <a:pPr marL="0" indent="0"/>
            <a:endParaRPr dirty="0"/>
          </a:p>
        </p:txBody>
      </p:sp>
      <p:sp>
        <p:nvSpPr>
          <p:cNvPr id="256" name="Google Shape;256;p17:notes"/>
          <p:cNvSpPr txBox="1">
            <a:spLocks noGrp="1"/>
          </p:cNvSpPr>
          <p:nvPr>
            <p:ph type="sldNum" idx="12"/>
          </p:nvPr>
        </p:nvSpPr>
        <p:spPr>
          <a:xfrm>
            <a:off x="3970938" y="8829967"/>
            <a:ext cx="3037840" cy="466433"/>
          </a:xfrm>
          <a:prstGeom prst="rect">
            <a:avLst/>
          </a:prstGeom>
          <a:noFill/>
          <a:ln>
            <a:noFill/>
          </a:ln>
        </p:spPr>
        <p:txBody>
          <a:bodyPr spcFirstLastPara="1" wrap="square" lIns="93162" tIns="46568" rIns="93162" bIns="46568"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20</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22</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55467759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3"/>
        <p:cNvGrpSpPr/>
        <p:nvPr/>
      </p:nvGrpSpPr>
      <p:grpSpPr>
        <a:xfrm>
          <a:off x="0" y="0"/>
          <a:ext cx="0" cy="0"/>
          <a:chOff x="0" y="0"/>
          <a:chExt cx="0" cy="0"/>
        </a:xfrm>
      </p:grpSpPr>
      <p:sp>
        <p:nvSpPr>
          <p:cNvPr id="604" name="Google Shape;604;p3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605" name="Google Shape;605;p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81.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82.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svg"/><Relationship Id="rId1" Type="http://schemas.openxmlformats.org/officeDocument/2006/relationships/slideMaster" Target="../slideMasters/slideMaster3.xml"/><Relationship Id="rId4" Type="http://schemas.openxmlformats.org/officeDocument/2006/relationships/image" Target="../media/image11.svg"/></Relationships>
</file>

<file path=ppt/slideLayouts/_rels/slideLayout83.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png"/><Relationship Id="rId1" Type="http://schemas.openxmlformats.org/officeDocument/2006/relationships/slideMaster" Target="../slideMasters/slideMaster3.xml"/><Relationship Id="rId5" Type="http://schemas.openxmlformats.org/officeDocument/2006/relationships/image" Target="../media/image10.svg"/><Relationship Id="rId4" Type="http://schemas.openxmlformats.org/officeDocument/2006/relationships/image" Target="../media/image11.svg"/></Relationships>
</file>

<file path=ppt/slideLayouts/_rels/slideLayout84.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13.svg"/><Relationship Id="rId1" Type="http://schemas.openxmlformats.org/officeDocument/2006/relationships/slideMaster" Target="../slideMasters/slideMaster3.xml"/><Relationship Id="rId4" Type="http://schemas.openxmlformats.org/officeDocument/2006/relationships/image" Target="../media/image11.svg"/></Relationships>
</file>

<file path=ppt/slideLayouts/_rels/slideLayout85.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14.svg"/><Relationship Id="rId1" Type="http://schemas.openxmlformats.org/officeDocument/2006/relationships/slideMaster" Target="../slideMasters/slideMaster3.xml"/></Relationships>
</file>

<file path=ppt/slideLayouts/_rels/slideLayout86.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15.svg"/><Relationship Id="rId1" Type="http://schemas.openxmlformats.org/officeDocument/2006/relationships/slideMaster" Target="../slideMasters/slideMaster3.xml"/></Relationships>
</file>

<file path=ppt/slideLayouts/_rels/slideLayout87.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16.svg"/><Relationship Id="rId1" Type="http://schemas.openxmlformats.org/officeDocument/2006/relationships/slideMaster" Target="../slideMasters/slideMaster3.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3.xml"/></Relationships>
</file>

<file path=ppt/slideLayouts/_rels/slideLayout8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8.png"/><Relationship Id="rId1" Type="http://schemas.openxmlformats.org/officeDocument/2006/relationships/slideMaster" Target="../slideMasters/slideMaster3.xml"/></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9.png"/><Relationship Id="rId1" Type="http://schemas.openxmlformats.org/officeDocument/2006/relationships/slideMaster" Target="../slideMasters/slideMaster3.xml"/></Relationships>
</file>

<file path=ppt/slideLayouts/_rels/slideLayout9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9.png"/><Relationship Id="rId1" Type="http://schemas.openxmlformats.org/officeDocument/2006/relationships/slideMaster" Target="../slideMasters/slideMaster3.xml"/></Relationships>
</file>

<file path=ppt/slideLayouts/_rels/slideLayout9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9.png"/><Relationship Id="rId1" Type="http://schemas.openxmlformats.org/officeDocument/2006/relationships/slideMaster" Target="../slideMasters/slideMaster3.xml"/></Relationships>
</file>

<file path=ppt/slideLayouts/_rels/slideLayout93.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0.svg"/><Relationship Id="rId1" Type="http://schemas.openxmlformats.org/officeDocument/2006/relationships/slideMaster" Target="../slideMasters/slideMaster3.xml"/></Relationships>
</file>

<file path=ppt/slideLayouts/_rels/slideLayout94.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15.svg"/><Relationship Id="rId1" Type="http://schemas.openxmlformats.org/officeDocument/2006/relationships/slideMaster" Target="../slideMasters/slideMaster3.xml"/><Relationship Id="rId4" Type="http://schemas.openxmlformats.org/officeDocument/2006/relationships/image" Target="../media/image11.svg"/></Relationships>
</file>

<file path=ppt/slideLayouts/_rels/slideLayout9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96.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16.svg"/><Relationship Id="rId1" Type="http://schemas.openxmlformats.org/officeDocument/2006/relationships/slideMaster" Target="../slideMasters/slideMaster3.xml"/><Relationship Id="rId4" Type="http://schemas.openxmlformats.org/officeDocument/2006/relationships/image" Target="../media/image21.svg"/></Relationships>
</file>

<file path=ppt/slideLayouts/_rels/slideLayout97.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16.svg"/><Relationship Id="rId1" Type="http://schemas.openxmlformats.org/officeDocument/2006/relationships/slideMaster" Target="../slideMasters/slideMaster3.xml"/><Relationship Id="rId4" Type="http://schemas.openxmlformats.org/officeDocument/2006/relationships/image" Target="../media/image22.svg"/></Relationships>
</file>

<file path=ppt/slideLayouts/_rels/slideLayout9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23.png"/><Relationship Id="rId1" Type="http://schemas.openxmlformats.org/officeDocument/2006/relationships/slideMaster" Target="../slideMasters/slideMaster3.xml"/></Relationships>
</file>

<file path=ppt/slideLayouts/_rels/slideLayout9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24.png"/><Relationship Id="rId1" Type="http://schemas.openxmlformats.org/officeDocument/2006/relationships/slideMaster" Target="../slideMasters/slideMaster3.xml"/></Relationships>
</file>

<file path=ppt/slideLayouts/_rels/slideLayout100.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25.svg"/><Relationship Id="rId1" Type="http://schemas.openxmlformats.org/officeDocument/2006/relationships/slideMaster" Target="../slideMasters/slideMaster3.xml"/></Relationships>
</file>

<file path=ppt/slideLayouts/_rels/slideLayout101.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26.svg"/><Relationship Id="rId1" Type="http://schemas.openxmlformats.org/officeDocument/2006/relationships/slideMaster" Target="../slideMasters/slideMaster3.xml"/></Relationships>
</file>

<file path=ppt/slideLayouts/_rels/slideLayout102.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15.svg"/><Relationship Id="rId1" Type="http://schemas.openxmlformats.org/officeDocument/2006/relationships/slideMaster" Target="../slideMasters/slideMaster3.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16.svg"/><Relationship Id="rId1" Type="http://schemas.openxmlformats.org/officeDocument/2006/relationships/slideMaster" Target="../slideMasters/slideMaster3.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27.png"/><Relationship Id="rId1" Type="http://schemas.openxmlformats.org/officeDocument/2006/relationships/slideMaster" Target="../slideMasters/slideMaster3.xml"/></Relationships>
</file>

<file path=ppt/slideLayouts/_rels/slideLayout10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17.png"/><Relationship Id="rId1" Type="http://schemas.openxmlformats.org/officeDocument/2006/relationships/slideMaster" Target="../slideMasters/slideMaster3.xml"/></Relationships>
</file>

<file path=ppt/slideLayouts/_rels/slideLayout10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29.png"/><Relationship Id="rId1" Type="http://schemas.openxmlformats.org/officeDocument/2006/relationships/slideMaster" Target="../slideMasters/slideMaster3.xml"/></Relationships>
</file>

<file path=ppt/slideLayouts/_rels/slideLayout10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30.png"/><Relationship Id="rId1" Type="http://schemas.openxmlformats.org/officeDocument/2006/relationships/slideMaster" Target="../slideMasters/slideMaster3.xml"/></Relationships>
</file>

<file path=ppt/slideLayouts/_rels/slideLayout10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31.png"/><Relationship Id="rId1" Type="http://schemas.openxmlformats.org/officeDocument/2006/relationships/slideMaster" Target="../slideMasters/slideMaster3.xml"/></Relationships>
</file>

<file path=ppt/slideLayouts/_rels/slideLayout1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32.png"/><Relationship Id="rId1" Type="http://schemas.openxmlformats.org/officeDocument/2006/relationships/slideMaster" Target="../slideMasters/slideMaster3.xml"/></Relationships>
</file>

<file path=ppt/slideLayouts/_rels/slideLayout1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33.png"/><Relationship Id="rId1" Type="http://schemas.openxmlformats.org/officeDocument/2006/relationships/slideMaster" Target="../slideMasters/slideMaster3.xml"/></Relationships>
</file>

<file path=ppt/slideLayouts/_rels/slideLayout11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17.png"/><Relationship Id="rId1" Type="http://schemas.openxmlformats.org/officeDocument/2006/relationships/slideMaster" Target="../slideMasters/slideMaster3.xml"/></Relationships>
</file>

<file path=ppt/slideLayouts/_rels/slideLayout11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17.png"/><Relationship Id="rId1" Type="http://schemas.openxmlformats.org/officeDocument/2006/relationships/slideMaster" Target="../slideMasters/slideMaster3.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8.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Master" Target="../slideMasters/slideMaster4.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1.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Master" Target="../slideMasters/slideMaster4.xml"/></Relationships>
</file>

<file path=ppt/slideLayouts/_rels/slideLayout122.xml.rels><?xml version="1.0" encoding="UTF-8" standalone="yes"?>
<Relationships xmlns="http://schemas.openxmlformats.org/package/2006/relationships"><Relationship Id="rId2" Type="http://schemas.openxmlformats.org/officeDocument/2006/relationships/image" Target="../media/image37.svg"/><Relationship Id="rId1" Type="http://schemas.openxmlformats.org/officeDocument/2006/relationships/slideMaster" Target="../slideMasters/slideMaster4.xml"/></Relationships>
</file>

<file path=ppt/slideLayouts/_rels/slideLayout123.xml.rels><?xml version="1.0" encoding="UTF-8" standalone="yes"?>
<Relationships xmlns="http://schemas.openxmlformats.org/package/2006/relationships"><Relationship Id="rId3" Type="http://schemas.openxmlformats.org/officeDocument/2006/relationships/image" Target="../media/image37.svg"/><Relationship Id="rId2" Type="http://schemas.openxmlformats.org/officeDocument/2006/relationships/image" Target="../media/image38.png"/><Relationship Id="rId1" Type="http://schemas.openxmlformats.org/officeDocument/2006/relationships/slideMaster" Target="../slideMasters/slideMaster4.xml"/></Relationships>
</file>

<file path=ppt/slideLayouts/_rels/slideLayout124.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Master" Target="../slideMasters/slideMaster4.xml"/></Relationships>
</file>

<file path=ppt/slideLayouts/_rels/slideLayout125.xml.rels><?xml version="1.0" encoding="UTF-8" standalone="yes"?>
<Relationships xmlns="http://schemas.openxmlformats.org/package/2006/relationships"><Relationship Id="rId2" Type="http://schemas.openxmlformats.org/officeDocument/2006/relationships/image" Target="../media/image39.svg"/><Relationship Id="rId1" Type="http://schemas.openxmlformats.org/officeDocument/2006/relationships/slideMaster" Target="../slideMasters/slideMaster4.xml"/></Relationships>
</file>

<file path=ppt/slideLayouts/_rels/slideLayout126.xml.rels><?xml version="1.0" encoding="UTF-8" standalone="yes"?>
<Relationships xmlns="http://schemas.openxmlformats.org/package/2006/relationships"><Relationship Id="rId2" Type="http://schemas.openxmlformats.org/officeDocument/2006/relationships/image" Target="../media/image40.svg"/><Relationship Id="rId1" Type="http://schemas.openxmlformats.org/officeDocument/2006/relationships/slideMaster" Target="../slideMasters/slideMaster4.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9.xml.rels><?xml version="1.0" encoding="UTF-8" standalone="yes"?>
<Relationships xmlns="http://schemas.openxmlformats.org/package/2006/relationships"><Relationship Id="rId2" Type="http://schemas.openxmlformats.org/officeDocument/2006/relationships/image" Target="../media/image40.svg"/><Relationship Id="rId1" Type="http://schemas.openxmlformats.org/officeDocument/2006/relationships/slideMaster" Target="../slideMasters/slideMaster4.xml"/></Relationships>
</file>

<file path=ppt/slideLayouts/_rels/slideLayout130.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Master" Target="../slideMasters/slideMaster4.xml"/></Relationships>
</file>

<file path=ppt/slideLayouts/_rels/slideLayout131.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Master" Target="../slideMasters/slideMaster4.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8.xml.rels><?xml version="1.0" encoding="UTF-8" standalone="yes"?>
<Relationships xmlns="http://schemas.openxmlformats.org/package/2006/relationships"><Relationship Id="rId2" Type="http://schemas.openxmlformats.org/officeDocument/2006/relationships/image" Target="../media/image43.svg"/><Relationship Id="rId1" Type="http://schemas.openxmlformats.org/officeDocument/2006/relationships/slideMaster" Target="../slideMasters/slideMaster4.xml"/></Relationships>
</file>

<file path=ppt/slideLayouts/_rels/slideLayout149.xml.rels><?xml version="1.0" encoding="UTF-8" standalone="yes"?>
<Relationships xmlns="http://schemas.openxmlformats.org/package/2006/relationships"><Relationship Id="rId2" Type="http://schemas.openxmlformats.org/officeDocument/2006/relationships/image" Target="../media/image40.svg"/><Relationship Id="rId1" Type="http://schemas.openxmlformats.org/officeDocument/2006/relationships/slideMaster" Target="../slideMasters/slideMaster4.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4.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Master" Target="../slideMasters/slideMaster4.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2.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jpg"/><Relationship Id="rId1" Type="http://schemas.openxmlformats.org/officeDocument/2006/relationships/slideMaster" Target="../slideMasters/slideMaster5.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Cover V1">
  <p:cSld name="Cover V1">
    <p:spTree>
      <p:nvGrpSpPr>
        <p:cNvPr id="1" name="Shape 16"/>
        <p:cNvGrpSpPr/>
        <p:nvPr/>
      </p:nvGrpSpPr>
      <p:grpSpPr>
        <a:xfrm>
          <a:off x="0" y="0"/>
          <a:ext cx="0" cy="0"/>
          <a:chOff x="0" y="0"/>
          <a:chExt cx="0" cy="0"/>
        </a:xfrm>
      </p:grpSpPr>
      <p:sp>
        <p:nvSpPr>
          <p:cNvPr id="17" name="Google Shape;17;p2" title="Background Shape"/>
          <p:cNvSpPr/>
          <p:nvPr/>
        </p:nvSpPr>
        <p:spPr>
          <a:xfrm>
            <a:off x="0" y="376"/>
            <a:ext cx="12192000" cy="6857624"/>
          </a:xfrm>
          <a:prstGeom prst="rect">
            <a:avLst/>
          </a:prstGeom>
          <a:solidFill>
            <a:schemeClr val="accen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8" name="Google Shape;18;p2"/>
          <p:cNvSpPr txBox="1">
            <a:spLocks noGrp="1"/>
          </p:cNvSpPr>
          <p:nvPr>
            <p:ph type="title"/>
          </p:nvPr>
        </p:nvSpPr>
        <p:spPr>
          <a:xfrm>
            <a:off x="1717209" y="1757481"/>
            <a:ext cx="7895918" cy="1865807"/>
          </a:xfrm>
          <a:prstGeom prst="rect">
            <a:avLst/>
          </a:prstGeom>
          <a:noFill/>
          <a:ln>
            <a:noFill/>
          </a:ln>
        </p:spPr>
        <p:txBody>
          <a:bodyPr spcFirstLastPara="1" wrap="square" lIns="91425" tIns="45700" rIns="91425" bIns="45700" anchor="b" anchorCtr="0">
            <a:normAutofit/>
          </a:bodyPr>
          <a:lstStyle>
            <a:lvl1pPr lvl="0" algn="l">
              <a:lnSpc>
                <a:spcPct val="84000"/>
              </a:lnSpc>
              <a:spcBef>
                <a:spcPts val="0"/>
              </a:spcBef>
              <a:spcAft>
                <a:spcPts val="0"/>
              </a:spcAft>
              <a:buClr>
                <a:schemeClr val="lt1"/>
              </a:buClr>
              <a:buSzPts val="7200"/>
              <a:buFont typeface="Arial Black"/>
              <a:buNone/>
              <a:defRPr sz="72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2"/>
          <p:cNvSpPr txBox="1">
            <a:spLocks noGrp="1"/>
          </p:cNvSpPr>
          <p:nvPr>
            <p:ph type="body" idx="1"/>
          </p:nvPr>
        </p:nvSpPr>
        <p:spPr>
          <a:xfrm>
            <a:off x="1763313" y="3642273"/>
            <a:ext cx="7895918" cy="811034"/>
          </a:xfrm>
          <a:prstGeom prst="rect">
            <a:avLst/>
          </a:prstGeom>
          <a:noFill/>
          <a:ln>
            <a:noFill/>
          </a:ln>
        </p:spPr>
        <p:txBody>
          <a:bodyPr spcFirstLastPara="1" wrap="square" lIns="91425" tIns="45700" rIns="91425" bIns="45700" anchor="t" anchorCtr="0">
            <a:normAutofit/>
          </a:bodyPr>
          <a:lstStyle>
            <a:lvl1pPr marL="457200" lvl="0" indent="-228600" algn="l">
              <a:lnSpc>
                <a:spcPct val="113000"/>
              </a:lnSpc>
              <a:spcBef>
                <a:spcPts val="0"/>
              </a:spcBef>
              <a:spcAft>
                <a:spcPts val="0"/>
              </a:spcAft>
              <a:buClr>
                <a:schemeClr val="lt1"/>
              </a:buClr>
              <a:buSzPts val="2000"/>
              <a:buNone/>
              <a:defRPr sz="2000">
                <a:solidFill>
                  <a:schemeClr val="lt1"/>
                </a:solidFill>
              </a:defRPr>
            </a:lvl1pPr>
            <a:lvl2pPr marL="914400" lvl="1" indent="-228600" algn="l">
              <a:lnSpc>
                <a:spcPct val="94000"/>
              </a:lnSpc>
              <a:spcBef>
                <a:spcPts val="1500"/>
              </a:spcBef>
              <a:spcAft>
                <a:spcPts val="0"/>
              </a:spcAft>
              <a:buClr>
                <a:schemeClr val="dk2"/>
              </a:buClr>
              <a:buSzPts val="1400"/>
              <a:buNone/>
              <a:defRPr sz="1400"/>
            </a:lvl2pPr>
            <a:lvl3pPr marL="1371600" lvl="2" indent="-228600" algn="l">
              <a:lnSpc>
                <a:spcPct val="94000"/>
              </a:lnSpc>
              <a:spcBef>
                <a:spcPts val="500"/>
              </a:spcBef>
              <a:spcAft>
                <a:spcPts val="0"/>
              </a:spcAft>
              <a:buClr>
                <a:schemeClr val="dk2"/>
              </a:buClr>
              <a:buSzPts val="1200"/>
              <a:buNone/>
              <a:defRPr sz="1200"/>
            </a:lvl3pPr>
            <a:lvl4pPr marL="1828800" lvl="3" indent="-228600" algn="l">
              <a:lnSpc>
                <a:spcPct val="94000"/>
              </a:lnSpc>
              <a:spcBef>
                <a:spcPts val="500"/>
              </a:spcBef>
              <a:spcAft>
                <a:spcPts val="0"/>
              </a:spcAft>
              <a:buClr>
                <a:schemeClr val="dk2"/>
              </a:buClr>
              <a:buSzPts val="1000"/>
              <a:buNone/>
              <a:defRPr sz="1000"/>
            </a:lvl4pPr>
            <a:lvl5pPr marL="2286000" lvl="4" indent="-228600" algn="l">
              <a:lnSpc>
                <a:spcPct val="94000"/>
              </a:lnSpc>
              <a:spcBef>
                <a:spcPts val="500"/>
              </a:spcBef>
              <a:spcAft>
                <a:spcPts val="0"/>
              </a:spcAft>
              <a:buClr>
                <a:schemeClr val="dk2"/>
              </a:buClr>
              <a:buSzPts val="1000"/>
              <a:buNone/>
              <a:defRPr sz="1000"/>
            </a:lvl5pPr>
            <a:lvl6pPr marL="2743200" lvl="5" indent="-228600" algn="l">
              <a:lnSpc>
                <a:spcPct val="94000"/>
              </a:lnSpc>
              <a:spcBef>
                <a:spcPts val="500"/>
              </a:spcBef>
              <a:spcAft>
                <a:spcPts val="0"/>
              </a:spcAft>
              <a:buClr>
                <a:schemeClr val="dk2"/>
              </a:buClr>
              <a:buSzPts val="1000"/>
              <a:buNone/>
              <a:defRPr sz="1000"/>
            </a:lvl6pPr>
            <a:lvl7pPr marL="3200400" lvl="6" indent="-228600" algn="l">
              <a:lnSpc>
                <a:spcPct val="94000"/>
              </a:lnSpc>
              <a:spcBef>
                <a:spcPts val="500"/>
              </a:spcBef>
              <a:spcAft>
                <a:spcPts val="0"/>
              </a:spcAft>
              <a:buClr>
                <a:schemeClr val="dk2"/>
              </a:buClr>
              <a:buSzPts val="1000"/>
              <a:buNone/>
              <a:defRPr sz="1000"/>
            </a:lvl7pPr>
            <a:lvl8pPr marL="3657600" lvl="7" indent="-228600" algn="l">
              <a:lnSpc>
                <a:spcPct val="94000"/>
              </a:lnSpc>
              <a:spcBef>
                <a:spcPts val="500"/>
              </a:spcBef>
              <a:spcAft>
                <a:spcPts val="0"/>
              </a:spcAft>
              <a:buClr>
                <a:schemeClr val="dk2"/>
              </a:buClr>
              <a:buSzPts val="1000"/>
              <a:buNone/>
              <a:defRPr sz="1000"/>
            </a:lvl8pPr>
            <a:lvl9pPr marL="4114800" lvl="8" indent="-228600" algn="l">
              <a:lnSpc>
                <a:spcPct val="94000"/>
              </a:lnSpc>
              <a:spcBef>
                <a:spcPts val="500"/>
              </a:spcBef>
              <a:spcAft>
                <a:spcPts val="200"/>
              </a:spcAft>
              <a:buClr>
                <a:schemeClr val="dk2"/>
              </a:buClr>
              <a:buSzPts val="1000"/>
              <a:buNone/>
              <a:defRPr sz="1000"/>
            </a:lvl9pPr>
          </a:lstStyle>
          <a:p>
            <a:endParaRPr/>
          </a:p>
        </p:txBody>
      </p:sp>
      <p:grpSp>
        <p:nvGrpSpPr>
          <p:cNvPr id="20" name="Google Shape;20;p2"/>
          <p:cNvGrpSpPr/>
          <p:nvPr/>
        </p:nvGrpSpPr>
        <p:grpSpPr>
          <a:xfrm>
            <a:off x="723900" y="559468"/>
            <a:ext cx="10731088" cy="4496626"/>
            <a:chOff x="723900" y="559468"/>
            <a:chExt cx="10731088" cy="4496626"/>
          </a:xfrm>
        </p:grpSpPr>
        <p:sp>
          <p:nvSpPr>
            <p:cNvPr id="21" name="Google Shape;21;p2"/>
            <p:cNvSpPr/>
            <p:nvPr/>
          </p:nvSpPr>
          <p:spPr>
            <a:xfrm>
              <a:off x="814387" y="559468"/>
              <a:ext cx="10640601" cy="18288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22" name="Google Shape;22;p2"/>
            <p:cNvSpPr/>
            <p:nvPr/>
          </p:nvSpPr>
          <p:spPr>
            <a:xfrm rot="5400000">
              <a:off x="9115235" y="2716341"/>
              <a:ext cx="4496626" cy="18288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23" name="Google Shape;23;p2"/>
            <p:cNvSpPr/>
            <p:nvPr/>
          </p:nvSpPr>
          <p:spPr>
            <a:xfrm rot="5400000">
              <a:off x="-647700" y="1931068"/>
              <a:ext cx="2926080" cy="18288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grpSp>
      <p:pic>
        <p:nvPicPr>
          <p:cNvPr id="24" name="Google Shape;24;p2"/>
          <p:cNvPicPr preferRelativeResize="0"/>
          <p:nvPr/>
        </p:nvPicPr>
        <p:blipFill rotWithShape="1">
          <a:blip r:embed="rId2">
            <a:alphaModFix/>
          </a:blip>
          <a:srcRect/>
          <a:stretch/>
        </p:blipFill>
        <p:spPr>
          <a:xfrm>
            <a:off x="723900" y="5543212"/>
            <a:ext cx="1979543" cy="558333"/>
          </a:xfrm>
          <a:prstGeom prst="rect">
            <a:avLst/>
          </a:prstGeom>
          <a:noFill/>
          <a:ln>
            <a:noFill/>
          </a:ln>
        </p:spPr>
      </p:pic>
      <p:pic>
        <p:nvPicPr>
          <p:cNvPr id="25" name="Google Shape;25;p2"/>
          <p:cNvPicPr preferRelativeResize="0"/>
          <p:nvPr/>
        </p:nvPicPr>
        <p:blipFill rotWithShape="1">
          <a:blip r:embed="rId3">
            <a:alphaModFix/>
          </a:blip>
          <a:srcRect/>
          <a:stretch/>
        </p:blipFill>
        <p:spPr>
          <a:xfrm>
            <a:off x="10980485" y="5381946"/>
            <a:ext cx="766126" cy="766126"/>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6"/>
        <p:cNvGrpSpPr/>
        <p:nvPr/>
      </p:nvGrpSpPr>
      <p:grpSpPr>
        <a:xfrm>
          <a:off x="0" y="0"/>
          <a:ext cx="0" cy="0"/>
          <a:chOff x="0" y="0"/>
          <a:chExt cx="0" cy="0"/>
        </a:xfrm>
      </p:grpSpPr>
      <p:sp>
        <p:nvSpPr>
          <p:cNvPr id="27" name="Google Shape;27;p3"/>
          <p:cNvSpPr txBox="1">
            <a:spLocks noGrp="1"/>
          </p:cNvSpPr>
          <p:nvPr>
            <p:ph type="title"/>
          </p:nvPr>
        </p:nvSpPr>
        <p:spPr>
          <a:xfrm>
            <a:off x="1371600" y="685800"/>
            <a:ext cx="9047408" cy="1485900"/>
          </a:xfrm>
          <a:prstGeom prst="rect">
            <a:avLst/>
          </a:prstGeom>
          <a:noFill/>
          <a:ln>
            <a:noFill/>
          </a:ln>
        </p:spPr>
        <p:txBody>
          <a:bodyPr spcFirstLastPara="1" wrap="square" lIns="91425" tIns="45700" rIns="91425" bIns="45700" anchor="t" anchorCtr="0">
            <a:normAutofit/>
          </a:bodyPr>
          <a:lstStyle>
            <a:lvl1pPr lvl="0" algn="l">
              <a:lnSpc>
                <a:spcPct val="89000"/>
              </a:lnSpc>
              <a:spcBef>
                <a:spcPts val="0"/>
              </a:spcBef>
              <a:spcAft>
                <a:spcPts val="0"/>
              </a:spcAft>
              <a:buClr>
                <a:schemeClr val="dk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8" name="Google Shape;28;p3"/>
          <p:cNvSpPr txBox="1">
            <a:spLocks noGrp="1"/>
          </p:cNvSpPr>
          <p:nvPr>
            <p:ph type="body" idx="1"/>
          </p:nvPr>
        </p:nvSpPr>
        <p:spPr>
          <a:xfrm>
            <a:off x="1371600" y="2286000"/>
            <a:ext cx="9047408" cy="3581400"/>
          </a:xfrm>
          <a:prstGeom prst="rect">
            <a:avLst/>
          </a:prstGeom>
          <a:noFill/>
          <a:ln>
            <a:noFill/>
          </a:ln>
        </p:spPr>
        <p:txBody>
          <a:bodyPr spcFirstLastPara="1" wrap="square" lIns="91425" tIns="45700" rIns="91425" bIns="45700" anchor="t" anchorCtr="0">
            <a:normAutofit/>
          </a:bodyPr>
          <a:lstStyle>
            <a:lvl1pPr marL="457200" lvl="0" indent="-355600" algn="l">
              <a:lnSpc>
                <a:spcPct val="94000"/>
              </a:lnSpc>
              <a:spcBef>
                <a:spcPts val="1000"/>
              </a:spcBef>
              <a:spcAft>
                <a:spcPts val="0"/>
              </a:spcAft>
              <a:buClr>
                <a:schemeClr val="dk2"/>
              </a:buClr>
              <a:buSzPts val="2000"/>
              <a:buChar char="■"/>
              <a:defRPr sz="2000"/>
            </a:lvl1pPr>
            <a:lvl2pPr marL="914400" lvl="1" indent="-355600" algn="l">
              <a:lnSpc>
                <a:spcPct val="94000"/>
              </a:lnSpc>
              <a:spcBef>
                <a:spcPts val="500"/>
              </a:spcBef>
              <a:spcAft>
                <a:spcPts val="0"/>
              </a:spcAft>
              <a:buClr>
                <a:schemeClr val="dk2"/>
              </a:buClr>
              <a:buSzPts val="2000"/>
              <a:buChar char="–"/>
              <a:defRPr sz="2000"/>
            </a:lvl2pPr>
            <a:lvl3pPr marL="1371600" lvl="2" indent="-355600" algn="l">
              <a:lnSpc>
                <a:spcPct val="94000"/>
              </a:lnSpc>
              <a:spcBef>
                <a:spcPts val="500"/>
              </a:spcBef>
              <a:spcAft>
                <a:spcPts val="0"/>
              </a:spcAft>
              <a:buClr>
                <a:schemeClr val="dk2"/>
              </a:buClr>
              <a:buSzPts val="2000"/>
              <a:buChar char="■"/>
              <a:defRPr sz="2000"/>
            </a:lvl3pPr>
            <a:lvl4pPr marL="1828800" lvl="3" indent="-355600" algn="l">
              <a:lnSpc>
                <a:spcPct val="94000"/>
              </a:lnSpc>
              <a:spcBef>
                <a:spcPts val="500"/>
              </a:spcBef>
              <a:spcAft>
                <a:spcPts val="0"/>
              </a:spcAft>
              <a:buClr>
                <a:schemeClr val="dk2"/>
              </a:buClr>
              <a:buSzPts val="2000"/>
              <a:buChar char="–"/>
              <a:defRPr sz="2000"/>
            </a:lvl4pPr>
            <a:lvl5pPr marL="2286000" lvl="4" indent="-355600" algn="l">
              <a:lnSpc>
                <a:spcPct val="94000"/>
              </a:lnSpc>
              <a:spcBef>
                <a:spcPts val="500"/>
              </a:spcBef>
              <a:spcAft>
                <a:spcPts val="0"/>
              </a:spcAft>
              <a:buClr>
                <a:schemeClr val="dk2"/>
              </a:buClr>
              <a:buSzPts val="2000"/>
              <a:buChar char="■"/>
              <a:defRPr sz="2000"/>
            </a:lvl5pPr>
            <a:lvl6pPr marL="2743200" lvl="5" indent="-342900" algn="l">
              <a:lnSpc>
                <a:spcPct val="94000"/>
              </a:lnSpc>
              <a:spcBef>
                <a:spcPts val="500"/>
              </a:spcBef>
              <a:spcAft>
                <a:spcPts val="0"/>
              </a:spcAft>
              <a:buClr>
                <a:schemeClr val="dk2"/>
              </a:buClr>
              <a:buSzPts val="1800"/>
              <a:buChar char="–"/>
              <a:defRPr/>
            </a:lvl6pPr>
            <a:lvl7pPr marL="3200400" lvl="6" indent="-342900" algn="l">
              <a:lnSpc>
                <a:spcPct val="94000"/>
              </a:lnSpc>
              <a:spcBef>
                <a:spcPts val="500"/>
              </a:spcBef>
              <a:spcAft>
                <a:spcPts val="0"/>
              </a:spcAft>
              <a:buClr>
                <a:schemeClr val="dk2"/>
              </a:buClr>
              <a:buSzPts val="1800"/>
              <a:buChar char="■"/>
              <a:defRPr/>
            </a:lvl7pPr>
            <a:lvl8pPr marL="3657600" lvl="7" indent="-342900" algn="l">
              <a:lnSpc>
                <a:spcPct val="94000"/>
              </a:lnSpc>
              <a:spcBef>
                <a:spcPts val="500"/>
              </a:spcBef>
              <a:spcAft>
                <a:spcPts val="0"/>
              </a:spcAft>
              <a:buClr>
                <a:schemeClr val="dk2"/>
              </a:buClr>
              <a:buSzPts val="1800"/>
              <a:buChar char="–"/>
              <a:defRPr/>
            </a:lvl8pPr>
            <a:lvl9pPr marL="4114800" lvl="8" indent="-342900" algn="l">
              <a:lnSpc>
                <a:spcPct val="94000"/>
              </a:lnSpc>
              <a:spcBef>
                <a:spcPts val="500"/>
              </a:spcBef>
              <a:spcAft>
                <a:spcPts val="200"/>
              </a:spcAft>
              <a:buClr>
                <a:schemeClr val="dk2"/>
              </a:buClr>
              <a:buSzPts val="1800"/>
              <a:buChar char="■"/>
              <a:defRPr/>
            </a:lvl9pPr>
          </a:lstStyle>
          <a:p>
            <a:endParaRPr/>
          </a:p>
        </p:txBody>
      </p:sp>
      <p:sp>
        <p:nvSpPr>
          <p:cNvPr id="29" name="Google Shape;29;p3"/>
          <p:cNvSpPr txBox="1">
            <a:spLocks noGrp="1"/>
          </p:cNvSpPr>
          <p:nvPr>
            <p:ph type="dt" idx="10"/>
          </p:nvPr>
        </p:nvSpPr>
        <p:spPr>
          <a:xfrm>
            <a:off x="699888"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 name="Google Shape;30;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 name="Google Shape;31;p3"/>
          <p:cNvSpPr txBox="1">
            <a:spLocks noGrp="1"/>
          </p:cNvSpPr>
          <p:nvPr>
            <p:ph type="sldNum" idx="12"/>
          </p:nvPr>
        </p:nvSpPr>
        <p:spPr>
          <a:xfrm>
            <a:off x="8565648" y="6356350"/>
            <a:ext cx="1994402"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1_Title Slide 1_REPLICA">
  <p:cSld name="1_Title Slide 1_REPLICA">
    <p:spTree>
      <p:nvGrpSpPr>
        <p:cNvPr id="1" name="Shape 32"/>
        <p:cNvGrpSpPr/>
        <p:nvPr/>
      </p:nvGrpSpPr>
      <p:grpSpPr>
        <a:xfrm>
          <a:off x="0" y="0"/>
          <a:ext cx="0" cy="0"/>
          <a:chOff x="0" y="0"/>
          <a:chExt cx="0" cy="0"/>
        </a:xfrm>
      </p:grpSpPr>
      <p:sp>
        <p:nvSpPr>
          <p:cNvPr id="33" name="Google Shape;33;p4"/>
          <p:cNvSpPr txBox="1">
            <a:spLocks noGrp="1"/>
          </p:cNvSpPr>
          <p:nvPr>
            <p:ph type="subTitle" idx="1"/>
          </p:nvPr>
        </p:nvSpPr>
        <p:spPr>
          <a:xfrm>
            <a:off x="1516702" y="4233673"/>
            <a:ext cx="7581193" cy="1073179"/>
          </a:xfrm>
          <a:prstGeom prst="rect">
            <a:avLst/>
          </a:prstGeom>
          <a:noFill/>
          <a:ln>
            <a:noFill/>
          </a:ln>
        </p:spPr>
        <p:txBody>
          <a:bodyPr spcFirstLastPara="1" wrap="square" lIns="91425" tIns="45700" rIns="91425" bIns="45700" anchor="b" anchorCtr="0">
            <a:normAutofit/>
          </a:bodyPr>
          <a:lstStyle>
            <a:lvl1pPr lvl="0" algn="l">
              <a:lnSpc>
                <a:spcPct val="112000"/>
              </a:lnSpc>
              <a:spcBef>
                <a:spcPts val="0"/>
              </a:spcBef>
              <a:spcAft>
                <a:spcPts val="0"/>
              </a:spcAft>
              <a:buClr>
                <a:schemeClr val="dk2"/>
              </a:buClr>
              <a:buSzPts val="2000"/>
              <a:buNone/>
              <a:defRPr sz="2000"/>
            </a:lvl1pPr>
            <a:lvl2pPr lvl="1" algn="ctr">
              <a:lnSpc>
                <a:spcPct val="94000"/>
              </a:lnSpc>
              <a:spcBef>
                <a:spcPts val="500"/>
              </a:spcBef>
              <a:spcAft>
                <a:spcPts val="0"/>
              </a:spcAft>
              <a:buClr>
                <a:schemeClr val="dk2"/>
              </a:buClr>
              <a:buSzPts val="2000"/>
              <a:buNone/>
              <a:defRPr sz="2000"/>
            </a:lvl2pPr>
            <a:lvl3pPr lvl="2" algn="ctr">
              <a:lnSpc>
                <a:spcPct val="94000"/>
              </a:lnSpc>
              <a:spcBef>
                <a:spcPts val="500"/>
              </a:spcBef>
              <a:spcAft>
                <a:spcPts val="0"/>
              </a:spcAft>
              <a:buClr>
                <a:schemeClr val="dk2"/>
              </a:buClr>
              <a:buSzPts val="1800"/>
              <a:buNone/>
              <a:defRPr sz="1800"/>
            </a:lvl3pPr>
            <a:lvl4pPr lvl="3" algn="ctr">
              <a:lnSpc>
                <a:spcPct val="94000"/>
              </a:lnSpc>
              <a:spcBef>
                <a:spcPts val="500"/>
              </a:spcBef>
              <a:spcAft>
                <a:spcPts val="0"/>
              </a:spcAft>
              <a:buClr>
                <a:schemeClr val="dk2"/>
              </a:buClr>
              <a:buSzPts val="1600"/>
              <a:buNone/>
              <a:defRPr sz="1600"/>
            </a:lvl4pPr>
            <a:lvl5pPr lvl="4" algn="ctr">
              <a:lnSpc>
                <a:spcPct val="94000"/>
              </a:lnSpc>
              <a:spcBef>
                <a:spcPts val="500"/>
              </a:spcBef>
              <a:spcAft>
                <a:spcPts val="0"/>
              </a:spcAft>
              <a:buClr>
                <a:schemeClr val="dk2"/>
              </a:buClr>
              <a:buSzPts val="1600"/>
              <a:buNone/>
              <a:defRPr sz="1600"/>
            </a:lvl5pPr>
            <a:lvl6pPr lvl="5" algn="ctr">
              <a:lnSpc>
                <a:spcPct val="94000"/>
              </a:lnSpc>
              <a:spcBef>
                <a:spcPts val="500"/>
              </a:spcBef>
              <a:spcAft>
                <a:spcPts val="0"/>
              </a:spcAft>
              <a:buClr>
                <a:schemeClr val="dk2"/>
              </a:buClr>
              <a:buSzPts val="1600"/>
              <a:buNone/>
              <a:defRPr sz="1600"/>
            </a:lvl6pPr>
            <a:lvl7pPr lvl="6" algn="ctr">
              <a:lnSpc>
                <a:spcPct val="94000"/>
              </a:lnSpc>
              <a:spcBef>
                <a:spcPts val="500"/>
              </a:spcBef>
              <a:spcAft>
                <a:spcPts val="0"/>
              </a:spcAft>
              <a:buClr>
                <a:schemeClr val="dk2"/>
              </a:buClr>
              <a:buSzPts val="1600"/>
              <a:buNone/>
              <a:defRPr sz="1600"/>
            </a:lvl7pPr>
            <a:lvl8pPr lvl="7" algn="ctr">
              <a:lnSpc>
                <a:spcPct val="94000"/>
              </a:lnSpc>
              <a:spcBef>
                <a:spcPts val="500"/>
              </a:spcBef>
              <a:spcAft>
                <a:spcPts val="0"/>
              </a:spcAft>
              <a:buClr>
                <a:schemeClr val="dk2"/>
              </a:buClr>
              <a:buSzPts val="1600"/>
              <a:buNone/>
              <a:defRPr sz="1600"/>
            </a:lvl8pPr>
            <a:lvl9pPr lvl="8" algn="ctr">
              <a:lnSpc>
                <a:spcPct val="94000"/>
              </a:lnSpc>
              <a:spcBef>
                <a:spcPts val="500"/>
              </a:spcBef>
              <a:spcAft>
                <a:spcPts val="200"/>
              </a:spcAft>
              <a:buClr>
                <a:schemeClr val="dk2"/>
              </a:buClr>
              <a:buSzPts val="1600"/>
              <a:buNone/>
              <a:defRPr sz="1600"/>
            </a:lvl9pPr>
          </a:lstStyle>
          <a:p>
            <a:endParaRPr/>
          </a:p>
        </p:txBody>
      </p:sp>
      <p:sp>
        <p:nvSpPr>
          <p:cNvPr id="34" name="Google Shape;34;p4"/>
          <p:cNvSpPr txBox="1"/>
          <p:nvPr/>
        </p:nvSpPr>
        <p:spPr>
          <a:xfrm>
            <a:off x="3499658" y="-914400"/>
            <a:ext cx="184731"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grpSp>
        <p:nvGrpSpPr>
          <p:cNvPr id="35" name="Google Shape;35;p4"/>
          <p:cNvGrpSpPr/>
          <p:nvPr/>
        </p:nvGrpSpPr>
        <p:grpSpPr>
          <a:xfrm flipH="1">
            <a:off x="740586" y="504430"/>
            <a:ext cx="10759267" cy="5597117"/>
            <a:chOff x="818853" y="504430"/>
            <a:chExt cx="10759267" cy="5597117"/>
          </a:xfrm>
        </p:grpSpPr>
        <p:sp>
          <p:nvSpPr>
            <p:cNvPr id="36" name="Google Shape;36;p4"/>
            <p:cNvSpPr/>
            <p:nvPr/>
          </p:nvSpPr>
          <p:spPr>
            <a:xfrm>
              <a:off x="818853" y="504430"/>
              <a:ext cx="10759267" cy="182880"/>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37" name="Google Shape;37;p4"/>
            <p:cNvSpPr/>
            <p:nvPr/>
          </p:nvSpPr>
          <p:spPr>
            <a:xfrm rot="5400000">
              <a:off x="8699630" y="3223058"/>
              <a:ext cx="5574097" cy="182880"/>
            </a:xfrm>
            <a:prstGeom prst="rect">
              <a:avLst/>
            </a:prstGeom>
            <a:solidFill>
              <a:schemeClr val="dk2"/>
            </a:solidFill>
            <a:ln w="9525"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38" name="Google Shape;38;p4"/>
            <p:cNvSpPr/>
            <p:nvPr/>
          </p:nvSpPr>
          <p:spPr>
            <a:xfrm>
              <a:off x="9683082" y="5918667"/>
              <a:ext cx="1895038" cy="182880"/>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grpSp>
      <p:sp>
        <p:nvSpPr>
          <p:cNvPr id="39" name="Google Shape;39;p4"/>
          <p:cNvSpPr txBox="1">
            <a:spLocks noGrp="1"/>
          </p:cNvSpPr>
          <p:nvPr>
            <p:ph type="title"/>
          </p:nvPr>
        </p:nvSpPr>
        <p:spPr>
          <a:xfrm>
            <a:off x="1516702" y="1341150"/>
            <a:ext cx="7581193" cy="2823355"/>
          </a:xfrm>
          <a:prstGeom prst="rect">
            <a:avLst/>
          </a:prstGeom>
          <a:noFill/>
          <a:ln>
            <a:noFill/>
          </a:ln>
        </p:spPr>
        <p:txBody>
          <a:bodyPr spcFirstLastPara="1" wrap="square" lIns="91425" tIns="45700" rIns="91425" bIns="45700" anchor="t" anchorCtr="0">
            <a:noAutofit/>
          </a:bodyPr>
          <a:lstStyle>
            <a:lvl1pPr lvl="0" algn="l">
              <a:lnSpc>
                <a:spcPct val="89000"/>
              </a:lnSpc>
              <a:spcBef>
                <a:spcPts val="0"/>
              </a:spcBef>
              <a:spcAft>
                <a:spcPts val="0"/>
              </a:spcAft>
              <a:buClr>
                <a:schemeClr val="dk2"/>
              </a:buClr>
              <a:buSzPts val="7200"/>
              <a:buFont typeface="Arial"/>
              <a:buNone/>
              <a:defRPr sz="7200" b="1" i="0" cap="none">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0" name="Google Shape;40;p4"/>
          <p:cNvSpPr txBox="1">
            <a:spLocks noGrp="1"/>
          </p:cNvSpPr>
          <p:nvPr>
            <p:ph type="dt" idx="10"/>
          </p:nvPr>
        </p:nvSpPr>
        <p:spPr>
          <a:xfrm>
            <a:off x="699888"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1" name="Google Shape;41;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 name="Google Shape;42;p4"/>
          <p:cNvSpPr txBox="1">
            <a:spLocks noGrp="1"/>
          </p:cNvSpPr>
          <p:nvPr>
            <p:ph type="sldNum" idx="12"/>
          </p:nvPr>
        </p:nvSpPr>
        <p:spPr>
          <a:xfrm>
            <a:off x="8565648" y="6356350"/>
            <a:ext cx="1994402"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1_Org Chart" type="tx">
  <p:cSld name="TITLE_AND_BODY">
    <p:bg>
      <p:bgPr>
        <a:solidFill>
          <a:srgbClr val="FFFFFF"/>
        </a:solidFill>
        <a:effectLst/>
      </p:bgPr>
    </p:bg>
    <p:spTree>
      <p:nvGrpSpPr>
        <p:cNvPr id="1" name="Shape 43"/>
        <p:cNvGrpSpPr/>
        <p:nvPr/>
      </p:nvGrpSpPr>
      <p:grpSpPr>
        <a:xfrm>
          <a:off x="0" y="0"/>
          <a:ext cx="0" cy="0"/>
          <a:chOff x="0" y="0"/>
          <a:chExt cx="0" cy="0"/>
        </a:xfrm>
      </p:grpSpPr>
      <p:sp>
        <p:nvSpPr>
          <p:cNvPr id="44" name="Google Shape;44;p5"/>
          <p:cNvSpPr txBox="1">
            <a:spLocks noGrp="1"/>
          </p:cNvSpPr>
          <p:nvPr>
            <p:ph type="body" idx="1"/>
          </p:nvPr>
        </p:nvSpPr>
        <p:spPr>
          <a:xfrm>
            <a:off x="1113430" y="685800"/>
            <a:ext cx="9860163" cy="657225"/>
          </a:xfrm>
          <a:prstGeom prst="rect">
            <a:avLst/>
          </a:prstGeom>
          <a:noFill/>
          <a:ln>
            <a:noFill/>
          </a:ln>
        </p:spPr>
        <p:txBody>
          <a:bodyPr spcFirstLastPara="1" wrap="square" lIns="91425" tIns="45700" rIns="91425" bIns="45700" anchor="t" anchorCtr="0">
            <a:normAutofit/>
          </a:bodyPr>
          <a:lstStyle>
            <a:lvl1pPr marL="457200" lvl="0" indent="-228600" algn="ctr">
              <a:lnSpc>
                <a:spcPct val="94000"/>
              </a:lnSpc>
              <a:spcBef>
                <a:spcPts val="1000"/>
              </a:spcBef>
              <a:spcAft>
                <a:spcPts val="0"/>
              </a:spcAft>
              <a:buClr>
                <a:schemeClr val="dk2"/>
              </a:buClr>
              <a:buSzPts val="4400"/>
              <a:buFont typeface="Arial Black"/>
              <a:buNone/>
              <a:defRPr sz="4400" b="1" i="0">
                <a:latin typeface="Arial Black"/>
                <a:ea typeface="Arial Black"/>
                <a:cs typeface="Arial Black"/>
                <a:sym typeface="Arial Black"/>
              </a:defRPr>
            </a:lvl1pPr>
            <a:lvl2pPr marL="914400" lvl="1" indent="-508000" algn="ctr">
              <a:lnSpc>
                <a:spcPct val="94000"/>
              </a:lnSpc>
              <a:spcBef>
                <a:spcPts val="500"/>
              </a:spcBef>
              <a:spcAft>
                <a:spcPts val="0"/>
              </a:spcAft>
              <a:buClr>
                <a:schemeClr val="dk2"/>
              </a:buClr>
              <a:buSzPts val="4400"/>
              <a:buFont typeface="Arial Black"/>
              <a:buChar char="–"/>
              <a:defRPr sz="4400" b="1" i="0">
                <a:latin typeface="Arial Black"/>
                <a:ea typeface="Arial Black"/>
                <a:cs typeface="Arial Black"/>
                <a:sym typeface="Arial Black"/>
              </a:defRPr>
            </a:lvl2pPr>
            <a:lvl3pPr marL="1371600" lvl="2" indent="-508000" algn="ctr">
              <a:lnSpc>
                <a:spcPct val="94000"/>
              </a:lnSpc>
              <a:spcBef>
                <a:spcPts val="500"/>
              </a:spcBef>
              <a:spcAft>
                <a:spcPts val="0"/>
              </a:spcAft>
              <a:buClr>
                <a:schemeClr val="dk2"/>
              </a:buClr>
              <a:buSzPts val="4400"/>
              <a:buFont typeface="Arial Black"/>
              <a:buChar char="■"/>
              <a:defRPr sz="4400" b="1" i="0">
                <a:latin typeface="Arial Black"/>
                <a:ea typeface="Arial Black"/>
                <a:cs typeface="Arial Black"/>
                <a:sym typeface="Arial Black"/>
              </a:defRPr>
            </a:lvl3pPr>
            <a:lvl4pPr marL="1828800" lvl="3" indent="-508000" algn="ctr">
              <a:lnSpc>
                <a:spcPct val="94000"/>
              </a:lnSpc>
              <a:spcBef>
                <a:spcPts val="500"/>
              </a:spcBef>
              <a:spcAft>
                <a:spcPts val="0"/>
              </a:spcAft>
              <a:buClr>
                <a:schemeClr val="dk2"/>
              </a:buClr>
              <a:buSzPts val="4400"/>
              <a:buFont typeface="Arial Black"/>
              <a:buChar char="–"/>
              <a:defRPr sz="4400" b="1" i="0">
                <a:latin typeface="Arial Black"/>
                <a:ea typeface="Arial Black"/>
                <a:cs typeface="Arial Black"/>
                <a:sym typeface="Arial Black"/>
              </a:defRPr>
            </a:lvl4pPr>
            <a:lvl5pPr marL="2286000" lvl="4" indent="-508000" algn="ctr">
              <a:lnSpc>
                <a:spcPct val="94000"/>
              </a:lnSpc>
              <a:spcBef>
                <a:spcPts val="500"/>
              </a:spcBef>
              <a:spcAft>
                <a:spcPts val="0"/>
              </a:spcAft>
              <a:buClr>
                <a:schemeClr val="dk2"/>
              </a:buClr>
              <a:buSzPts val="4400"/>
              <a:buFont typeface="Arial Black"/>
              <a:buChar char="■"/>
              <a:defRPr sz="4400" b="1" i="0">
                <a:latin typeface="Arial Black"/>
                <a:ea typeface="Arial Black"/>
                <a:cs typeface="Arial Black"/>
                <a:sym typeface="Arial Black"/>
              </a:defRPr>
            </a:lvl5pPr>
            <a:lvl6pPr marL="2743200" lvl="5" indent="-342900" algn="l">
              <a:lnSpc>
                <a:spcPct val="94000"/>
              </a:lnSpc>
              <a:spcBef>
                <a:spcPts val="500"/>
              </a:spcBef>
              <a:spcAft>
                <a:spcPts val="0"/>
              </a:spcAft>
              <a:buClr>
                <a:schemeClr val="dk2"/>
              </a:buClr>
              <a:buSzPts val="1800"/>
              <a:buChar char="–"/>
              <a:defRPr/>
            </a:lvl6pPr>
            <a:lvl7pPr marL="3200400" lvl="6" indent="-342900" algn="l">
              <a:lnSpc>
                <a:spcPct val="94000"/>
              </a:lnSpc>
              <a:spcBef>
                <a:spcPts val="500"/>
              </a:spcBef>
              <a:spcAft>
                <a:spcPts val="0"/>
              </a:spcAft>
              <a:buClr>
                <a:schemeClr val="dk2"/>
              </a:buClr>
              <a:buSzPts val="1800"/>
              <a:buChar char="■"/>
              <a:defRPr/>
            </a:lvl7pPr>
            <a:lvl8pPr marL="3657600" lvl="7" indent="-342900" algn="l">
              <a:lnSpc>
                <a:spcPct val="94000"/>
              </a:lnSpc>
              <a:spcBef>
                <a:spcPts val="500"/>
              </a:spcBef>
              <a:spcAft>
                <a:spcPts val="0"/>
              </a:spcAft>
              <a:buClr>
                <a:schemeClr val="dk2"/>
              </a:buClr>
              <a:buSzPts val="1800"/>
              <a:buChar char="–"/>
              <a:defRPr/>
            </a:lvl8pPr>
            <a:lvl9pPr marL="4114800" lvl="8" indent="-342900" algn="l">
              <a:lnSpc>
                <a:spcPct val="94000"/>
              </a:lnSpc>
              <a:spcBef>
                <a:spcPts val="500"/>
              </a:spcBef>
              <a:spcAft>
                <a:spcPts val="200"/>
              </a:spcAft>
              <a:buClr>
                <a:schemeClr val="dk2"/>
              </a:buClr>
              <a:buSzPts val="1800"/>
              <a:buChar char="■"/>
              <a:defRPr/>
            </a:lvl9pPr>
          </a:lstStyle>
          <a:p>
            <a:endParaRPr/>
          </a:p>
        </p:txBody>
      </p:sp>
      <p:sp>
        <p:nvSpPr>
          <p:cNvPr id="45" name="Google Shape;45;p5"/>
          <p:cNvSpPr txBox="1">
            <a:spLocks noGrp="1"/>
          </p:cNvSpPr>
          <p:nvPr>
            <p:ph type="sldNum" idx="12"/>
          </p:nvPr>
        </p:nvSpPr>
        <p:spPr>
          <a:xfrm>
            <a:off x="8565648" y="6356350"/>
            <a:ext cx="1994402"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DEFAULT">
  <p:cSld name="DEFAULT">
    <p:bg>
      <p:bgPr>
        <a:solidFill>
          <a:schemeClr val="lt1"/>
        </a:solidFill>
        <a:effectLst/>
      </p:bgPr>
    </p:bg>
    <p:spTree>
      <p:nvGrpSpPr>
        <p:cNvPr id="1" name="Shape 51"/>
        <p:cNvGrpSpPr/>
        <p:nvPr/>
      </p:nvGrpSpPr>
      <p:grpSpPr>
        <a:xfrm>
          <a:off x="0" y="0"/>
          <a:ext cx="0" cy="0"/>
          <a:chOff x="0" y="0"/>
          <a:chExt cx="0" cy="0"/>
        </a:xfrm>
      </p:grpSpPr>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matchingName="Simple Center Title Text Slide">
  <p:cSld name="Simple Center Title Text Slide">
    <p:spTree>
      <p:nvGrpSpPr>
        <p:cNvPr id="1" name="Shape 52"/>
        <p:cNvGrpSpPr/>
        <p:nvPr/>
      </p:nvGrpSpPr>
      <p:grpSpPr>
        <a:xfrm>
          <a:off x="0" y="0"/>
          <a:ext cx="0" cy="0"/>
          <a:chOff x="0" y="0"/>
          <a:chExt cx="0" cy="0"/>
        </a:xfrm>
      </p:grpSpPr>
      <p:sp>
        <p:nvSpPr>
          <p:cNvPr id="53" name="Google Shape;53;p8"/>
          <p:cNvSpPr txBox="1">
            <a:spLocks noGrp="1"/>
          </p:cNvSpPr>
          <p:nvPr>
            <p:ph type="title"/>
          </p:nvPr>
        </p:nvSpPr>
        <p:spPr>
          <a:xfrm>
            <a:off x="1977325" y="685799"/>
            <a:ext cx="8237349" cy="2491353"/>
          </a:xfrm>
          <a:prstGeom prst="rect">
            <a:avLst/>
          </a:prstGeom>
          <a:noFill/>
          <a:ln>
            <a:noFill/>
          </a:ln>
        </p:spPr>
        <p:txBody>
          <a:bodyPr spcFirstLastPara="1" wrap="square" lIns="91425" tIns="45700" rIns="91425" bIns="45700" anchor="b" anchorCtr="0">
            <a:normAutofit/>
          </a:bodyPr>
          <a:lstStyle>
            <a:lvl1pPr lvl="0" algn="ctr">
              <a:lnSpc>
                <a:spcPct val="89000"/>
              </a:lnSpc>
              <a:spcBef>
                <a:spcPts val="0"/>
              </a:spcBef>
              <a:spcAft>
                <a:spcPts val="0"/>
              </a:spcAft>
              <a:buClr>
                <a:schemeClr val="dk2"/>
              </a:buClr>
              <a:buSzPts val="7200"/>
              <a:buFont typeface="Arial Black"/>
              <a:buNone/>
              <a:defRPr sz="7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4" name="Google Shape;54;p8"/>
          <p:cNvSpPr txBox="1">
            <a:spLocks noGrp="1"/>
          </p:cNvSpPr>
          <p:nvPr>
            <p:ph type="body" idx="1"/>
          </p:nvPr>
        </p:nvSpPr>
        <p:spPr>
          <a:xfrm>
            <a:off x="1977324" y="3363132"/>
            <a:ext cx="8237349" cy="2504268"/>
          </a:xfrm>
          <a:prstGeom prst="rect">
            <a:avLst/>
          </a:prstGeom>
          <a:noFill/>
          <a:ln>
            <a:noFill/>
          </a:ln>
        </p:spPr>
        <p:txBody>
          <a:bodyPr spcFirstLastPara="1" wrap="square" lIns="91425" tIns="45700" rIns="91425" bIns="45700" anchor="t" anchorCtr="0">
            <a:normAutofit/>
          </a:bodyPr>
          <a:lstStyle>
            <a:lvl1pPr marL="457200" lvl="0" indent="-228600" algn="ctr">
              <a:lnSpc>
                <a:spcPct val="94000"/>
              </a:lnSpc>
              <a:spcBef>
                <a:spcPts val="1000"/>
              </a:spcBef>
              <a:spcAft>
                <a:spcPts val="0"/>
              </a:spcAft>
              <a:buClr>
                <a:schemeClr val="dk2"/>
              </a:buClr>
              <a:buSzPts val="2000"/>
              <a:buNone/>
              <a:defRPr/>
            </a:lvl1pPr>
            <a:lvl2pPr marL="914400" lvl="1" indent="-342900" algn="l">
              <a:lnSpc>
                <a:spcPct val="94000"/>
              </a:lnSpc>
              <a:spcBef>
                <a:spcPts val="500"/>
              </a:spcBef>
              <a:spcAft>
                <a:spcPts val="0"/>
              </a:spcAft>
              <a:buClr>
                <a:schemeClr val="dk2"/>
              </a:buClr>
              <a:buSzPts val="1800"/>
              <a:buChar char="–"/>
              <a:defRPr/>
            </a:lvl2pPr>
            <a:lvl3pPr marL="1371600" lvl="2" indent="-342900" algn="l">
              <a:lnSpc>
                <a:spcPct val="94000"/>
              </a:lnSpc>
              <a:spcBef>
                <a:spcPts val="500"/>
              </a:spcBef>
              <a:spcAft>
                <a:spcPts val="0"/>
              </a:spcAft>
              <a:buClr>
                <a:schemeClr val="dk2"/>
              </a:buClr>
              <a:buSzPts val="1800"/>
              <a:buChar char="■"/>
              <a:defRPr/>
            </a:lvl3pPr>
            <a:lvl4pPr marL="1828800" lvl="3" indent="-342900" algn="ctr">
              <a:lnSpc>
                <a:spcPct val="94000"/>
              </a:lnSpc>
              <a:spcBef>
                <a:spcPts val="500"/>
              </a:spcBef>
              <a:spcAft>
                <a:spcPts val="0"/>
              </a:spcAft>
              <a:buClr>
                <a:schemeClr val="dk2"/>
              </a:buClr>
              <a:buSzPts val="1800"/>
              <a:buChar char="–"/>
              <a:defRPr/>
            </a:lvl4pPr>
            <a:lvl5pPr marL="2286000" lvl="4" indent="-342900" algn="l">
              <a:lnSpc>
                <a:spcPct val="94000"/>
              </a:lnSpc>
              <a:spcBef>
                <a:spcPts val="500"/>
              </a:spcBef>
              <a:spcAft>
                <a:spcPts val="0"/>
              </a:spcAft>
              <a:buClr>
                <a:schemeClr val="dk2"/>
              </a:buClr>
              <a:buSzPts val="1800"/>
              <a:buChar char="■"/>
              <a:defRPr/>
            </a:lvl5pPr>
            <a:lvl6pPr marL="2743200" lvl="5" indent="-342900" algn="l">
              <a:lnSpc>
                <a:spcPct val="94000"/>
              </a:lnSpc>
              <a:spcBef>
                <a:spcPts val="500"/>
              </a:spcBef>
              <a:spcAft>
                <a:spcPts val="0"/>
              </a:spcAft>
              <a:buClr>
                <a:schemeClr val="dk2"/>
              </a:buClr>
              <a:buSzPts val="1800"/>
              <a:buChar char="–"/>
              <a:defRPr/>
            </a:lvl6pPr>
            <a:lvl7pPr marL="3200400" lvl="6" indent="-342900" algn="l">
              <a:lnSpc>
                <a:spcPct val="94000"/>
              </a:lnSpc>
              <a:spcBef>
                <a:spcPts val="500"/>
              </a:spcBef>
              <a:spcAft>
                <a:spcPts val="0"/>
              </a:spcAft>
              <a:buClr>
                <a:schemeClr val="dk2"/>
              </a:buClr>
              <a:buSzPts val="1800"/>
              <a:buChar char="■"/>
              <a:defRPr/>
            </a:lvl7pPr>
            <a:lvl8pPr marL="3657600" lvl="7" indent="-342900" algn="l">
              <a:lnSpc>
                <a:spcPct val="94000"/>
              </a:lnSpc>
              <a:spcBef>
                <a:spcPts val="500"/>
              </a:spcBef>
              <a:spcAft>
                <a:spcPts val="0"/>
              </a:spcAft>
              <a:buClr>
                <a:schemeClr val="dk2"/>
              </a:buClr>
              <a:buSzPts val="1800"/>
              <a:buChar char="–"/>
              <a:defRPr/>
            </a:lvl8pPr>
            <a:lvl9pPr marL="4114800" lvl="8" indent="-342900" algn="l">
              <a:lnSpc>
                <a:spcPct val="94000"/>
              </a:lnSpc>
              <a:spcBef>
                <a:spcPts val="500"/>
              </a:spcBef>
              <a:spcAft>
                <a:spcPts val="200"/>
              </a:spcAft>
              <a:buClr>
                <a:schemeClr val="dk2"/>
              </a:buClr>
              <a:buSzPts val="1800"/>
              <a:buChar char="■"/>
              <a:defRPr/>
            </a:lvl9pPr>
          </a:lstStyle>
          <a:p>
            <a:endParaRPr/>
          </a:p>
        </p:txBody>
      </p:sp>
      <p:sp>
        <p:nvSpPr>
          <p:cNvPr id="55" name="Google Shape;55;p8"/>
          <p:cNvSpPr txBox="1">
            <a:spLocks noGrp="1"/>
          </p:cNvSpPr>
          <p:nvPr>
            <p:ph type="dt" idx="10"/>
          </p:nvPr>
        </p:nvSpPr>
        <p:spPr>
          <a:xfrm>
            <a:off x="699888"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7" name="Google Shape;57;p8"/>
          <p:cNvSpPr txBox="1">
            <a:spLocks noGrp="1"/>
          </p:cNvSpPr>
          <p:nvPr>
            <p:ph type="sldNum" idx="12"/>
          </p:nvPr>
        </p:nvSpPr>
        <p:spPr>
          <a:xfrm>
            <a:off x="8565648" y="6356350"/>
            <a:ext cx="1994402"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pic>
        <p:nvPicPr>
          <p:cNvPr id="58" name="Google Shape;58;p8"/>
          <p:cNvPicPr preferRelativeResize="0"/>
          <p:nvPr/>
        </p:nvPicPr>
        <p:blipFill rotWithShape="1">
          <a:blip r:embed="rId2">
            <a:alphaModFix/>
          </a:blip>
          <a:srcRect/>
          <a:stretch/>
        </p:blipFill>
        <p:spPr>
          <a:xfrm>
            <a:off x="10673625" y="6384707"/>
            <a:ext cx="940525" cy="263806"/>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matchingName="Final Slide">
  <p:cSld name="Final Slide">
    <p:spTree>
      <p:nvGrpSpPr>
        <p:cNvPr id="1" name="Shape 59"/>
        <p:cNvGrpSpPr/>
        <p:nvPr/>
      </p:nvGrpSpPr>
      <p:grpSpPr>
        <a:xfrm>
          <a:off x="0" y="0"/>
          <a:ext cx="0" cy="0"/>
          <a:chOff x="0" y="0"/>
          <a:chExt cx="0" cy="0"/>
        </a:xfrm>
      </p:grpSpPr>
      <p:sp>
        <p:nvSpPr>
          <p:cNvPr id="60" name="Google Shape;60;p9" title="Background Shape"/>
          <p:cNvSpPr/>
          <p:nvPr/>
        </p:nvSpPr>
        <p:spPr>
          <a:xfrm>
            <a:off x="0" y="376"/>
            <a:ext cx="12199684" cy="6857624"/>
          </a:xfrm>
          <a:prstGeom prst="rect">
            <a:avLst/>
          </a:prstGeom>
          <a:solidFill>
            <a:schemeClr val="accen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61" name="Google Shape;61;p9"/>
          <p:cNvSpPr txBox="1">
            <a:spLocks noGrp="1"/>
          </p:cNvSpPr>
          <p:nvPr>
            <p:ph type="title"/>
          </p:nvPr>
        </p:nvSpPr>
        <p:spPr>
          <a:xfrm>
            <a:off x="1717209" y="2491631"/>
            <a:ext cx="4148899" cy="1865807"/>
          </a:xfrm>
          <a:prstGeom prst="rect">
            <a:avLst/>
          </a:prstGeom>
          <a:noFill/>
          <a:ln>
            <a:noFill/>
          </a:ln>
        </p:spPr>
        <p:txBody>
          <a:bodyPr spcFirstLastPara="1" wrap="square" lIns="91425" tIns="45700" rIns="91425" bIns="45700" anchor="t" anchorCtr="0">
            <a:noAutofit/>
          </a:bodyPr>
          <a:lstStyle>
            <a:lvl1pPr lvl="0" algn="l">
              <a:lnSpc>
                <a:spcPct val="84000"/>
              </a:lnSpc>
              <a:spcBef>
                <a:spcPts val="0"/>
              </a:spcBef>
              <a:spcAft>
                <a:spcPts val="0"/>
              </a:spcAft>
              <a:buClr>
                <a:schemeClr val="lt1"/>
              </a:buClr>
              <a:buSzPts val="6000"/>
              <a:buFont typeface="Arial Black"/>
              <a:buNone/>
              <a:defRPr sz="60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2" name="Google Shape;62;p9"/>
          <p:cNvSpPr txBox="1">
            <a:spLocks noGrp="1"/>
          </p:cNvSpPr>
          <p:nvPr>
            <p:ph type="body" idx="1"/>
          </p:nvPr>
        </p:nvSpPr>
        <p:spPr>
          <a:xfrm>
            <a:off x="1763313" y="4561053"/>
            <a:ext cx="4017555" cy="811034"/>
          </a:xfrm>
          <a:prstGeom prst="rect">
            <a:avLst/>
          </a:prstGeom>
          <a:noFill/>
          <a:ln>
            <a:noFill/>
          </a:ln>
        </p:spPr>
        <p:txBody>
          <a:bodyPr spcFirstLastPara="1" wrap="square" lIns="91425" tIns="45700" rIns="91425" bIns="45700" anchor="b" anchorCtr="0">
            <a:normAutofit/>
          </a:bodyPr>
          <a:lstStyle>
            <a:lvl1pPr marL="457200" lvl="0" indent="-228600" algn="l">
              <a:lnSpc>
                <a:spcPct val="113000"/>
              </a:lnSpc>
              <a:spcBef>
                <a:spcPts val="0"/>
              </a:spcBef>
              <a:spcAft>
                <a:spcPts val="0"/>
              </a:spcAft>
              <a:buClr>
                <a:schemeClr val="lt1"/>
              </a:buClr>
              <a:buSzPts val="1600"/>
              <a:buNone/>
              <a:defRPr sz="1600">
                <a:solidFill>
                  <a:schemeClr val="lt1"/>
                </a:solidFill>
              </a:defRPr>
            </a:lvl1pPr>
            <a:lvl2pPr marL="914400" lvl="1" indent="-228600" algn="l">
              <a:lnSpc>
                <a:spcPct val="94000"/>
              </a:lnSpc>
              <a:spcBef>
                <a:spcPts val="1500"/>
              </a:spcBef>
              <a:spcAft>
                <a:spcPts val="0"/>
              </a:spcAft>
              <a:buClr>
                <a:schemeClr val="dk2"/>
              </a:buClr>
              <a:buSzPts val="1400"/>
              <a:buNone/>
              <a:defRPr sz="1400"/>
            </a:lvl2pPr>
            <a:lvl3pPr marL="1371600" lvl="2" indent="-228600" algn="l">
              <a:lnSpc>
                <a:spcPct val="94000"/>
              </a:lnSpc>
              <a:spcBef>
                <a:spcPts val="500"/>
              </a:spcBef>
              <a:spcAft>
                <a:spcPts val="0"/>
              </a:spcAft>
              <a:buClr>
                <a:schemeClr val="dk2"/>
              </a:buClr>
              <a:buSzPts val="1200"/>
              <a:buNone/>
              <a:defRPr sz="1200"/>
            </a:lvl3pPr>
            <a:lvl4pPr marL="1828800" lvl="3" indent="-228600" algn="l">
              <a:lnSpc>
                <a:spcPct val="94000"/>
              </a:lnSpc>
              <a:spcBef>
                <a:spcPts val="500"/>
              </a:spcBef>
              <a:spcAft>
                <a:spcPts val="0"/>
              </a:spcAft>
              <a:buClr>
                <a:schemeClr val="dk2"/>
              </a:buClr>
              <a:buSzPts val="1000"/>
              <a:buNone/>
              <a:defRPr sz="1000"/>
            </a:lvl4pPr>
            <a:lvl5pPr marL="2286000" lvl="4" indent="-228600" algn="l">
              <a:lnSpc>
                <a:spcPct val="94000"/>
              </a:lnSpc>
              <a:spcBef>
                <a:spcPts val="500"/>
              </a:spcBef>
              <a:spcAft>
                <a:spcPts val="0"/>
              </a:spcAft>
              <a:buClr>
                <a:schemeClr val="dk2"/>
              </a:buClr>
              <a:buSzPts val="1000"/>
              <a:buNone/>
              <a:defRPr sz="1000"/>
            </a:lvl5pPr>
            <a:lvl6pPr marL="2743200" lvl="5" indent="-228600" algn="l">
              <a:lnSpc>
                <a:spcPct val="94000"/>
              </a:lnSpc>
              <a:spcBef>
                <a:spcPts val="500"/>
              </a:spcBef>
              <a:spcAft>
                <a:spcPts val="0"/>
              </a:spcAft>
              <a:buClr>
                <a:schemeClr val="dk2"/>
              </a:buClr>
              <a:buSzPts val="1000"/>
              <a:buNone/>
              <a:defRPr sz="1000"/>
            </a:lvl6pPr>
            <a:lvl7pPr marL="3200400" lvl="6" indent="-228600" algn="l">
              <a:lnSpc>
                <a:spcPct val="94000"/>
              </a:lnSpc>
              <a:spcBef>
                <a:spcPts val="500"/>
              </a:spcBef>
              <a:spcAft>
                <a:spcPts val="0"/>
              </a:spcAft>
              <a:buClr>
                <a:schemeClr val="dk2"/>
              </a:buClr>
              <a:buSzPts val="1000"/>
              <a:buNone/>
              <a:defRPr sz="1000"/>
            </a:lvl7pPr>
            <a:lvl8pPr marL="3657600" lvl="7" indent="-228600" algn="l">
              <a:lnSpc>
                <a:spcPct val="94000"/>
              </a:lnSpc>
              <a:spcBef>
                <a:spcPts val="500"/>
              </a:spcBef>
              <a:spcAft>
                <a:spcPts val="0"/>
              </a:spcAft>
              <a:buClr>
                <a:schemeClr val="dk2"/>
              </a:buClr>
              <a:buSzPts val="1000"/>
              <a:buNone/>
              <a:defRPr sz="1000"/>
            </a:lvl8pPr>
            <a:lvl9pPr marL="4114800" lvl="8" indent="-228600" algn="l">
              <a:lnSpc>
                <a:spcPct val="94000"/>
              </a:lnSpc>
              <a:spcBef>
                <a:spcPts val="500"/>
              </a:spcBef>
              <a:spcAft>
                <a:spcPts val="200"/>
              </a:spcAft>
              <a:buClr>
                <a:schemeClr val="dk2"/>
              </a:buClr>
              <a:buSzPts val="1000"/>
              <a:buNone/>
              <a:defRPr sz="1000"/>
            </a:lvl9pPr>
          </a:lstStyle>
          <a:p>
            <a:endParaRPr/>
          </a:p>
        </p:txBody>
      </p:sp>
      <p:grpSp>
        <p:nvGrpSpPr>
          <p:cNvPr id="63" name="Google Shape;63;p9"/>
          <p:cNvGrpSpPr/>
          <p:nvPr/>
        </p:nvGrpSpPr>
        <p:grpSpPr>
          <a:xfrm rot="10800000">
            <a:off x="723900" y="1511085"/>
            <a:ext cx="10729528" cy="4700494"/>
            <a:chOff x="848591" y="559468"/>
            <a:chExt cx="10729528" cy="4700494"/>
          </a:xfrm>
        </p:grpSpPr>
        <p:sp>
          <p:nvSpPr>
            <p:cNvPr id="64" name="Google Shape;64;p9"/>
            <p:cNvSpPr/>
            <p:nvPr/>
          </p:nvSpPr>
          <p:spPr>
            <a:xfrm>
              <a:off x="848591" y="559468"/>
              <a:ext cx="10639040" cy="18288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65" name="Google Shape;65;p9"/>
            <p:cNvSpPr/>
            <p:nvPr/>
          </p:nvSpPr>
          <p:spPr>
            <a:xfrm rot="5400000">
              <a:off x="9580985" y="2373722"/>
              <a:ext cx="3811388" cy="18288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66" name="Google Shape;66;p9"/>
            <p:cNvSpPr/>
            <p:nvPr/>
          </p:nvSpPr>
          <p:spPr>
            <a:xfrm rot="5400000">
              <a:off x="-1410216" y="2818275"/>
              <a:ext cx="4700494" cy="18288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grpSp>
      <p:pic>
        <p:nvPicPr>
          <p:cNvPr id="67" name="Google Shape;67;p9"/>
          <p:cNvPicPr preferRelativeResize="0"/>
          <p:nvPr/>
        </p:nvPicPr>
        <p:blipFill rotWithShape="1">
          <a:blip r:embed="rId2">
            <a:alphaModFix/>
          </a:blip>
          <a:srcRect/>
          <a:stretch/>
        </p:blipFill>
        <p:spPr>
          <a:xfrm>
            <a:off x="723900" y="545522"/>
            <a:ext cx="1979543" cy="558333"/>
          </a:xfrm>
          <a:prstGeom prst="rect">
            <a:avLst/>
          </a:prstGeom>
          <a:noFill/>
          <a:ln>
            <a:noFill/>
          </a:ln>
        </p:spPr>
      </p:pic>
      <p:pic>
        <p:nvPicPr>
          <p:cNvPr id="68" name="Google Shape;68;p9"/>
          <p:cNvPicPr preferRelativeResize="0"/>
          <p:nvPr/>
        </p:nvPicPr>
        <p:blipFill rotWithShape="1">
          <a:blip r:embed="rId3">
            <a:alphaModFix/>
          </a:blip>
          <a:srcRect/>
          <a:stretch/>
        </p:blipFill>
        <p:spPr>
          <a:xfrm>
            <a:off x="10978925" y="441625"/>
            <a:ext cx="766126" cy="766126"/>
          </a:xfrm>
          <a:prstGeom prst="rect">
            <a:avLst/>
          </a:prstGeom>
          <a:noFill/>
          <a:ln>
            <a:noFill/>
          </a:ln>
        </p:spPr>
      </p:pic>
      <p:sp>
        <p:nvSpPr>
          <p:cNvPr id="69" name="Google Shape;69;p9"/>
          <p:cNvSpPr txBox="1">
            <a:spLocks noGrp="1"/>
          </p:cNvSpPr>
          <p:nvPr>
            <p:ph type="body" idx="2"/>
          </p:nvPr>
        </p:nvSpPr>
        <p:spPr>
          <a:xfrm>
            <a:off x="6203577" y="4561053"/>
            <a:ext cx="4017555" cy="811034"/>
          </a:xfrm>
          <a:prstGeom prst="rect">
            <a:avLst/>
          </a:prstGeom>
          <a:noFill/>
          <a:ln>
            <a:noFill/>
          </a:ln>
        </p:spPr>
        <p:txBody>
          <a:bodyPr spcFirstLastPara="1" wrap="square" lIns="91425" tIns="45700" rIns="91425" bIns="45700" anchor="b" anchorCtr="0">
            <a:normAutofit/>
          </a:bodyPr>
          <a:lstStyle>
            <a:lvl1pPr marL="457200" lvl="0" indent="-228600" algn="l">
              <a:lnSpc>
                <a:spcPct val="113000"/>
              </a:lnSpc>
              <a:spcBef>
                <a:spcPts val="0"/>
              </a:spcBef>
              <a:spcAft>
                <a:spcPts val="0"/>
              </a:spcAft>
              <a:buClr>
                <a:schemeClr val="lt1"/>
              </a:buClr>
              <a:buSzPts val="1600"/>
              <a:buNone/>
              <a:defRPr sz="1600">
                <a:solidFill>
                  <a:schemeClr val="lt1"/>
                </a:solidFill>
              </a:defRPr>
            </a:lvl1pPr>
            <a:lvl2pPr marL="914400" lvl="1" indent="-228600" algn="l">
              <a:lnSpc>
                <a:spcPct val="94000"/>
              </a:lnSpc>
              <a:spcBef>
                <a:spcPts val="1500"/>
              </a:spcBef>
              <a:spcAft>
                <a:spcPts val="0"/>
              </a:spcAft>
              <a:buClr>
                <a:schemeClr val="dk2"/>
              </a:buClr>
              <a:buSzPts val="1400"/>
              <a:buNone/>
              <a:defRPr sz="1400"/>
            </a:lvl2pPr>
            <a:lvl3pPr marL="1371600" lvl="2" indent="-228600" algn="l">
              <a:lnSpc>
                <a:spcPct val="94000"/>
              </a:lnSpc>
              <a:spcBef>
                <a:spcPts val="500"/>
              </a:spcBef>
              <a:spcAft>
                <a:spcPts val="0"/>
              </a:spcAft>
              <a:buClr>
                <a:schemeClr val="dk2"/>
              </a:buClr>
              <a:buSzPts val="1200"/>
              <a:buNone/>
              <a:defRPr sz="1200"/>
            </a:lvl3pPr>
            <a:lvl4pPr marL="1828800" lvl="3" indent="-228600" algn="l">
              <a:lnSpc>
                <a:spcPct val="94000"/>
              </a:lnSpc>
              <a:spcBef>
                <a:spcPts val="500"/>
              </a:spcBef>
              <a:spcAft>
                <a:spcPts val="0"/>
              </a:spcAft>
              <a:buClr>
                <a:schemeClr val="dk2"/>
              </a:buClr>
              <a:buSzPts val="1000"/>
              <a:buNone/>
              <a:defRPr sz="1000"/>
            </a:lvl4pPr>
            <a:lvl5pPr marL="2286000" lvl="4" indent="-228600" algn="l">
              <a:lnSpc>
                <a:spcPct val="94000"/>
              </a:lnSpc>
              <a:spcBef>
                <a:spcPts val="500"/>
              </a:spcBef>
              <a:spcAft>
                <a:spcPts val="0"/>
              </a:spcAft>
              <a:buClr>
                <a:schemeClr val="dk2"/>
              </a:buClr>
              <a:buSzPts val="1000"/>
              <a:buNone/>
              <a:defRPr sz="1000"/>
            </a:lvl5pPr>
            <a:lvl6pPr marL="2743200" lvl="5" indent="-228600" algn="l">
              <a:lnSpc>
                <a:spcPct val="94000"/>
              </a:lnSpc>
              <a:spcBef>
                <a:spcPts val="500"/>
              </a:spcBef>
              <a:spcAft>
                <a:spcPts val="0"/>
              </a:spcAft>
              <a:buClr>
                <a:schemeClr val="dk2"/>
              </a:buClr>
              <a:buSzPts val="1000"/>
              <a:buNone/>
              <a:defRPr sz="1000"/>
            </a:lvl6pPr>
            <a:lvl7pPr marL="3200400" lvl="6" indent="-228600" algn="l">
              <a:lnSpc>
                <a:spcPct val="94000"/>
              </a:lnSpc>
              <a:spcBef>
                <a:spcPts val="500"/>
              </a:spcBef>
              <a:spcAft>
                <a:spcPts val="0"/>
              </a:spcAft>
              <a:buClr>
                <a:schemeClr val="dk2"/>
              </a:buClr>
              <a:buSzPts val="1000"/>
              <a:buNone/>
              <a:defRPr sz="1000"/>
            </a:lvl7pPr>
            <a:lvl8pPr marL="3657600" lvl="7" indent="-228600" algn="l">
              <a:lnSpc>
                <a:spcPct val="94000"/>
              </a:lnSpc>
              <a:spcBef>
                <a:spcPts val="500"/>
              </a:spcBef>
              <a:spcAft>
                <a:spcPts val="0"/>
              </a:spcAft>
              <a:buClr>
                <a:schemeClr val="dk2"/>
              </a:buClr>
              <a:buSzPts val="1000"/>
              <a:buNone/>
              <a:defRPr sz="1000"/>
            </a:lvl8pPr>
            <a:lvl9pPr marL="4114800" lvl="8" indent="-228600" algn="l">
              <a:lnSpc>
                <a:spcPct val="94000"/>
              </a:lnSpc>
              <a:spcBef>
                <a:spcPts val="500"/>
              </a:spcBef>
              <a:spcAft>
                <a:spcPts val="200"/>
              </a:spcAft>
              <a:buClr>
                <a:schemeClr val="dk2"/>
              </a:buClr>
              <a:buSzPts val="1000"/>
              <a:buNone/>
              <a:defRPr sz="1000"/>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matchingName="1_Cover V1_REPLICA">
  <p:cSld name="1_Cover V1_REPLICA">
    <p:spTree>
      <p:nvGrpSpPr>
        <p:cNvPr id="1" name="Shape 77"/>
        <p:cNvGrpSpPr/>
        <p:nvPr/>
      </p:nvGrpSpPr>
      <p:grpSpPr>
        <a:xfrm>
          <a:off x="0" y="0"/>
          <a:ext cx="0" cy="0"/>
          <a:chOff x="0" y="0"/>
          <a:chExt cx="0" cy="0"/>
        </a:xfrm>
      </p:grpSpPr>
      <p:sp>
        <p:nvSpPr>
          <p:cNvPr id="78" name="Google Shape;78;p11" title="Background Shape"/>
          <p:cNvSpPr/>
          <p:nvPr/>
        </p:nvSpPr>
        <p:spPr>
          <a:xfrm>
            <a:off x="0" y="376"/>
            <a:ext cx="12192000" cy="6857624"/>
          </a:xfrm>
          <a:prstGeom prst="rect">
            <a:avLst/>
          </a:prstGeom>
          <a:solidFill>
            <a:schemeClr val="accen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79" name="Google Shape;79;p11"/>
          <p:cNvSpPr txBox="1">
            <a:spLocks noGrp="1"/>
          </p:cNvSpPr>
          <p:nvPr>
            <p:ph type="title"/>
          </p:nvPr>
        </p:nvSpPr>
        <p:spPr>
          <a:xfrm>
            <a:off x="1717209" y="1757481"/>
            <a:ext cx="7895918" cy="1865807"/>
          </a:xfrm>
          <a:prstGeom prst="rect">
            <a:avLst/>
          </a:prstGeom>
          <a:noFill/>
          <a:ln>
            <a:noFill/>
          </a:ln>
        </p:spPr>
        <p:txBody>
          <a:bodyPr spcFirstLastPara="1" wrap="square" lIns="91425" tIns="45700" rIns="91425" bIns="45700" anchor="b" anchorCtr="0">
            <a:normAutofit/>
          </a:bodyPr>
          <a:lstStyle>
            <a:lvl1pPr lvl="0" algn="l">
              <a:lnSpc>
                <a:spcPct val="84000"/>
              </a:lnSpc>
              <a:spcBef>
                <a:spcPts val="0"/>
              </a:spcBef>
              <a:spcAft>
                <a:spcPts val="0"/>
              </a:spcAft>
              <a:buClr>
                <a:schemeClr val="lt1"/>
              </a:buClr>
              <a:buSzPts val="7200"/>
              <a:buFont typeface="Arial"/>
              <a:buNone/>
              <a:defRPr sz="7200" b="1" i="0" cap="none">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0" name="Google Shape;80;p11"/>
          <p:cNvSpPr txBox="1">
            <a:spLocks noGrp="1"/>
          </p:cNvSpPr>
          <p:nvPr>
            <p:ph type="body" idx="1"/>
          </p:nvPr>
        </p:nvSpPr>
        <p:spPr>
          <a:xfrm>
            <a:off x="1763313" y="3642273"/>
            <a:ext cx="7895918" cy="811034"/>
          </a:xfrm>
          <a:prstGeom prst="rect">
            <a:avLst/>
          </a:prstGeom>
          <a:noFill/>
          <a:ln>
            <a:noFill/>
          </a:ln>
        </p:spPr>
        <p:txBody>
          <a:bodyPr spcFirstLastPara="1" wrap="square" lIns="91425" tIns="45700" rIns="91425" bIns="45700" anchor="t" anchorCtr="0">
            <a:normAutofit/>
          </a:bodyPr>
          <a:lstStyle>
            <a:lvl1pPr marL="457200" lvl="0" indent="-228600" algn="l">
              <a:lnSpc>
                <a:spcPct val="113000"/>
              </a:lnSpc>
              <a:spcBef>
                <a:spcPts val="0"/>
              </a:spcBef>
              <a:spcAft>
                <a:spcPts val="0"/>
              </a:spcAft>
              <a:buClr>
                <a:schemeClr val="lt1"/>
              </a:buClr>
              <a:buSzPts val="2000"/>
              <a:buNone/>
              <a:defRPr sz="2000">
                <a:solidFill>
                  <a:schemeClr val="lt1"/>
                </a:solidFill>
              </a:defRPr>
            </a:lvl1pPr>
            <a:lvl2pPr marL="914400" lvl="1" indent="-228600" algn="l">
              <a:lnSpc>
                <a:spcPct val="94000"/>
              </a:lnSpc>
              <a:spcBef>
                <a:spcPts val="1500"/>
              </a:spcBef>
              <a:spcAft>
                <a:spcPts val="0"/>
              </a:spcAft>
              <a:buClr>
                <a:schemeClr val="dk2"/>
              </a:buClr>
              <a:buSzPts val="1400"/>
              <a:buNone/>
              <a:defRPr sz="1400"/>
            </a:lvl2pPr>
            <a:lvl3pPr marL="1371600" lvl="2" indent="-228600" algn="l">
              <a:lnSpc>
                <a:spcPct val="94000"/>
              </a:lnSpc>
              <a:spcBef>
                <a:spcPts val="500"/>
              </a:spcBef>
              <a:spcAft>
                <a:spcPts val="0"/>
              </a:spcAft>
              <a:buClr>
                <a:schemeClr val="dk2"/>
              </a:buClr>
              <a:buSzPts val="1200"/>
              <a:buNone/>
              <a:defRPr sz="1200"/>
            </a:lvl3pPr>
            <a:lvl4pPr marL="1828800" lvl="3" indent="-228600" algn="l">
              <a:lnSpc>
                <a:spcPct val="94000"/>
              </a:lnSpc>
              <a:spcBef>
                <a:spcPts val="500"/>
              </a:spcBef>
              <a:spcAft>
                <a:spcPts val="0"/>
              </a:spcAft>
              <a:buClr>
                <a:schemeClr val="dk2"/>
              </a:buClr>
              <a:buSzPts val="1000"/>
              <a:buNone/>
              <a:defRPr sz="1000"/>
            </a:lvl4pPr>
            <a:lvl5pPr marL="2286000" lvl="4" indent="-228600" algn="l">
              <a:lnSpc>
                <a:spcPct val="94000"/>
              </a:lnSpc>
              <a:spcBef>
                <a:spcPts val="500"/>
              </a:spcBef>
              <a:spcAft>
                <a:spcPts val="0"/>
              </a:spcAft>
              <a:buClr>
                <a:schemeClr val="dk2"/>
              </a:buClr>
              <a:buSzPts val="1000"/>
              <a:buNone/>
              <a:defRPr sz="1000"/>
            </a:lvl5pPr>
            <a:lvl6pPr marL="2743200" lvl="5" indent="-228600" algn="l">
              <a:lnSpc>
                <a:spcPct val="94000"/>
              </a:lnSpc>
              <a:spcBef>
                <a:spcPts val="500"/>
              </a:spcBef>
              <a:spcAft>
                <a:spcPts val="0"/>
              </a:spcAft>
              <a:buClr>
                <a:schemeClr val="dk2"/>
              </a:buClr>
              <a:buSzPts val="1000"/>
              <a:buNone/>
              <a:defRPr sz="1000"/>
            </a:lvl6pPr>
            <a:lvl7pPr marL="3200400" lvl="6" indent="-228600" algn="l">
              <a:lnSpc>
                <a:spcPct val="94000"/>
              </a:lnSpc>
              <a:spcBef>
                <a:spcPts val="500"/>
              </a:spcBef>
              <a:spcAft>
                <a:spcPts val="0"/>
              </a:spcAft>
              <a:buClr>
                <a:schemeClr val="dk2"/>
              </a:buClr>
              <a:buSzPts val="1000"/>
              <a:buNone/>
              <a:defRPr sz="1000"/>
            </a:lvl7pPr>
            <a:lvl8pPr marL="3657600" lvl="7" indent="-228600" algn="l">
              <a:lnSpc>
                <a:spcPct val="94000"/>
              </a:lnSpc>
              <a:spcBef>
                <a:spcPts val="500"/>
              </a:spcBef>
              <a:spcAft>
                <a:spcPts val="0"/>
              </a:spcAft>
              <a:buClr>
                <a:schemeClr val="dk2"/>
              </a:buClr>
              <a:buSzPts val="1000"/>
              <a:buNone/>
              <a:defRPr sz="1000"/>
            </a:lvl8pPr>
            <a:lvl9pPr marL="4114800" lvl="8" indent="-228600" algn="l">
              <a:lnSpc>
                <a:spcPct val="94000"/>
              </a:lnSpc>
              <a:spcBef>
                <a:spcPts val="500"/>
              </a:spcBef>
              <a:spcAft>
                <a:spcPts val="200"/>
              </a:spcAft>
              <a:buClr>
                <a:schemeClr val="dk2"/>
              </a:buClr>
              <a:buSzPts val="1000"/>
              <a:buNone/>
              <a:defRPr sz="1000"/>
            </a:lvl9pPr>
          </a:lstStyle>
          <a:p>
            <a:endParaRPr/>
          </a:p>
        </p:txBody>
      </p:sp>
      <p:grpSp>
        <p:nvGrpSpPr>
          <p:cNvPr id="81" name="Google Shape;81;p11"/>
          <p:cNvGrpSpPr/>
          <p:nvPr/>
        </p:nvGrpSpPr>
        <p:grpSpPr>
          <a:xfrm>
            <a:off x="723900" y="559468"/>
            <a:ext cx="10731088" cy="4498848"/>
            <a:chOff x="723900" y="559468"/>
            <a:chExt cx="10731088" cy="4498848"/>
          </a:xfrm>
        </p:grpSpPr>
        <p:sp>
          <p:nvSpPr>
            <p:cNvPr id="82" name="Google Shape;82;p11"/>
            <p:cNvSpPr/>
            <p:nvPr/>
          </p:nvSpPr>
          <p:spPr>
            <a:xfrm>
              <a:off x="814387" y="559468"/>
              <a:ext cx="10640601" cy="18288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83" name="Google Shape;83;p11"/>
            <p:cNvSpPr/>
            <p:nvPr/>
          </p:nvSpPr>
          <p:spPr>
            <a:xfrm rot="5400000">
              <a:off x="9114124" y="2717452"/>
              <a:ext cx="4498848" cy="18288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84" name="Google Shape;84;p11"/>
            <p:cNvSpPr/>
            <p:nvPr/>
          </p:nvSpPr>
          <p:spPr>
            <a:xfrm rot="5400000">
              <a:off x="-647700" y="1931068"/>
              <a:ext cx="2926080" cy="18288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grpSp>
      <p:pic>
        <p:nvPicPr>
          <p:cNvPr id="85" name="Google Shape;85;p11"/>
          <p:cNvPicPr preferRelativeResize="0"/>
          <p:nvPr/>
        </p:nvPicPr>
        <p:blipFill rotWithShape="1">
          <a:blip r:embed="rId2">
            <a:alphaModFix/>
          </a:blip>
          <a:srcRect/>
          <a:stretch/>
        </p:blipFill>
        <p:spPr>
          <a:xfrm>
            <a:off x="723900" y="5543212"/>
            <a:ext cx="1979543" cy="558333"/>
          </a:xfrm>
          <a:prstGeom prst="rect">
            <a:avLst/>
          </a:prstGeom>
          <a:noFill/>
          <a:ln>
            <a:noFill/>
          </a:ln>
        </p:spPr>
      </p:pic>
      <p:pic>
        <p:nvPicPr>
          <p:cNvPr id="86" name="Google Shape;86;p11"/>
          <p:cNvPicPr preferRelativeResize="0"/>
          <p:nvPr/>
        </p:nvPicPr>
        <p:blipFill rotWithShape="1">
          <a:blip r:embed="rId3">
            <a:alphaModFix/>
          </a:blip>
          <a:srcRect/>
          <a:stretch/>
        </p:blipFill>
        <p:spPr>
          <a:xfrm>
            <a:off x="10980485" y="5381946"/>
            <a:ext cx="766126" cy="766126"/>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matchingName="1_Cover Photo">
  <p:cSld name="1_Cover Photo">
    <p:bg>
      <p:bgPr>
        <a:solidFill>
          <a:schemeClr val="dk1"/>
        </a:solidFill>
        <a:effectLst/>
      </p:bgPr>
    </p:bg>
    <p:spTree>
      <p:nvGrpSpPr>
        <p:cNvPr id="1" name="Shape 87"/>
        <p:cNvGrpSpPr/>
        <p:nvPr/>
      </p:nvGrpSpPr>
      <p:grpSpPr>
        <a:xfrm>
          <a:off x="0" y="0"/>
          <a:ext cx="0" cy="0"/>
          <a:chOff x="0" y="0"/>
          <a:chExt cx="0" cy="0"/>
        </a:xfrm>
      </p:grpSpPr>
      <p:sp>
        <p:nvSpPr>
          <p:cNvPr id="88" name="Google Shape;88;p12"/>
          <p:cNvSpPr>
            <a:spLocks noGrp="1"/>
          </p:cNvSpPr>
          <p:nvPr>
            <p:ph type="pic" idx="2"/>
          </p:nvPr>
        </p:nvSpPr>
        <p:spPr>
          <a:xfrm>
            <a:off x="0" y="0"/>
            <a:ext cx="12192000" cy="6858000"/>
          </a:xfrm>
          <a:prstGeom prst="rect">
            <a:avLst/>
          </a:prstGeom>
          <a:noFill/>
          <a:ln>
            <a:noFill/>
          </a:ln>
        </p:spPr>
      </p:sp>
      <p:sp>
        <p:nvSpPr>
          <p:cNvPr id="89" name="Google Shape;89;p12"/>
          <p:cNvSpPr txBox="1">
            <a:spLocks noGrp="1"/>
          </p:cNvSpPr>
          <p:nvPr>
            <p:ph type="title"/>
          </p:nvPr>
        </p:nvSpPr>
        <p:spPr>
          <a:xfrm>
            <a:off x="1717209" y="1714953"/>
            <a:ext cx="7895918" cy="1865807"/>
          </a:xfrm>
          <a:prstGeom prst="rect">
            <a:avLst/>
          </a:prstGeom>
          <a:noFill/>
          <a:ln>
            <a:noFill/>
          </a:ln>
        </p:spPr>
        <p:txBody>
          <a:bodyPr spcFirstLastPara="1" wrap="square" lIns="91425" tIns="45700" rIns="91425" bIns="45700" anchor="b" anchorCtr="0">
            <a:normAutofit/>
          </a:bodyPr>
          <a:lstStyle>
            <a:lvl1pPr lvl="0" algn="l">
              <a:lnSpc>
                <a:spcPct val="84000"/>
              </a:lnSpc>
              <a:spcBef>
                <a:spcPts val="0"/>
              </a:spcBef>
              <a:spcAft>
                <a:spcPts val="0"/>
              </a:spcAft>
              <a:buClr>
                <a:schemeClr val="lt1"/>
              </a:buClr>
              <a:buSzPts val="7200"/>
              <a:buFont typeface="Arial Black"/>
              <a:buNone/>
              <a:defRPr sz="72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0" name="Google Shape;90;p12"/>
          <p:cNvSpPr txBox="1">
            <a:spLocks noGrp="1"/>
          </p:cNvSpPr>
          <p:nvPr>
            <p:ph type="body" idx="1"/>
          </p:nvPr>
        </p:nvSpPr>
        <p:spPr>
          <a:xfrm>
            <a:off x="1763313" y="3642273"/>
            <a:ext cx="7895918" cy="811034"/>
          </a:xfrm>
          <a:prstGeom prst="rect">
            <a:avLst/>
          </a:prstGeom>
          <a:noFill/>
          <a:ln>
            <a:noFill/>
          </a:ln>
        </p:spPr>
        <p:txBody>
          <a:bodyPr spcFirstLastPara="1" wrap="square" lIns="91425" tIns="45700" rIns="91425" bIns="45700" anchor="t" anchorCtr="0">
            <a:normAutofit/>
          </a:bodyPr>
          <a:lstStyle>
            <a:lvl1pPr marL="457200" lvl="0" indent="-228600" algn="l">
              <a:lnSpc>
                <a:spcPct val="113000"/>
              </a:lnSpc>
              <a:spcBef>
                <a:spcPts val="0"/>
              </a:spcBef>
              <a:spcAft>
                <a:spcPts val="0"/>
              </a:spcAft>
              <a:buClr>
                <a:schemeClr val="lt1"/>
              </a:buClr>
              <a:buSzPts val="2000"/>
              <a:buNone/>
              <a:defRPr sz="2000">
                <a:solidFill>
                  <a:schemeClr val="lt1"/>
                </a:solidFill>
              </a:defRPr>
            </a:lvl1pPr>
            <a:lvl2pPr marL="914400" lvl="1" indent="-228600" algn="l">
              <a:lnSpc>
                <a:spcPct val="94000"/>
              </a:lnSpc>
              <a:spcBef>
                <a:spcPts val="1500"/>
              </a:spcBef>
              <a:spcAft>
                <a:spcPts val="0"/>
              </a:spcAft>
              <a:buClr>
                <a:schemeClr val="dk2"/>
              </a:buClr>
              <a:buSzPts val="1400"/>
              <a:buNone/>
              <a:defRPr sz="1400"/>
            </a:lvl2pPr>
            <a:lvl3pPr marL="1371600" lvl="2" indent="-228600" algn="l">
              <a:lnSpc>
                <a:spcPct val="94000"/>
              </a:lnSpc>
              <a:spcBef>
                <a:spcPts val="500"/>
              </a:spcBef>
              <a:spcAft>
                <a:spcPts val="0"/>
              </a:spcAft>
              <a:buClr>
                <a:schemeClr val="dk2"/>
              </a:buClr>
              <a:buSzPts val="1200"/>
              <a:buNone/>
              <a:defRPr sz="1200"/>
            </a:lvl3pPr>
            <a:lvl4pPr marL="1828800" lvl="3" indent="-228600" algn="l">
              <a:lnSpc>
                <a:spcPct val="94000"/>
              </a:lnSpc>
              <a:spcBef>
                <a:spcPts val="500"/>
              </a:spcBef>
              <a:spcAft>
                <a:spcPts val="0"/>
              </a:spcAft>
              <a:buClr>
                <a:schemeClr val="dk2"/>
              </a:buClr>
              <a:buSzPts val="1000"/>
              <a:buNone/>
              <a:defRPr sz="1000"/>
            </a:lvl4pPr>
            <a:lvl5pPr marL="2286000" lvl="4" indent="-228600" algn="l">
              <a:lnSpc>
                <a:spcPct val="94000"/>
              </a:lnSpc>
              <a:spcBef>
                <a:spcPts val="500"/>
              </a:spcBef>
              <a:spcAft>
                <a:spcPts val="0"/>
              </a:spcAft>
              <a:buClr>
                <a:schemeClr val="dk2"/>
              </a:buClr>
              <a:buSzPts val="1000"/>
              <a:buNone/>
              <a:defRPr sz="1000"/>
            </a:lvl5pPr>
            <a:lvl6pPr marL="2743200" lvl="5" indent="-228600" algn="l">
              <a:lnSpc>
                <a:spcPct val="94000"/>
              </a:lnSpc>
              <a:spcBef>
                <a:spcPts val="500"/>
              </a:spcBef>
              <a:spcAft>
                <a:spcPts val="0"/>
              </a:spcAft>
              <a:buClr>
                <a:schemeClr val="dk2"/>
              </a:buClr>
              <a:buSzPts val="1000"/>
              <a:buNone/>
              <a:defRPr sz="1000"/>
            </a:lvl6pPr>
            <a:lvl7pPr marL="3200400" lvl="6" indent="-228600" algn="l">
              <a:lnSpc>
                <a:spcPct val="94000"/>
              </a:lnSpc>
              <a:spcBef>
                <a:spcPts val="500"/>
              </a:spcBef>
              <a:spcAft>
                <a:spcPts val="0"/>
              </a:spcAft>
              <a:buClr>
                <a:schemeClr val="dk2"/>
              </a:buClr>
              <a:buSzPts val="1000"/>
              <a:buNone/>
              <a:defRPr sz="1000"/>
            </a:lvl7pPr>
            <a:lvl8pPr marL="3657600" lvl="7" indent="-228600" algn="l">
              <a:lnSpc>
                <a:spcPct val="94000"/>
              </a:lnSpc>
              <a:spcBef>
                <a:spcPts val="500"/>
              </a:spcBef>
              <a:spcAft>
                <a:spcPts val="0"/>
              </a:spcAft>
              <a:buClr>
                <a:schemeClr val="dk2"/>
              </a:buClr>
              <a:buSzPts val="1000"/>
              <a:buNone/>
              <a:defRPr sz="1000"/>
            </a:lvl8pPr>
            <a:lvl9pPr marL="4114800" lvl="8" indent="-228600" algn="l">
              <a:lnSpc>
                <a:spcPct val="94000"/>
              </a:lnSpc>
              <a:spcBef>
                <a:spcPts val="500"/>
              </a:spcBef>
              <a:spcAft>
                <a:spcPts val="200"/>
              </a:spcAft>
              <a:buClr>
                <a:schemeClr val="dk2"/>
              </a:buClr>
              <a:buSzPts val="1000"/>
              <a:buNone/>
              <a:defRPr sz="1000"/>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matchingName="2_Cover Photo_REPLICA">
  <p:cSld name="2_Cover Photo_REPLICA">
    <p:bg>
      <p:bgPr>
        <a:solidFill>
          <a:schemeClr val="dk1"/>
        </a:solidFill>
        <a:effectLst/>
      </p:bgPr>
    </p:bg>
    <p:spTree>
      <p:nvGrpSpPr>
        <p:cNvPr id="1" name="Shape 91"/>
        <p:cNvGrpSpPr/>
        <p:nvPr/>
      </p:nvGrpSpPr>
      <p:grpSpPr>
        <a:xfrm>
          <a:off x="0" y="0"/>
          <a:ext cx="0" cy="0"/>
          <a:chOff x="0" y="0"/>
          <a:chExt cx="0" cy="0"/>
        </a:xfrm>
      </p:grpSpPr>
      <p:sp>
        <p:nvSpPr>
          <p:cNvPr id="92" name="Google Shape;92;p13"/>
          <p:cNvSpPr>
            <a:spLocks noGrp="1"/>
          </p:cNvSpPr>
          <p:nvPr>
            <p:ph type="pic" idx="2"/>
          </p:nvPr>
        </p:nvSpPr>
        <p:spPr>
          <a:xfrm>
            <a:off x="0" y="0"/>
            <a:ext cx="12192000" cy="6858000"/>
          </a:xfrm>
          <a:prstGeom prst="rect">
            <a:avLst/>
          </a:prstGeom>
          <a:noFill/>
          <a:ln>
            <a:noFill/>
          </a:ln>
        </p:spPr>
      </p:sp>
      <p:sp>
        <p:nvSpPr>
          <p:cNvPr id="93" name="Google Shape;93;p13"/>
          <p:cNvSpPr txBox="1">
            <a:spLocks noGrp="1"/>
          </p:cNvSpPr>
          <p:nvPr>
            <p:ph type="title"/>
          </p:nvPr>
        </p:nvSpPr>
        <p:spPr>
          <a:xfrm>
            <a:off x="1717209" y="1714953"/>
            <a:ext cx="7895918" cy="1865807"/>
          </a:xfrm>
          <a:prstGeom prst="rect">
            <a:avLst/>
          </a:prstGeom>
          <a:noFill/>
          <a:ln>
            <a:noFill/>
          </a:ln>
        </p:spPr>
        <p:txBody>
          <a:bodyPr spcFirstLastPara="1" wrap="square" lIns="91425" tIns="45700" rIns="91425" bIns="45700" anchor="b" anchorCtr="0">
            <a:normAutofit/>
          </a:bodyPr>
          <a:lstStyle>
            <a:lvl1pPr lvl="0" algn="l">
              <a:lnSpc>
                <a:spcPct val="84000"/>
              </a:lnSpc>
              <a:spcBef>
                <a:spcPts val="0"/>
              </a:spcBef>
              <a:spcAft>
                <a:spcPts val="0"/>
              </a:spcAft>
              <a:buClr>
                <a:schemeClr val="lt1"/>
              </a:buClr>
              <a:buSzPts val="7200"/>
              <a:buFont typeface="Arial"/>
              <a:buNone/>
              <a:defRPr sz="7200" b="1" i="0" cap="none">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4" name="Google Shape;94;p13"/>
          <p:cNvSpPr txBox="1">
            <a:spLocks noGrp="1"/>
          </p:cNvSpPr>
          <p:nvPr>
            <p:ph type="body" idx="1"/>
          </p:nvPr>
        </p:nvSpPr>
        <p:spPr>
          <a:xfrm>
            <a:off x="1763313" y="3642273"/>
            <a:ext cx="7895918" cy="811034"/>
          </a:xfrm>
          <a:prstGeom prst="rect">
            <a:avLst/>
          </a:prstGeom>
          <a:noFill/>
          <a:ln>
            <a:noFill/>
          </a:ln>
        </p:spPr>
        <p:txBody>
          <a:bodyPr spcFirstLastPara="1" wrap="square" lIns="91425" tIns="45700" rIns="91425" bIns="45700" anchor="t" anchorCtr="0">
            <a:normAutofit/>
          </a:bodyPr>
          <a:lstStyle>
            <a:lvl1pPr marL="457200" lvl="0" indent="-228600" algn="l">
              <a:lnSpc>
                <a:spcPct val="113000"/>
              </a:lnSpc>
              <a:spcBef>
                <a:spcPts val="0"/>
              </a:spcBef>
              <a:spcAft>
                <a:spcPts val="0"/>
              </a:spcAft>
              <a:buClr>
                <a:schemeClr val="lt1"/>
              </a:buClr>
              <a:buSzPts val="2000"/>
              <a:buNone/>
              <a:defRPr sz="2000">
                <a:solidFill>
                  <a:schemeClr val="lt1"/>
                </a:solidFill>
              </a:defRPr>
            </a:lvl1pPr>
            <a:lvl2pPr marL="914400" lvl="1" indent="-228600" algn="l">
              <a:lnSpc>
                <a:spcPct val="94000"/>
              </a:lnSpc>
              <a:spcBef>
                <a:spcPts val="1500"/>
              </a:spcBef>
              <a:spcAft>
                <a:spcPts val="0"/>
              </a:spcAft>
              <a:buClr>
                <a:schemeClr val="dk2"/>
              </a:buClr>
              <a:buSzPts val="1400"/>
              <a:buNone/>
              <a:defRPr sz="1400"/>
            </a:lvl2pPr>
            <a:lvl3pPr marL="1371600" lvl="2" indent="-228600" algn="l">
              <a:lnSpc>
                <a:spcPct val="94000"/>
              </a:lnSpc>
              <a:spcBef>
                <a:spcPts val="500"/>
              </a:spcBef>
              <a:spcAft>
                <a:spcPts val="0"/>
              </a:spcAft>
              <a:buClr>
                <a:schemeClr val="dk2"/>
              </a:buClr>
              <a:buSzPts val="1200"/>
              <a:buNone/>
              <a:defRPr sz="1200"/>
            </a:lvl3pPr>
            <a:lvl4pPr marL="1828800" lvl="3" indent="-228600" algn="l">
              <a:lnSpc>
                <a:spcPct val="94000"/>
              </a:lnSpc>
              <a:spcBef>
                <a:spcPts val="500"/>
              </a:spcBef>
              <a:spcAft>
                <a:spcPts val="0"/>
              </a:spcAft>
              <a:buClr>
                <a:schemeClr val="dk2"/>
              </a:buClr>
              <a:buSzPts val="1000"/>
              <a:buNone/>
              <a:defRPr sz="1000"/>
            </a:lvl4pPr>
            <a:lvl5pPr marL="2286000" lvl="4" indent="-228600" algn="l">
              <a:lnSpc>
                <a:spcPct val="94000"/>
              </a:lnSpc>
              <a:spcBef>
                <a:spcPts val="500"/>
              </a:spcBef>
              <a:spcAft>
                <a:spcPts val="0"/>
              </a:spcAft>
              <a:buClr>
                <a:schemeClr val="dk2"/>
              </a:buClr>
              <a:buSzPts val="1000"/>
              <a:buNone/>
              <a:defRPr sz="1000"/>
            </a:lvl5pPr>
            <a:lvl6pPr marL="2743200" lvl="5" indent="-228600" algn="l">
              <a:lnSpc>
                <a:spcPct val="94000"/>
              </a:lnSpc>
              <a:spcBef>
                <a:spcPts val="500"/>
              </a:spcBef>
              <a:spcAft>
                <a:spcPts val="0"/>
              </a:spcAft>
              <a:buClr>
                <a:schemeClr val="dk2"/>
              </a:buClr>
              <a:buSzPts val="1000"/>
              <a:buNone/>
              <a:defRPr sz="1000"/>
            </a:lvl6pPr>
            <a:lvl7pPr marL="3200400" lvl="6" indent="-228600" algn="l">
              <a:lnSpc>
                <a:spcPct val="94000"/>
              </a:lnSpc>
              <a:spcBef>
                <a:spcPts val="500"/>
              </a:spcBef>
              <a:spcAft>
                <a:spcPts val="0"/>
              </a:spcAft>
              <a:buClr>
                <a:schemeClr val="dk2"/>
              </a:buClr>
              <a:buSzPts val="1000"/>
              <a:buNone/>
              <a:defRPr sz="1000"/>
            </a:lvl7pPr>
            <a:lvl8pPr marL="3657600" lvl="7" indent="-228600" algn="l">
              <a:lnSpc>
                <a:spcPct val="94000"/>
              </a:lnSpc>
              <a:spcBef>
                <a:spcPts val="500"/>
              </a:spcBef>
              <a:spcAft>
                <a:spcPts val="0"/>
              </a:spcAft>
              <a:buClr>
                <a:schemeClr val="dk2"/>
              </a:buClr>
              <a:buSzPts val="1000"/>
              <a:buNone/>
              <a:defRPr sz="1000"/>
            </a:lvl8pPr>
            <a:lvl9pPr marL="4114800" lvl="8" indent="-228600" algn="l">
              <a:lnSpc>
                <a:spcPct val="94000"/>
              </a:lnSpc>
              <a:spcBef>
                <a:spcPts val="500"/>
              </a:spcBef>
              <a:spcAft>
                <a:spcPts val="200"/>
              </a:spcAft>
              <a:buClr>
                <a:schemeClr val="dk2"/>
              </a:buClr>
              <a:buSzPts val="1000"/>
              <a:buNone/>
              <a:defRPr sz="1000"/>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matchingName="Cover With Photo">
  <p:cSld name="Cover With Photo">
    <p:bg>
      <p:bgPr>
        <a:solidFill>
          <a:schemeClr val="lt1"/>
        </a:solidFill>
        <a:effectLst/>
      </p:bgPr>
    </p:bg>
    <p:spTree>
      <p:nvGrpSpPr>
        <p:cNvPr id="1" name="Shape 95"/>
        <p:cNvGrpSpPr/>
        <p:nvPr/>
      </p:nvGrpSpPr>
      <p:grpSpPr>
        <a:xfrm>
          <a:off x="0" y="0"/>
          <a:ext cx="0" cy="0"/>
          <a:chOff x="0" y="0"/>
          <a:chExt cx="0" cy="0"/>
        </a:xfrm>
      </p:grpSpPr>
      <p:sp>
        <p:nvSpPr>
          <p:cNvPr id="96" name="Google Shape;96;p14"/>
          <p:cNvSpPr>
            <a:spLocks noGrp="1"/>
          </p:cNvSpPr>
          <p:nvPr>
            <p:ph type="pic" idx="2"/>
          </p:nvPr>
        </p:nvSpPr>
        <p:spPr>
          <a:xfrm>
            <a:off x="6669741" y="0"/>
            <a:ext cx="5522259" cy="6858000"/>
          </a:xfrm>
          <a:prstGeom prst="rect">
            <a:avLst/>
          </a:prstGeom>
          <a:noFill/>
          <a:ln>
            <a:noFill/>
          </a:ln>
        </p:spPr>
      </p:sp>
      <p:sp>
        <p:nvSpPr>
          <p:cNvPr id="97" name="Google Shape;97;p14"/>
          <p:cNvSpPr txBox="1">
            <a:spLocks noGrp="1"/>
          </p:cNvSpPr>
          <p:nvPr>
            <p:ph type="title"/>
          </p:nvPr>
        </p:nvSpPr>
        <p:spPr>
          <a:xfrm>
            <a:off x="1323093" y="1382347"/>
            <a:ext cx="4883376" cy="2325817"/>
          </a:xfrm>
          <a:prstGeom prst="rect">
            <a:avLst/>
          </a:prstGeom>
          <a:noFill/>
          <a:ln>
            <a:noFill/>
          </a:ln>
        </p:spPr>
        <p:txBody>
          <a:bodyPr spcFirstLastPara="1" wrap="square" lIns="91425" tIns="45700" rIns="91425" bIns="45700" anchor="t" anchorCtr="0">
            <a:noAutofit/>
          </a:bodyPr>
          <a:lstStyle>
            <a:lvl1pPr lvl="0" algn="l">
              <a:lnSpc>
                <a:spcPct val="84000"/>
              </a:lnSpc>
              <a:spcBef>
                <a:spcPts val="0"/>
              </a:spcBef>
              <a:spcAft>
                <a:spcPts val="0"/>
              </a:spcAft>
              <a:buClr>
                <a:schemeClr val="dk1"/>
              </a:buClr>
              <a:buSzPts val="6000"/>
              <a:buFont typeface="Arial Black"/>
              <a:buNone/>
              <a:defRPr sz="6000">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8" name="Google Shape;98;p14"/>
          <p:cNvSpPr txBox="1">
            <a:spLocks noGrp="1"/>
          </p:cNvSpPr>
          <p:nvPr>
            <p:ph type="body" idx="1"/>
          </p:nvPr>
        </p:nvSpPr>
        <p:spPr>
          <a:xfrm>
            <a:off x="1358813" y="3725961"/>
            <a:ext cx="4883376" cy="537841"/>
          </a:xfrm>
          <a:prstGeom prst="rect">
            <a:avLst/>
          </a:prstGeom>
          <a:noFill/>
          <a:ln>
            <a:noFill/>
          </a:ln>
        </p:spPr>
        <p:txBody>
          <a:bodyPr spcFirstLastPara="1" wrap="square" lIns="91425" tIns="45700" rIns="91425" bIns="45700" anchor="b" anchorCtr="0">
            <a:normAutofit/>
          </a:bodyPr>
          <a:lstStyle>
            <a:lvl1pPr marL="457200" lvl="0" indent="-228600" algn="l">
              <a:lnSpc>
                <a:spcPct val="113000"/>
              </a:lnSpc>
              <a:spcBef>
                <a:spcPts val="0"/>
              </a:spcBef>
              <a:spcAft>
                <a:spcPts val="0"/>
              </a:spcAft>
              <a:buClr>
                <a:schemeClr val="dk1"/>
              </a:buClr>
              <a:buSzPts val="2000"/>
              <a:buNone/>
              <a:defRPr sz="2000">
                <a:solidFill>
                  <a:schemeClr val="dk1"/>
                </a:solidFill>
              </a:defRPr>
            </a:lvl1pPr>
            <a:lvl2pPr marL="914400" lvl="1" indent="-228600" algn="l">
              <a:lnSpc>
                <a:spcPct val="94000"/>
              </a:lnSpc>
              <a:spcBef>
                <a:spcPts val="1500"/>
              </a:spcBef>
              <a:spcAft>
                <a:spcPts val="0"/>
              </a:spcAft>
              <a:buClr>
                <a:schemeClr val="dk2"/>
              </a:buClr>
              <a:buSzPts val="1400"/>
              <a:buNone/>
              <a:defRPr sz="1400"/>
            </a:lvl2pPr>
            <a:lvl3pPr marL="1371600" lvl="2" indent="-228600" algn="l">
              <a:lnSpc>
                <a:spcPct val="94000"/>
              </a:lnSpc>
              <a:spcBef>
                <a:spcPts val="500"/>
              </a:spcBef>
              <a:spcAft>
                <a:spcPts val="0"/>
              </a:spcAft>
              <a:buClr>
                <a:schemeClr val="dk2"/>
              </a:buClr>
              <a:buSzPts val="1200"/>
              <a:buNone/>
              <a:defRPr sz="1200"/>
            </a:lvl3pPr>
            <a:lvl4pPr marL="1828800" lvl="3" indent="-228600" algn="l">
              <a:lnSpc>
                <a:spcPct val="94000"/>
              </a:lnSpc>
              <a:spcBef>
                <a:spcPts val="500"/>
              </a:spcBef>
              <a:spcAft>
                <a:spcPts val="0"/>
              </a:spcAft>
              <a:buClr>
                <a:schemeClr val="dk2"/>
              </a:buClr>
              <a:buSzPts val="1000"/>
              <a:buNone/>
              <a:defRPr sz="1000"/>
            </a:lvl4pPr>
            <a:lvl5pPr marL="2286000" lvl="4" indent="-228600" algn="l">
              <a:lnSpc>
                <a:spcPct val="94000"/>
              </a:lnSpc>
              <a:spcBef>
                <a:spcPts val="500"/>
              </a:spcBef>
              <a:spcAft>
                <a:spcPts val="0"/>
              </a:spcAft>
              <a:buClr>
                <a:schemeClr val="dk2"/>
              </a:buClr>
              <a:buSzPts val="1000"/>
              <a:buNone/>
              <a:defRPr sz="1000"/>
            </a:lvl5pPr>
            <a:lvl6pPr marL="2743200" lvl="5" indent="-228600" algn="l">
              <a:lnSpc>
                <a:spcPct val="94000"/>
              </a:lnSpc>
              <a:spcBef>
                <a:spcPts val="500"/>
              </a:spcBef>
              <a:spcAft>
                <a:spcPts val="0"/>
              </a:spcAft>
              <a:buClr>
                <a:schemeClr val="dk2"/>
              </a:buClr>
              <a:buSzPts val="1000"/>
              <a:buNone/>
              <a:defRPr sz="1000"/>
            </a:lvl6pPr>
            <a:lvl7pPr marL="3200400" lvl="6" indent="-228600" algn="l">
              <a:lnSpc>
                <a:spcPct val="94000"/>
              </a:lnSpc>
              <a:spcBef>
                <a:spcPts val="500"/>
              </a:spcBef>
              <a:spcAft>
                <a:spcPts val="0"/>
              </a:spcAft>
              <a:buClr>
                <a:schemeClr val="dk2"/>
              </a:buClr>
              <a:buSzPts val="1000"/>
              <a:buNone/>
              <a:defRPr sz="1000"/>
            </a:lvl7pPr>
            <a:lvl8pPr marL="3657600" lvl="7" indent="-228600" algn="l">
              <a:lnSpc>
                <a:spcPct val="94000"/>
              </a:lnSpc>
              <a:spcBef>
                <a:spcPts val="500"/>
              </a:spcBef>
              <a:spcAft>
                <a:spcPts val="0"/>
              </a:spcAft>
              <a:buClr>
                <a:schemeClr val="dk2"/>
              </a:buClr>
              <a:buSzPts val="1000"/>
              <a:buNone/>
              <a:defRPr sz="1000"/>
            </a:lvl8pPr>
            <a:lvl9pPr marL="4114800" lvl="8" indent="-228600" algn="l">
              <a:lnSpc>
                <a:spcPct val="94000"/>
              </a:lnSpc>
              <a:spcBef>
                <a:spcPts val="500"/>
              </a:spcBef>
              <a:spcAft>
                <a:spcPts val="200"/>
              </a:spcAft>
              <a:buClr>
                <a:schemeClr val="dk2"/>
              </a:buClr>
              <a:buSzPts val="1000"/>
              <a:buNone/>
              <a:defRPr sz="1000"/>
            </a:lvl9pPr>
          </a:lstStyle>
          <a:p>
            <a:endParaRPr/>
          </a:p>
        </p:txBody>
      </p:sp>
      <p:pic>
        <p:nvPicPr>
          <p:cNvPr id="99" name="Google Shape;99;p14"/>
          <p:cNvPicPr preferRelativeResize="0"/>
          <p:nvPr/>
        </p:nvPicPr>
        <p:blipFill rotWithShape="1">
          <a:blip r:embed="rId2">
            <a:alphaModFix/>
          </a:blip>
          <a:srcRect/>
          <a:stretch/>
        </p:blipFill>
        <p:spPr>
          <a:xfrm>
            <a:off x="723900" y="5868464"/>
            <a:ext cx="2413000" cy="546101"/>
          </a:xfrm>
          <a:prstGeom prst="rect">
            <a:avLst/>
          </a:prstGeom>
          <a:noFill/>
          <a:ln>
            <a:noFill/>
          </a:ln>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matchingName="1_Cover With Photo_REPLICA">
  <p:cSld name="1_Cover With Photo_REPLICA">
    <p:bg>
      <p:bgPr>
        <a:solidFill>
          <a:schemeClr val="lt1"/>
        </a:solidFill>
        <a:effectLst/>
      </p:bgPr>
    </p:bg>
    <p:spTree>
      <p:nvGrpSpPr>
        <p:cNvPr id="1" name="Shape 100"/>
        <p:cNvGrpSpPr/>
        <p:nvPr/>
      </p:nvGrpSpPr>
      <p:grpSpPr>
        <a:xfrm>
          <a:off x="0" y="0"/>
          <a:ext cx="0" cy="0"/>
          <a:chOff x="0" y="0"/>
          <a:chExt cx="0" cy="0"/>
        </a:xfrm>
      </p:grpSpPr>
      <p:sp>
        <p:nvSpPr>
          <p:cNvPr id="101" name="Google Shape;101;p15"/>
          <p:cNvSpPr>
            <a:spLocks noGrp="1"/>
          </p:cNvSpPr>
          <p:nvPr>
            <p:ph type="pic" idx="2"/>
          </p:nvPr>
        </p:nvSpPr>
        <p:spPr>
          <a:xfrm>
            <a:off x="6669741" y="0"/>
            <a:ext cx="5522259" cy="6858000"/>
          </a:xfrm>
          <a:prstGeom prst="rect">
            <a:avLst/>
          </a:prstGeom>
          <a:noFill/>
          <a:ln>
            <a:noFill/>
          </a:ln>
        </p:spPr>
      </p:sp>
      <p:sp>
        <p:nvSpPr>
          <p:cNvPr id="102" name="Google Shape;102;p15"/>
          <p:cNvSpPr txBox="1">
            <a:spLocks noGrp="1"/>
          </p:cNvSpPr>
          <p:nvPr>
            <p:ph type="title"/>
          </p:nvPr>
        </p:nvSpPr>
        <p:spPr>
          <a:xfrm>
            <a:off x="1323093" y="1382348"/>
            <a:ext cx="4883376" cy="1552046"/>
          </a:xfrm>
          <a:prstGeom prst="rect">
            <a:avLst/>
          </a:prstGeom>
          <a:noFill/>
          <a:ln>
            <a:noFill/>
          </a:ln>
        </p:spPr>
        <p:txBody>
          <a:bodyPr spcFirstLastPara="1" wrap="square" lIns="91425" tIns="45700" rIns="91425" bIns="45700" anchor="t" anchorCtr="0">
            <a:noAutofit/>
          </a:bodyPr>
          <a:lstStyle>
            <a:lvl1pPr lvl="0" algn="l">
              <a:lnSpc>
                <a:spcPct val="84000"/>
              </a:lnSpc>
              <a:spcBef>
                <a:spcPts val="0"/>
              </a:spcBef>
              <a:spcAft>
                <a:spcPts val="0"/>
              </a:spcAft>
              <a:buClr>
                <a:schemeClr val="dk1"/>
              </a:buClr>
              <a:buSzPts val="6000"/>
              <a:buFont typeface="Arial"/>
              <a:buNone/>
              <a:defRPr sz="6000" b="1" i="0" cap="none">
                <a:solidFill>
                  <a:schemeClr val="dk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3" name="Google Shape;103;p15"/>
          <p:cNvSpPr txBox="1">
            <a:spLocks noGrp="1"/>
          </p:cNvSpPr>
          <p:nvPr>
            <p:ph type="body" idx="1"/>
          </p:nvPr>
        </p:nvSpPr>
        <p:spPr>
          <a:xfrm>
            <a:off x="1358813" y="2950340"/>
            <a:ext cx="4883376" cy="537841"/>
          </a:xfrm>
          <a:prstGeom prst="rect">
            <a:avLst/>
          </a:prstGeom>
          <a:noFill/>
          <a:ln>
            <a:noFill/>
          </a:ln>
        </p:spPr>
        <p:txBody>
          <a:bodyPr spcFirstLastPara="1" wrap="square" lIns="91425" tIns="45700" rIns="91425" bIns="45700" anchor="b" anchorCtr="0">
            <a:normAutofit/>
          </a:bodyPr>
          <a:lstStyle>
            <a:lvl1pPr marL="457200" lvl="0" indent="-228600" algn="l">
              <a:lnSpc>
                <a:spcPct val="113000"/>
              </a:lnSpc>
              <a:spcBef>
                <a:spcPts val="0"/>
              </a:spcBef>
              <a:spcAft>
                <a:spcPts val="0"/>
              </a:spcAft>
              <a:buClr>
                <a:schemeClr val="dk1"/>
              </a:buClr>
              <a:buSzPts val="2000"/>
              <a:buNone/>
              <a:defRPr sz="2000">
                <a:solidFill>
                  <a:schemeClr val="dk1"/>
                </a:solidFill>
              </a:defRPr>
            </a:lvl1pPr>
            <a:lvl2pPr marL="914400" lvl="1" indent="-228600" algn="l">
              <a:lnSpc>
                <a:spcPct val="94000"/>
              </a:lnSpc>
              <a:spcBef>
                <a:spcPts val="1500"/>
              </a:spcBef>
              <a:spcAft>
                <a:spcPts val="0"/>
              </a:spcAft>
              <a:buClr>
                <a:schemeClr val="dk2"/>
              </a:buClr>
              <a:buSzPts val="1400"/>
              <a:buNone/>
              <a:defRPr sz="1400"/>
            </a:lvl2pPr>
            <a:lvl3pPr marL="1371600" lvl="2" indent="-228600" algn="l">
              <a:lnSpc>
                <a:spcPct val="94000"/>
              </a:lnSpc>
              <a:spcBef>
                <a:spcPts val="500"/>
              </a:spcBef>
              <a:spcAft>
                <a:spcPts val="0"/>
              </a:spcAft>
              <a:buClr>
                <a:schemeClr val="dk2"/>
              </a:buClr>
              <a:buSzPts val="1200"/>
              <a:buNone/>
              <a:defRPr sz="1200"/>
            </a:lvl3pPr>
            <a:lvl4pPr marL="1828800" lvl="3" indent="-228600" algn="l">
              <a:lnSpc>
                <a:spcPct val="94000"/>
              </a:lnSpc>
              <a:spcBef>
                <a:spcPts val="500"/>
              </a:spcBef>
              <a:spcAft>
                <a:spcPts val="0"/>
              </a:spcAft>
              <a:buClr>
                <a:schemeClr val="dk2"/>
              </a:buClr>
              <a:buSzPts val="1000"/>
              <a:buNone/>
              <a:defRPr sz="1000"/>
            </a:lvl4pPr>
            <a:lvl5pPr marL="2286000" lvl="4" indent="-228600" algn="l">
              <a:lnSpc>
                <a:spcPct val="94000"/>
              </a:lnSpc>
              <a:spcBef>
                <a:spcPts val="500"/>
              </a:spcBef>
              <a:spcAft>
                <a:spcPts val="0"/>
              </a:spcAft>
              <a:buClr>
                <a:schemeClr val="dk2"/>
              </a:buClr>
              <a:buSzPts val="1000"/>
              <a:buNone/>
              <a:defRPr sz="1000"/>
            </a:lvl5pPr>
            <a:lvl6pPr marL="2743200" lvl="5" indent="-228600" algn="l">
              <a:lnSpc>
                <a:spcPct val="94000"/>
              </a:lnSpc>
              <a:spcBef>
                <a:spcPts val="500"/>
              </a:spcBef>
              <a:spcAft>
                <a:spcPts val="0"/>
              </a:spcAft>
              <a:buClr>
                <a:schemeClr val="dk2"/>
              </a:buClr>
              <a:buSzPts val="1000"/>
              <a:buNone/>
              <a:defRPr sz="1000"/>
            </a:lvl6pPr>
            <a:lvl7pPr marL="3200400" lvl="6" indent="-228600" algn="l">
              <a:lnSpc>
                <a:spcPct val="94000"/>
              </a:lnSpc>
              <a:spcBef>
                <a:spcPts val="500"/>
              </a:spcBef>
              <a:spcAft>
                <a:spcPts val="0"/>
              </a:spcAft>
              <a:buClr>
                <a:schemeClr val="dk2"/>
              </a:buClr>
              <a:buSzPts val="1000"/>
              <a:buNone/>
              <a:defRPr sz="1000"/>
            </a:lvl7pPr>
            <a:lvl8pPr marL="3657600" lvl="7" indent="-228600" algn="l">
              <a:lnSpc>
                <a:spcPct val="94000"/>
              </a:lnSpc>
              <a:spcBef>
                <a:spcPts val="500"/>
              </a:spcBef>
              <a:spcAft>
                <a:spcPts val="0"/>
              </a:spcAft>
              <a:buClr>
                <a:schemeClr val="dk2"/>
              </a:buClr>
              <a:buSzPts val="1000"/>
              <a:buNone/>
              <a:defRPr sz="1000"/>
            </a:lvl8pPr>
            <a:lvl9pPr marL="4114800" lvl="8" indent="-228600" algn="l">
              <a:lnSpc>
                <a:spcPct val="94000"/>
              </a:lnSpc>
              <a:spcBef>
                <a:spcPts val="500"/>
              </a:spcBef>
              <a:spcAft>
                <a:spcPts val="200"/>
              </a:spcAft>
              <a:buClr>
                <a:schemeClr val="dk2"/>
              </a:buClr>
              <a:buSzPts val="1000"/>
              <a:buNone/>
              <a:defRPr sz="1000"/>
            </a:lvl9pPr>
          </a:lstStyle>
          <a:p>
            <a:endParaRPr/>
          </a:p>
        </p:txBody>
      </p:sp>
      <p:pic>
        <p:nvPicPr>
          <p:cNvPr id="104" name="Google Shape;104;p15"/>
          <p:cNvPicPr preferRelativeResize="0"/>
          <p:nvPr/>
        </p:nvPicPr>
        <p:blipFill rotWithShape="1">
          <a:blip r:embed="rId2">
            <a:alphaModFix/>
          </a:blip>
          <a:srcRect/>
          <a:stretch/>
        </p:blipFill>
        <p:spPr>
          <a:xfrm>
            <a:off x="723900" y="5868464"/>
            <a:ext cx="2413000" cy="546101"/>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Slide 1">
  <p:cSld name="Title Slide 1">
    <p:spTree>
      <p:nvGrpSpPr>
        <p:cNvPr id="1" name="Shape 105"/>
        <p:cNvGrpSpPr/>
        <p:nvPr/>
      </p:nvGrpSpPr>
      <p:grpSpPr>
        <a:xfrm>
          <a:off x="0" y="0"/>
          <a:ext cx="0" cy="0"/>
          <a:chOff x="0" y="0"/>
          <a:chExt cx="0" cy="0"/>
        </a:xfrm>
      </p:grpSpPr>
      <p:sp>
        <p:nvSpPr>
          <p:cNvPr id="106" name="Google Shape;106;p16"/>
          <p:cNvSpPr txBox="1">
            <a:spLocks noGrp="1"/>
          </p:cNvSpPr>
          <p:nvPr>
            <p:ph type="subTitle" idx="1"/>
          </p:nvPr>
        </p:nvSpPr>
        <p:spPr>
          <a:xfrm>
            <a:off x="1516702" y="4233673"/>
            <a:ext cx="7581193" cy="1073179"/>
          </a:xfrm>
          <a:prstGeom prst="rect">
            <a:avLst/>
          </a:prstGeom>
          <a:noFill/>
          <a:ln>
            <a:noFill/>
          </a:ln>
        </p:spPr>
        <p:txBody>
          <a:bodyPr spcFirstLastPara="1" wrap="square" lIns="91425" tIns="45700" rIns="91425" bIns="45700" anchor="b" anchorCtr="0">
            <a:normAutofit/>
          </a:bodyPr>
          <a:lstStyle>
            <a:lvl1pPr lvl="0" algn="l">
              <a:lnSpc>
                <a:spcPct val="112000"/>
              </a:lnSpc>
              <a:spcBef>
                <a:spcPts val="0"/>
              </a:spcBef>
              <a:spcAft>
                <a:spcPts val="0"/>
              </a:spcAft>
              <a:buClr>
                <a:schemeClr val="dk2"/>
              </a:buClr>
              <a:buSzPts val="2000"/>
              <a:buNone/>
              <a:defRPr sz="2000"/>
            </a:lvl1pPr>
            <a:lvl2pPr lvl="1" algn="ctr">
              <a:lnSpc>
                <a:spcPct val="94000"/>
              </a:lnSpc>
              <a:spcBef>
                <a:spcPts val="500"/>
              </a:spcBef>
              <a:spcAft>
                <a:spcPts val="0"/>
              </a:spcAft>
              <a:buClr>
                <a:schemeClr val="dk2"/>
              </a:buClr>
              <a:buSzPts val="2000"/>
              <a:buNone/>
              <a:defRPr sz="2000"/>
            </a:lvl2pPr>
            <a:lvl3pPr lvl="2" algn="ctr">
              <a:lnSpc>
                <a:spcPct val="94000"/>
              </a:lnSpc>
              <a:spcBef>
                <a:spcPts val="500"/>
              </a:spcBef>
              <a:spcAft>
                <a:spcPts val="0"/>
              </a:spcAft>
              <a:buClr>
                <a:schemeClr val="dk2"/>
              </a:buClr>
              <a:buSzPts val="1800"/>
              <a:buNone/>
              <a:defRPr sz="1800"/>
            </a:lvl3pPr>
            <a:lvl4pPr lvl="3" algn="ctr">
              <a:lnSpc>
                <a:spcPct val="94000"/>
              </a:lnSpc>
              <a:spcBef>
                <a:spcPts val="500"/>
              </a:spcBef>
              <a:spcAft>
                <a:spcPts val="0"/>
              </a:spcAft>
              <a:buClr>
                <a:schemeClr val="dk2"/>
              </a:buClr>
              <a:buSzPts val="1600"/>
              <a:buNone/>
              <a:defRPr sz="1600"/>
            </a:lvl4pPr>
            <a:lvl5pPr lvl="4" algn="ctr">
              <a:lnSpc>
                <a:spcPct val="94000"/>
              </a:lnSpc>
              <a:spcBef>
                <a:spcPts val="500"/>
              </a:spcBef>
              <a:spcAft>
                <a:spcPts val="0"/>
              </a:spcAft>
              <a:buClr>
                <a:schemeClr val="dk2"/>
              </a:buClr>
              <a:buSzPts val="1600"/>
              <a:buNone/>
              <a:defRPr sz="1600"/>
            </a:lvl5pPr>
            <a:lvl6pPr lvl="5" algn="ctr">
              <a:lnSpc>
                <a:spcPct val="94000"/>
              </a:lnSpc>
              <a:spcBef>
                <a:spcPts val="500"/>
              </a:spcBef>
              <a:spcAft>
                <a:spcPts val="0"/>
              </a:spcAft>
              <a:buClr>
                <a:schemeClr val="dk2"/>
              </a:buClr>
              <a:buSzPts val="1600"/>
              <a:buNone/>
              <a:defRPr sz="1600"/>
            </a:lvl6pPr>
            <a:lvl7pPr lvl="6" algn="ctr">
              <a:lnSpc>
                <a:spcPct val="94000"/>
              </a:lnSpc>
              <a:spcBef>
                <a:spcPts val="500"/>
              </a:spcBef>
              <a:spcAft>
                <a:spcPts val="0"/>
              </a:spcAft>
              <a:buClr>
                <a:schemeClr val="dk2"/>
              </a:buClr>
              <a:buSzPts val="1600"/>
              <a:buNone/>
              <a:defRPr sz="1600"/>
            </a:lvl7pPr>
            <a:lvl8pPr lvl="7" algn="ctr">
              <a:lnSpc>
                <a:spcPct val="94000"/>
              </a:lnSpc>
              <a:spcBef>
                <a:spcPts val="500"/>
              </a:spcBef>
              <a:spcAft>
                <a:spcPts val="0"/>
              </a:spcAft>
              <a:buClr>
                <a:schemeClr val="dk2"/>
              </a:buClr>
              <a:buSzPts val="1600"/>
              <a:buNone/>
              <a:defRPr sz="1600"/>
            </a:lvl8pPr>
            <a:lvl9pPr lvl="8" algn="ctr">
              <a:lnSpc>
                <a:spcPct val="94000"/>
              </a:lnSpc>
              <a:spcBef>
                <a:spcPts val="500"/>
              </a:spcBef>
              <a:spcAft>
                <a:spcPts val="200"/>
              </a:spcAft>
              <a:buClr>
                <a:schemeClr val="dk2"/>
              </a:buClr>
              <a:buSzPts val="1600"/>
              <a:buNone/>
              <a:defRPr sz="1600"/>
            </a:lvl9pPr>
          </a:lstStyle>
          <a:p>
            <a:endParaRPr/>
          </a:p>
        </p:txBody>
      </p:sp>
      <p:sp>
        <p:nvSpPr>
          <p:cNvPr id="107" name="Google Shape;107;p16"/>
          <p:cNvSpPr txBox="1"/>
          <p:nvPr/>
        </p:nvSpPr>
        <p:spPr>
          <a:xfrm>
            <a:off x="3499658" y="-914400"/>
            <a:ext cx="184731"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grpSp>
        <p:nvGrpSpPr>
          <p:cNvPr id="108" name="Google Shape;108;p16"/>
          <p:cNvGrpSpPr/>
          <p:nvPr/>
        </p:nvGrpSpPr>
        <p:grpSpPr>
          <a:xfrm flipH="1">
            <a:off x="740586" y="504430"/>
            <a:ext cx="10759267" cy="5597117"/>
            <a:chOff x="818853" y="504430"/>
            <a:chExt cx="10759267" cy="5597117"/>
          </a:xfrm>
        </p:grpSpPr>
        <p:sp>
          <p:nvSpPr>
            <p:cNvPr id="109" name="Google Shape;109;p16"/>
            <p:cNvSpPr/>
            <p:nvPr/>
          </p:nvSpPr>
          <p:spPr>
            <a:xfrm>
              <a:off x="818853" y="504430"/>
              <a:ext cx="10759267" cy="182880"/>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10" name="Google Shape;110;p16"/>
            <p:cNvSpPr/>
            <p:nvPr/>
          </p:nvSpPr>
          <p:spPr>
            <a:xfrm rot="5400000">
              <a:off x="8699630" y="3223058"/>
              <a:ext cx="5574097" cy="182880"/>
            </a:xfrm>
            <a:prstGeom prst="rect">
              <a:avLst/>
            </a:prstGeom>
            <a:solidFill>
              <a:schemeClr val="dk2"/>
            </a:solidFill>
            <a:ln w="9525"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11" name="Google Shape;111;p16"/>
            <p:cNvSpPr/>
            <p:nvPr/>
          </p:nvSpPr>
          <p:spPr>
            <a:xfrm>
              <a:off x="9683082" y="5918667"/>
              <a:ext cx="1895038" cy="182880"/>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grpSp>
      <p:sp>
        <p:nvSpPr>
          <p:cNvPr id="112" name="Google Shape;112;p16"/>
          <p:cNvSpPr txBox="1">
            <a:spLocks noGrp="1"/>
          </p:cNvSpPr>
          <p:nvPr>
            <p:ph type="title"/>
          </p:nvPr>
        </p:nvSpPr>
        <p:spPr>
          <a:xfrm>
            <a:off x="1516702" y="1341150"/>
            <a:ext cx="7581193" cy="2823355"/>
          </a:xfrm>
          <a:prstGeom prst="rect">
            <a:avLst/>
          </a:prstGeom>
          <a:noFill/>
          <a:ln>
            <a:noFill/>
          </a:ln>
        </p:spPr>
        <p:txBody>
          <a:bodyPr spcFirstLastPara="1" wrap="square" lIns="91425" tIns="45700" rIns="91425" bIns="45700" anchor="t" anchorCtr="0">
            <a:noAutofit/>
          </a:bodyPr>
          <a:lstStyle>
            <a:lvl1pPr lvl="0" algn="l">
              <a:lnSpc>
                <a:spcPct val="89000"/>
              </a:lnSpc>
              <a:spcBef>
                <a:spcPts val="0"/>
              </a:spcBef>
              <a:spcAft>
                <a:spcPts val="0"/>
              </a:spcAft>
              <a:buClr>
                <a:schemeClr val="dk2"/>
              </a:buClr>
              <a:buSzPts val="7200"/>
              <a:buFont typeface="Arial Black"/>
              <a:buNone/>
              <a:defRPr sz="7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3" name="Google Shape;113;p16"/>
          <p:cNvSpPr txBox="1">
            <a:spLocks noGrp="1"/>
          </p:cNvSpPr>
          <p:nvPr>
            <p:ph type="dt" idx="10"/>
          </p:nvPr>
        </p:nvSpPr>
        <p:spPr>
          <a:xfrm>
            <a:off x="699888"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4" name="Google Shape;114;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5" name="Google Shape;115;p16"/>
          <p:cNvSpPr txBox="1">
            <a:spLocks noGrp="1"/>
          </p:cNvSpPr>
          <p:nvPr>
            <p:ph type="sldNum" idx="12"/>
          </p:nvPr>
        </p:nvSpPr>
        <p:spPr>
          <a:xfrm>
            <a:off x="8565648" y="6356350"/>
            <a:ext cx="1994402"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matchingName="Title Slide 2" type="secHead">
  <p:cSld name="SECTION_HEADER">
    <p:spTree>
      <p:nvGrpSpPr>
        <p:cNvPr id="1" name="Shape 116"/>
        <p:cNvGrpSpPr/>
        <p:nvPr/>
      </p:nvGrpSpPr>
      <p:grpSpPr>
        <a:xfrm>
          <a:off x="0" y="0"/>
          <a:ext cx="0" cy="0"/>
          <a:chOff x="0" y="0"/>
          <a:chExt cx="0" cy="0"/>
        </a:xfrm>
      </p:grpSpPr>
      <p:sp>
        <p:nvSpPr>
          <p:cNvPr id="117" name="Google Shape;117;p17"/>
          <p:cNvSpPr txBox="1">
            <a:spLocks noGrp="1"/>
          </p:cNvSpPr>
          <p:nvPr>
            <p:ph type="title"/>
          </p:nvPr>
        </p:nvSpPr>
        <p:spPr>
          <a:xfrm>
            <a:off x="3219610" y="1309782"/>
            <a:ext cx="7639034" cy="3007774"/>
          </a:xfrm>
          <a:prstGeom prst="rect">
            <a:avLst/>
          </a:prstGeom>
          <a:noFill/>
          <a:ln>
            <a:noFill/>
          </a:ln>
        </p:spPr>
        <p:txBody>
          <a:bodyPr spcFirstLastPara="1" wrap="square" lIns="91425" tIns="45700" rIns="91425" bIns="45700" anchor="t" anchorCtr="0">
            <a:normAutofit/>
          </a:bodyPr>
          <a:lstStyle>
            <a:lvl1pPr lvl="0" algn="r">
              <a:lnSpc>
                <a:spcPct val="89000"/>
              </a:lnSpc>
              <a:spcBef>
                <a:spcPts val="0"/>
              </a:spcBef>
              <a:spcAft>
                <a:spcPts val="0"/>
              </a:spcAft>
              <a:buClr>
                <a:schemeClr val="dk2"/>
              </a:buClr>
              <a:buSzPts val="7200"/>
              <a:buFont typeface="Arial Black"/>
              <a:buNone/>
              <a:defRPr sz="7200" cap="none">
                <a:solidFill>
                  <a:schemeClr val="dk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8" name="Google Shape;118;p17"/>
          <p:cNvSpPr txBox="1">
            <a:spLocks noGrp="1"/>
          </p:cNvSpPr>
          <p:nvPr>
            <p:ph type="body" idx="1"/>
          </p:nvPr>
        </p:nvSpPr>
        <p:spPr>
          <a:xfrm>
            <a:off x="3219610" y="4406688"/>
            <a:ext cx="7624675" cy="912732"/>
          </a:xfrm>
          <a:prstGeom prst="rect">
            <a:avLst/>
          </a:prstGeom>
          <a:noFill/>
          <a:ln>
            <a:noFill/>
          </a:ln>
        </p:spPr>
        <p:txBody>
          <a:bodyPr spcFirstLastPara="1" wrap="square" lIns="91425" tIns="45700" rIns="91425" bIns="45700" anchor="b" anchorCtr="0">
            <a:normAutofit/>
          </a:bodyPr>
          <a:lstStyle>
            <a:lvl1pPr marL="457200" lvl="0" indent="-228600" algn="r">
              <a:lnSpc>
                <a:spcPct val="112000"/>
              </a:lnSpc>
              <a:spcBef>
                <a:spcPts val="0"/>
              </a:spcBef>
              <a:spcAft>
                <a:spcPts val="0"/>
              </a:spcAft>
              <a:buClr>
                <a:schemeClr val="dk2"/>
              </a:buClr>
              <a:buSzPts val="2000"/>
              <a:buNone/>
              <a:defRPr sz="2000">
                <a:solidFill>
                  <a:schemeClr val="dk2"/>
                </a:solidFill>
              </a:defRPr>
            </a:lvl1pPr>
            <a:lvl2pPr marL="914400" lvl="1" indent="-228600" algn="l">
              <a:lnSpc>
                <a:spcPct val="94000"/>
              </a:lnSpc>
              <a:spcBef>
                <a:spcPts val="500"/>
              </a:spcBef>
              <a:spcAft>
                <a:spcPts val="0"/>
              </a:spcAft>
              <a:buClr>
                <a:srgbClr val="888888"/>
              </a:buClr>
              <a:buSzPts val="2000"/>
              <a:buNone/>
              <a:defRPr sz="2000">
                <a:solidFill>
                  <a:srgbClr val="888888"/>
                </a:solidFill>
              </a:defRPr>
            </a:lvl2pPr>
            <a:lvl3pPr marL="1371600" lvl="2" indent="-228600" algn="l">
              <a:lnSpc>
                <a:spcPct val="94000"/>
              </a:lnSpc>
              <a:spcBef>
                <a:spcPts val="500"/>
              </a:spcBef>
              <a:spcAft>
                <a:spcPts val="0"/>
              </a:spcAft>
              <a:buClr>
                <a:srgbClr val="888888"/>
              </a:buClr>
              <a:buSzPts val="1800"/>
              <a:buNone/>
              <a:defRPr sz="1800">
                <a:solidFill>
                  <a:srgbClr val="888888"/>
                </a:solidFill>
              </a:defRPr>
            </a:lvl3pPr>
            <a:lvl4pPr marL="1828800" lvl="3" indent="-228600" algn="l">
              <a:lnSpc>
                <a:spcPct val="94000"/>
              </a:lnSpc>
              <a:spcBef>
                <a:spcPts val="500"/>
              </a:spcBef>
              <a:spcAft>
                <a:spcPts val="0"/>
              </a:spcAft>
              <a:buClr>
                <a:srgbClr val="888888"/>
              </a:buClr>
              <a:buSzPts val="1600"/>
              <a:buNone/>
              <a:defRPr sz="1600">
                <a:solidFill>
                  <a:srgbClr val="888888"/>
                </a:solidFill>
              </a:defRPr>
            </a:lvl4pPr>
            <a:lvl5pPr marL="2286000" lvl="4" indent="-228600" algn="l">
              <a:lnSpc>
                <a:spcPct val="94000"/>
              </a:lnSpc>
              <a:spcBef>
                <a:spcPts val="500"/>
              </a:spcBef>
              <a:spcAft>
                <a:spcPts val="0"/>
              </a:spcAft>
              <a:buClr>
                <a:srgbClr val="888888"/>
              </a:buClr>
              <a:buSzPts val="1600"/>
              <a:buNone/>
              <a:defRPr sz="1600">
                <a:solidFill>
                  <a:srgbClr val="888888"/>
                </a:solidFill>
              </a:defRPr>
            </a:lvl5pPr>
            <a:lvl6pPr marL="2743200" lvl="5" indent="-228600" algn="l">
              <a:lnSpc>
                <a:spcPct val="94000"/>
              </a:lnSpc>
              <a:spcBef>
                <a:spcPts val="500"/>
              </a:spcBef>
              <a:spcAft>
                <a:spcPts val="0"/>
              </a:spcAft>
              <a:buClr>
                <a:srgbClr val="888888"/>
              </a:buClr>
              <a:buSzPts val="1600"/>
              <a:buNone/>
              <a:defRPr sz="1600">
                <a:solidFill>
                  <a:srgbClr val="888888"/>
                </a:solidFill>
              </a:defRPr>
            </a:lvl6pPr>
            <a:lvl7pPr marL="3200400" lvl="6" indent="-228600" algn="l">
              <a:lnSpc>
                <a:spcPct val="94000"/>
              </a:lnSpc>
              <a:spcBef>
                <a:spcPts val="500"/>
              </a:spcBef>
              <a:spcAft>
                <a:spcPts val="0"/>
              </a:spcAft>
              <a:buClr>
                <a:srgbClr val="888888"/>
              </a:buClr>
              <a:buSzPts val="1600"/>
              <a:buNone/>
              <a:defRPr sz="1600">
                <a:solidFill>
                  <a:srgbClr val="888888"/>
                </a:solidFill>
              </a:defRPr>
            </a:lvl7pPr>
            <a:lvl8pPr marL="3657600" lvl="7" indent="-228600" algn="l">
              <a:lnSpc>
                <a:spcPct val="94000"/>
              </a:lnSpc>
              <a:spcBef>
                <a:spcPts val="500"/>
              </a:spcBef>
              <a:spcAft>
                <a:spcPts val="0"/>
              </a:spcAft>
              <a:buClr>
                <a:srgbClr val="888888"/>
              </a:buClr>
              <a:buSzPts val="1600"/>
              <a:buNone/>
              <a:defRPr sz="1600">
                <a:solidFill>
                  <a:srgbClr val="888888"/>
                </a:solidFill>
              </a:defRPr>
            </a:lvl8pPr>
            <a:lvl9pPr marL="4114800" lvl="8" indent="-228600" algn="l">
              <a:lnSpc>
                <a:spcPct val="94000"/>
              </a:lnSpc>
              <a:spcBef>
                <a:spcPts val="500"/>
              </a:spcBef>
              <a:spcAft>
                <a:spcPts val="200"/>
              </a:spcAft>
              <a:buClr>
                <a:srgbClr val="888888"/>
              </a:buClr>
              <a:buSzPts val="1600"/>
              <a:buNone/>
              <a:defRPr sz="1600">
                <a:solidFill>
                  <a:srgbClr val="888888"/>
                </a:solidFill>
              </a:defRPr>
            </a:lvl9pPr>
          </a:lstStyle>
          <a:p>
            <a:endParaRPr/>
          </a:p>
        </p:txBody>
      </p:sp>
      <p:grpSp>
        <p:nvGrpSpPr>
          <p:cNvPr id="119" name="Google Shape;119;p17"/>
          <p:cNvGrpSpPr/>
          <p:nvPr/>
        </p:nvGrpSpPr>
        <p:grpSpPr>
          <a:xfrm>
            <a:off x="3219610" y="559466"/>
            <a:ext cx="8358509" cy="5542080"/>
            <a:chOff x="3219610" y="559466"/>
            <a:chExt cx="8358509" cy="5542080"/>
          </a:xfrm>
        </p:grpSpPr>
        <p:sp>
          <p:nvSpPr>
            <p:cNvPr id="120" name="Google Shape;120;p17"/>
            <p:cNvSpPr/>
            <p:nvPr/>
          </p:nvSpPr>
          <p:spPr>
            <a:xfrm>
              <a:off x="8222802" y="559466"/>
              <a:ext cx="3355317" cy="182880"/>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21" name="Google Shape;121;p17"/>
            <p:cNvSpPr/>
            <p:nvPr/>
          </p:nvSpPr>
          <p:spPr>
            <a:xfrm rot="5400000">
              <a:off x="8715640" y="3239067"/>
              <a:ext cx="5542078" cy="182880"/>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22" name="Google Shape;122;p17"/>
            <p:cNvSpPr/>
            <p:nvPr/>
          </p:nvSpPr>
          <p:spPr>
            <a:xfrm>
              <a:off x="3219610" y="5918666"/>
              <a:ext cx="8358509" cy="182880"/>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grpSp>
      <p:sp>
        <p:nvSpPr>
          <p:cNvPr id="123" name="Google Shape;123;p17"/>
          <p:cNvSpPr txBox="1">
            <a:spLocks noGrp="1"/>
          </p:cNvSpPr>
          <p:nvPr>
            <p:ph type="dt" idx="10"/>
          </p:nvPr>
        </p:nvSpPr>
        <p:spPr>
          <a:xfrm>
            <a:off x="699888"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4" name="Google Shape;124;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5" name="Google Shape;125;p17"/>
          <p:cNvSpPr txBox="1">
            <a:spLocks noGrp="1"/>
          </p:cNvSpPr>
          <p:nvPr>
            <p:ph type="sldNum" idx="12"/>
          </p:nvPr>
        </p:nvSpPr>
        <p:spPr>
          <a:xfrm>
            <a:off x="8565648" y="6356350"/>
            <a:ext cx="1994402"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pic>
        <p:nvPicPr>
          <p:cNvPr id="126" name="Google Shape;126;p17"/>
          <p:cNvPicPr preferRelativeResize="0"/>
          <p:nvPr/>
        </p:nvPicPr>
        <p:blipFill rotWithShape="1">
          <a:blip r:embed="rId2">
            <a:alphaModFix/>
          </a:blip>
          <a:srcRect/>
          <a:stretch/>
        </p:blipFill>
        <p:spPr>
          <a:xfrm>
            <a:off x="699888" y="576058"/>
            <a:ext cx="1446216" cy="405646"/>
          </a:xfrm>
          <a:prstGeom prst="rect">
            <a:avLst/>
          </a:prstGeom>
          <a:noFill/>
          <a:ln>
            <a:noFill/>
          </a:ln>
        </p:spPr>
      </p:pic>
      <p:pic>
        <p:nvPicPr>
          <p:cNvPr id="127" name="Google Shape;127;p17"/>
          <p:cNvPicPr preferRelativeResize="0"/>
          <p:nvPr/>
        </p:nvPicPr>
        <p:blipFill rotWithShape="1">
          <a:blip r:embed="rId2">
            <a:alphaModFix/>
          </a:blip>
          <a:srcRect/>
          <a:stretch/>
        </p:blipFill>
        <p:spPr>
          <a:xfrm>
            <a:off x="10673625" y="6384707"/>
            <a:ext cx="940525" cy="263806"/>
          </a:xfrm>
          <a:prstGeom prst="rect">
            <a:avLst/>
          </a:prstGeom>
          <a:noFill/>
          <a:ln>
            <a:noFill/>
          </a:ln>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matchingName="1_Title Slide 2_REPLICA">
  <p:cSld name="1_Title Slide 2_REPLICA">
    <p:spTree>
      <p:nvGrpSpPr>
        <p:cNvPr id="1" name="Shape 128"/>
        <p:cNvGrpSpPr/>
        <p:nvPr/>
      </p:nvGrpSpPr>
      <p:grpSpPr>
        <a:xfrm>
          <a:off x="0" y="0"/>
          <a:ext cx="0" cy="0"/>
          <a:chOff x="0" y="0"/>
          <a:chExt cx="0" cy="0"/>
        </a:xfrm>
      </p:grpSpPr>
      <p:sp>
        <p:nvSpPr>
          <p:cNvPr id="129" name="Google Shape;129;p18"/>
          <p:cNvSpPr txBox="1">
            <a:spLocks noGrp="1"/>
          </p:cNvSpPr>
          <p:nvPr>
            <p:ph type="title"/>
          </p:nvPr>
        </p:nvSpPr>
        <p:spPr>
          <a:xfrm>
            <a:off x="3219610" y="1309782"/>
            <a:ext cx="7639034" cy="3007774"/>
          </a:xfrm>
          <a:prstGeom prst="rect">
            <a:avLst/>
          </a:prstGeom>
          <a:noFill/>
          <a:ln>
            <a:noFill/>
          </a:ln>
        </p:spPr>
        <p:txBody>
          <a:bodyPr spcFirstLastPara="1" wrap="square" lIns="91425" tIns="45700" rIns="91425" bIns="45700" anchor="t" anchorCtr="0">
            <a:normAutofit/>
          </a:bodyPr>
          <a:lstStyle>
            <a:lvl1pPr lvl="0" algn="r">
              <a:lnSpc>
                <a:spcPct val="89000"/>
              </a:lnSpc>
              <a:spcBef>
                <a:spcPts val="0"/>
              </a:spcBef>
              <a:spcAft>
                <a:spcPts val="0"/>
              </a:spcAft>
              <a:buClr>
                <a:schemeClr val="dk2"/>
              </a:buClr>
              <a:buSzPts val="7200"/>
              <a:buFont typeface="Arial"/>
              <a:buNone/>
              <a:defRPr sz="7200" b="1" i="0" cap="none">
                <a:solidFill>
                  <a:schemeClr val="dk2"/>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0" name="Google Shape;130;p18"/>
          <p:cNvSpPr txBox="1">
            <a:spLocks noGrp="1"/>
          </p:cNvSpPr>
          <p:nvPr>
            <p:ph type="body" idx="1"/>
          </p:nvPr>
        </p:nvSpPr>
        <p:spPr>
          <a:xfrm>
            <a:off x="3219610" y="4406688"/>
            <a:ext cx="7624675" cy="912732"/>
          </a:xfrm>
          <a:prstGeom prst="rect">
            <a:avLst/>
          </a:prstGeom>
          <a:noFill/>
          <a:ln>
            <a:noFill/>
          </a:ln>
        </p:spPr>
        <p:txBody>
          <a:bodyPr spcFirstLastPara="1" wrap="square" lIns="91425" tIns="45700" rIns="91425" bIns="45700" anchor="b" anchorCtr="0">
            <a:normAutofit/>
          </a:bodyPr>
          <a:lstStyle>
            <a:lvl1pPr marL="457200" lvl="0" indent="-228600" algn="r">
              <a:lnSpc>
                <a:spcPct val="112000"/>
              </a:lnSpc>
              <a:spcBef>
                <a:spcPts val="0"/>
              </a:spcBef>
              <a:spcAft>
                <a:spcPts val="0"/>
              </a:spcAft>
              <a:buClr>
                <a:schemeClr val="dk2"/>
              </a:buClr>
              <a:buSzPts val="2000"/>
              <a:buNone/>
              <a:defRPr sz="2000">
                <a:solidFill>
                  <a:schemeClr val="dk2"/>
                </a:solidFill>
              </a:defRPr>
            </a:lvl1pPr>
            <a:lvl2pPr marL="914400" lvl="1" indent="-228600" algn="l">
              <a:lnSpc>
                <a:spcPct val="94000"/>
              </a:lnSpc>
              <a:spcBef>
                <a:spcPts val="500"/>
              </a:spcBef>
              <a:spcAft>
                <a:spcPts val="0"/>
              </a:spcAft>
              <a:buClr>
                <a:srgbClr val="888888"/>
              </a:buClr>
              <a:buSzPts val="2000"/>
              <a:buNone/>
              <a:defRPr sz="2000">
                <a:solidFill>
                  <a:srgbClr val="888888"/>
                </a:solidFill>
              </a:defRPr>
            </a:lvl2pPr>
            <a:lvl3pPr marL="1371600" lvl="2" indent="-228600" algn="l">
              <a:lnSpc>
                <a:spcPct val="94000"/>
              </a:lnSpc>
              <a:spcBef>
                <a:spcPts val="500"/>
              </a:spcBef>
              <a:spcAft>
                <a:spcPts val="0"/>
              </a:spcAft>
              <a:buClr>
                <a:srgbClr val="888888"/>
              </a:buClr>
              <a:buSzPts val="1800"/>
              <a:buNone/>
              <a:defRPr sz="1800">
                <a:solidFill>
                  <a:srgbClr val="888888"/>
                </a:solidFill>
              </a:defRPr>
            </a:lvl3pPr>
            <a:lvl4pPr marL="1828800" lvl="3" indent="-228600" algn="l">
              <a:lnSpc>
                <a:spcPct val="94000"/>
              </a:lnSpc>
              <a:spcBef>
                <a:spcPts val="500"/>
              </a:spcBef>
              <a:spcAft>
                <a:spcPts val="0"/>
              </a:spcAft>
              <a:buClr>
                <a:srgbClr val="888888"/>
              </a:buClr>
              <a:buSzPts val="1600"/>
              <a:buNone/>
              <a:defRPr sz="1600">
                <a:solidFill>
                  <a:srgbClr val="888888"/>
                </a:solidFill>
              </a:defRPr>
            </a:lvl4pPr>
            <a:lvl5pPr marL="2286000" lvl="4" indent="-228600" algn="l">
              <a:lnSpc>
                <a:spcPct val="94000"/>
              </a:lnSpc>
              <a:spcBef>
                <a:spcPts val="500"/>
              </a:spcBef>
              <a:spcAft>
                <a:spcPts val="0"/>
              </a:spcAft>
              <a:buClr>
                <a:srgbClr val="888888"/>
              </a:buClr>
              <a:buSzPts val="1600"/>
              <a:buNone/>
              <a:defRPr sz="1600">
                <a:solidFill>
                  <a:srgbClr val="888888"/>
                </a:solidFill>
              </a:defRPr>
            </a:lvl5pPr>
            <a:lvl6pPr marL="2743200" lvl="5" indent="-228600" algn="l">
              <a:lnSpc>
                <a:spcPct val="94000"/>
              </a:lnSpc>
              <a:spcBef>
                <a:spcPts val="500"/>
              </a:spcBef>
              <a:spcAft>
                <a:spcPts val="0"/>
              </a:spcAft>
              <a:buClr>
                <a:srgbClr val="888888"/>
              </a:buClr>
              <a:buSzPts val="1600"/>
              <a:buNone/>
              <a:defRPr sz="1600">
                <a:solidFill>
                  <a:srgbClr val="888888"/>
                </a:solidFill>
              </a:defRPr>
            </a:lvl6pPr>
            <a:lvl7pPr marL="3200400" lvl="6" indent="-228600" algn="l">
              <a:lnSpc>
                <a:spcPct val="94000"/>
              </a:lnSpc>
              <a:spcBef>
                <a:spcPts val="500"/>
              </a:spcBef>
              <a:spcAft>
                <a:spcPts val="0"/>
              </a:spcAft>
              <a:buClr>
                <a:srgbClr val="888888"/>
              </a:buClr>
              <a:buSzPts val="1600"/>
              <a:buNone/>
              <a:defRPr sz="1600">
                <a:solidFill>
                  <a:srgbClr val="888888"/>
                </a:solidFill>
              </a:defRPr>
            </a:lvl7pPr>
            <a:lvl8pPr marL="3657600" lvl="7" indent="-228600" algn="l">
              <a:lnSpc>
                <a:spcPct val="94000"/>
              </a:lnSpc>
              <a:spcBef>
                <a:spcPts val="500"/>
              </a:spcBef>
              <a:spcAft>
                <a:spcPts val="0"/>
              </a:spcAft>
              <a:buClr>
                <a:srgbClr val="888888"/>
              </a:buClr>
              <a:buSzPts val="1600"/>
              <a:buNone/>
              <a:defRPr sz="1600">
                <a:solidFill>
                  <a:srgbClr val="888888"/>
                </a:solidFill>
              </a:defRPr>
            </a:lvl8pPr>
            <a:lvl9pPr marL="4114800" lvl="8" indent="-228600" algn="l">
              <a:lnSpc>
                <a:spcPct val="94000"/>
              </a:lnSpc>
              <a:spcBef>
                <a:spcPts val="500"/>
              </a:spcBef>
              <a:spcAft>
                <a:spcPts val="200"/>
              </a:spcAft>
              <a:buClr>
                <a:srgbClr val="888888"/>
              </a:buClr>
              <a:buSzPts val="1600"/>
              <a:buNone/>
              <a:defRPr sz="1600">
                <a:solidFill>
                  <a:srgbClr val="888888"/>
                </a:solidFill>
              </a:defRPr>
            </a:lvl9pPr>
          </a:lstStyle>
          <a:p>
            <a:endParaRPr/>
          </a:p>
        </p:txBody>
      </p:sp>
      <p:grpSp>
        <p:nvGrpSpPr>
          <p:cNvPr id="131" name="Google Shape;131;p18"/>
          <p:cNvGrpSpPr/>
          <p:nvPr/>
        </p:nvGrpSpPr>
        <p:grpSpPr>
          <a:xfrm>
            <a:off x="3219610" y="559466"/>
            <a:ext cx="8358509" cy="5542080"/>
            <a:chOff x="3219610" y="559466"/>
            <a:chExt cx="8358509" cy="5542080"/>
          </a:xfrm>
        </p:grpSpPr>
        <p:sp>
          <p:nvSpPr>
            <p:cNvPr id="132" name="Google Shape;132;p18"/>
            <p:cNvSpPr/>
            <p:nvPr/>
          </p:nvSpPr>
          <p:spPr>
            <a:xfrm>
              <a:off x="8222802" y="559466"/>
              <a:ext cx="3355317" cy="182880"/>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33" name="Google Shape;133;p18"/>
            <p:cNvSpPr/>
            <p:nvPr/>
          </p:nvSpPr>
          <p:spPr>
            <a:xfrm rot="5400000">
              <a:off x="8715640" y="3239067"/>
              <a:ext cx="5542078" cy="182880"/>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34" name="Google Shape;134;p18"/>
            <p:cNvSpPr/>
            <p:nvPr/>
          </p:nvSpPr>
          <p:spPr>
            <a:xfrm>
              <a:off x="3219610" y="5918666"/>
              <a:ext cx="8358509" cy="182880"/>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grpSp>
      <p:sp>
        <p:nvSpPr>
          <p:cNvPr id="135" name="Google Shape;135;p18"/>
          <p:cNvSpPr txBox="1">
            <a:spLocks noGrp="1"/>
          </p:cNvSpPr>
          <p:nvPr>
            <p:ph type="dt" idx="10"/>
          </p:nvPr>
        </p:nvSpPr>
        <p:spPr>
          <a:xfrm>
            <a:off x="699888"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6" name="Google Shape;136;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7" name="Google Shape;137;p18"/>
          <p:cNvSpPr txBox="1">
            <a:spLocks noGrp="1"/>
          </p:cNvSpPr>
          <p:nvPr>
            <p:ph type="sldNum" idx="12"/>
          </p:nvPr>
        </p:nvSpPr>
        <p:spPr>
          <a:xfrm>
            <a:off x="8565648" y="6356350"/>
            <a:ext cx="1994402"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pic>
        <p:nvPicPr>
          <p:cNvPr id="138" name="Google Shape;138;p18"/>
          <p:cNvPicPr preferRelativeResize="0"/>
          <p:nvPr/>
        </p:nvPicPr>
        <p:blipFill rotWithShape="1">
          <a:blip r:embed="rId2">
            <a:alphaModFix/>
          </a:blip>
          <a:srcRect/>
          <a:stretch/>
        </p:blipFill>
        <p:spPr>
          <a:xfrm>
            <a:off x="699888" y="576058"/>
            <a:ext cx="1446216" cy="405646"/>
          </a:xfrm>
          <a:prstGeom prst="rect">
            <a:avLst/>
          </a:prstGeom>
          <a:noFill/>
          <a:ln>
            <a:noFill/>
          </a:ln>
        </p:spPr>
      </p:pic>
      <p:pic>
        <p:nvPicPr>
          <p:cNvPr id="139" name="Google Shape;139;p18"/>
          <p:cNvPicPr preferRelativeResize="0"/>
          <p:nvPr/>
        </p:nvPicPr>
        <p:blipFill rotWithShape="1">
          <a:blip r:embed="rId2">
            <a:alphaModFix/>
          </a:blip>
          <a:srcRect/>
          <a:stretch/>
        </p:blipFill>
        <p:spPr>
          <a:xfrm>
            <a:off x="10673625" y="6384707"/>
            <a:ext cx="940525" cy="263806"/>
          </a:xfrm>
          <a:prstGeom prst="rect">
            <a:avLst/>
          </a:prstGeom>
          <a:noFill/>
          <a:ln>
            <a:noFill/>
          </a:ln>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Frame Center Title Text Slide">
  <p:cSld name="Frame Center Title Text Slide">
    <p:spTree>
      <p:nvGrpSpPr>
        <p:cNvPr id="1" name="Shape 140"/>
        <p:cNvGrpSpPr/>
        <p:nvPr/>
      </p:nvGrpSpPr>
      <p:grpSpPr>
        <a:xfrm>
          <a:off x="0" y="0"/>
          <a:ext cx="0" cy="0"/>
          <a:chOff x="0" y="0"/>
          <a:chExt cx="0" cy="0"/>
        </a:xfrm>
      </p:grpSpPr>
      <p:sp>
        <p:nvSpPr>
          <p:cNvPr id="141" name="Google Shape;141;p19"/>
          <p:cNvSpPr txBox="1">
            <a:spLocks noGrp="1"/>
          </p:cNvSpPr>
          <p:nvPr>
            <p:ph type="title"/>
          </p:nvPr>
        </p:nvSpPr>
        <p:spPr>
          <a:xfrm>
            <a:off x="1977325" y="1658318"/>
            <a:ext cx="8237349" cy="1921789"/>
          </a:xfrm>
          <a:prstGeom prst="rect">
            <a:avLst/>
          </a:prstGeom>
          <a:noFill/>
          <a:ln>
            <a:noFill/>
          </a:ln>
        </p:spPr>
        <p:txBody>
          <a:bodyPr spcFirstLastPara="1" wrap="square" lIns="91425" tIns="45700" rIns="91425" bIns="45700" anchor="b" anchorCtr="0">
            <a:normAutofit/>
          </a:bodyPr>
          <a:lstStyle>
            <a:lvl1pPr lvl="0" algn="ctr">
              <a:lnSpc>
                <a:spcPct val="89000"/>
              </a:lnSpc>
              <a:spcBef>
                <a:spcPts val="0"/>
              </a:spcBef>
              <a:spcAft>
                <a:spcPts val="0"/>
              </a:spcAft>
              <a:buClr>
                <a:schemeClr val="dk2"/>
              </a:buClr>
              <a:buSzPts val="7200"/>
              <a:buFont typeface="Arial Black"/>
              <a:buNone/>
              <a:defRPr sz="7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2" name="Google Shape;142;p19"/>
          <p:cNvSpPr txBox="1">
            <a:spLocks noGrp="1"/>
          </p:cNvSpPr>
          <p:nvPr>
            <p:ph type="body" idx="1"/>
          </p:nvPr>
        </p:nvSpPr>
        <p:spPr>
          <a:xfrm>
            <a:off x="2325917" y="3766087"/>
            <a:ext cx="7540163" cy="2504268"/>
          </a:xfrm>
          <a:prstGeom prst="rect">
            <a:avLst/>
          </a:prstGeom>
          <a:noFill/>
          <a:ln>
            <a:noFill/>
          </a:ln>
        </p:spPr>
        <p:txBody>
          <a:bodyPr spcFirstLastPara="1" wrap="square" lIns="91425" tIns="45700" rIns="91425" bIns="45700" anchor="t" anchorCtr="0">
            <a:normAutofit/>
          </a:bodyPr>
          <a:lstStyle>
            <a:lvl1pPr marL="457200" lvl="0" indent="-228600" algn="ctr">
              <a:lnSpc>
                <a:spcPct val="94000"/>
              </a:lnSpc>
              <a:spcBef>
                <a:spcPts val="1000"/>
              </a:spcBef>
              <a:spcAft>
                <a:spcPts val="0"/>
              </a:spcAft>
              <a:buClr>
                <a:schemeClr val="dk2"/>
              </a:buClr>
              <a:buSzPts val="2000"/>
              <a:buNone/>
              <a:defRPr/>
            </a:lvl1pPr>
            <a:lvl2pPr marL="914400" lvl="1" indent="-342900" algn="l">
              <a:lnSpc>
                <a:spcPct val="94000"/>
              </a:lnSpc>
              <a:spcBef>
                <a:spcPts val="500"/>
              </a:spcBef>
              <a:spcAft>
                <a:spcPts val="0"/>
              </a:spcAft>
              <a:buClr>
                <a:schemeClr val="dk2"/>
              </a:buClr>
              <a:buSzPts val="1800"/>
              <a:buChar char="–"/>
              <a:defRPr/>
            </a:lvl2pPr>
            <a:lvl3pPr marL="1371600" lvl="2" indent="-342900" algn="l">
              <a:lnSpc>
                <a:spcPct val="94000"/>
              </a:lnSpc>
              <a:spcBef>
                <a:spcPts val="500"/>
              </a:spcBef>
              <a:spcAft>
                <a:spcPts val="0"/>
              </a:spcAft>
              <a:buClr>
                <a:schemeClr val="dk2"/>
              </a:buClr>
              <a:buSzPts val="1800"/>
              <a:buChar char="■"/>
              <a:defRPr/>
            </a:lvl3pPr>
            <a:lvl4pPr marL="1828800" lvl="3" indent="-342900" algn="ctr">
              <a:lnSpc>
                <a:spcPct val="94000"/>
              </a:lnSpc>
              <a:spcBef>
                <a:spcPts val="500"/>
              </a:spcBef>
              <a:spcAft>
                <a:spcPts val="0"/>
              </a:spcAft>
              <a:buClr>
                <a:schemeClr val="dk2"/>
              </a:buClr>
              <a:buSzPts val="1800"/>
              <a:buChar char="–"/>
              <a:defRPr/>
            </a:lvl4pPr>
            <a:lvl5pPr marL="2286000" lvl="4" indent="-342900" algn="l">
              <a:lnSpc>
                <a:spcPct val="94000"/>
              </a:lnSpc>
              <a:spcBef>
                <a:spcPts val="500"/>
              </a:spcBef>
              <a:spcAft>
                <a:spcPts val="0"/>
              </a:spcAft>
              <a:buClr>
                <a:schemeClr val="dk2"/>
              </a:buClr>
              <a:buSzPts val="1800"/>
              <a:buChar char="■"/>
              <a:defRPr/>
            </a:lvl5pPr>
            <a:lvl6pPr marL="2743200" lvl="5" indent="-342900" algn="l">
              <a:lnSpc>
                <a:spcPct val="94000"/>
              </a:lnSpc>
              <a:spcBef>
                <a:spcPts val="500"/>
              </a:spcBef>
              <a:spcAft>
                <a:spcPts val="0"/>
              </a:spcAft>
              <a:buClr>
                <a:schemeClr val="dk2"/>
              </a:buClr>
              <a:buSzPts val="1800"/>
              <a:buChar char="–"/>
              <a:defRPr/>
            </a:lvl6pPr>
            <a:lvl7pPr marL="3200400" lvl="6" indent="-342900" algn="l">
              <a:lnSpc>
                <a:spcPct val="94000"/>
              </a:lnSpc>
              <a:spcBef>
                <a:spcPts val="500"/>
              </a:spcBef>
              <a:spcAft>
                <a:spcPts val="0"/>
              </a:spcAft>
              <a:buClr>
                <a:schemeClr val="dk2"/>
              </a:buClr>
              <a:buSzPts val="1800"/>
              <a:buChar char="■"/>
              <a:defRPr/>
            </a:lvl7pPr>
            <a:lvl8pPr marL="3657600" lvl="7" indent="-342900" algn="l">
              <a:lnSpc>
                <a:spcPct val="94000"/>
              </a:lnSpc>
              <a:spcBef>
                <a:spcPts val="500"/>
              </a:spcBef>
              <a:spcAft>
                <a:spcPts val="0"/>
              </a:spcAft>
              <a:buClr>
                <a:schemeClr val="dk2"/>
              </a:buClr>
              <a:buSzPts val="1800"/>
              <a:buChar char="–"/>
              <a:defRPr/>
            </a:lvl8pPr>
            <a:lvl9pPr marL="4114800" lvl="8" indent="-342900" algn="l">
              <a:lnSpc>
                <a:spcPct val="94000"/>
              </a:lnSpc>
              <a:spcBef>
                <a:spcPts val="500"/>
              </a:spcBef>
              <a:spcAft>
                <a:spcPts val="200"/>
              </a:spcAft>
              <a:buClr>
                <a:schemeClr val="dk2"/>
              </a:buClr>
              <a:buSzPts val="1800"/>
              <a:buChar char="■"/>
              <a:defRPr/>
            </a:lvl9pPr>
          </a:lstStyle>
          <a:p>
            <a:endParaRPr/>
          </a:p>
        </p:txBody>
      </p:sp>
      <p:sp>
        <p:nvSpPr>
          <p:cNvPr id="143" name="Google Shape;143;p19"/>
          <p:cNvSpPr txBox="1">
            <a:spLocks noGrp="1"/>
          </p:cNvSpPr>
          <p:nvPr>
            <p:ph type="dt" idx="10"/>
          </p:nvPr>
        </p:nvSpPr>
        <p:spPr>
          <a:xfrm>
            <a:off x="699888"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4" name="Google Shape;144;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5" name="Google Shape;145;p19"/>
          <p:cNvSpPr txBox="1">
            <a:spLocks noGrp="1"/>
          </p:cNvSpPr>
          <p:nvPr>
            <p:ph type="sldNum" idx="12"/>
          </p:nvPr>
        </p:nvSpPr>
        <p:spPr>
          <a:xfrm>
            <a:off x="8565648" y="6356350"/>
            <a:ext cx="1994402"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
        <p:nvSpPr>
          <p:cNvPr id="146" name="Google Shape;146;p19"/>
          <p:cNvSpPr/>
          <p:nvPr/>
        </p:nvSpPr>
        <p:spPr>
          <a:xfrm>
            <a:off x="723900" y="559468"/>
            <a:ext cx="10859267" cy="182880"/>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47" name="Google Shape;147;p19"/>
          <p:cNvSpPr/>
          <p:nvPr/>
        </p:nvSpPr>
        <p:spPr>
          <a:xfrm rot="5400000">
            <a:off x="-528373" y="1811742"/>
            <a:ext cx="2687426" cy="182880"/>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48" name="Google Shape;148;p19"/>
          <p:cNvSpPr/>
          <p:nvPr/>
        </p:nvSpPr>
        <p:spPr>
          <a:xfrm rot="5400000">
            <a:off x="9318854" y="2671898"/>
            <a:ext cx="4407738" cy="182880"/>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1_Comparison">
  <p:cSld name="1_Comparison">
    <p:spTree>
      <p:nvGrpSpPr>
        <p:cNvPr id="1" name="Shape 149"/>
        <p:cNvGrpSpPr/>
        <p:nvPr/>
      </p:nvGrpSpPr>
      <p:grpSpPr>
        <a:xfrm>
          <a:off x="0" y="0"/>
          <a:ext cx="0" cy="0"/>
          <a:chOff x="0" y="0"/>
          <a:chExt cx="0" cy="0"/>
        </a:xfrm>
      </p:grpSpPr>
      <p:sp>
        <p:nvSpPr>
          <p:cNvPr id="150" name="Google Shape;150;p20"/>
          <p:cNvSpPr txBox="1">
            <a:spLocks noGrp="1"/>
          </p:cNvSpPr>
          <p:nvPr>
            <p:ph type="title"/>
          </p:nvPr>
        </p:nvSpPr>
        <p:spPr>
          <a:xfrm>
            <a:off x="1371600" y="685800"/>
            <a:ext cx="9167248" cy="1374820"/>
          </a:xfrm>
          <a:prstGeom prst="rect">
            <a:avLst/>
          </a:prstGeom>
          <a:noFill/>
          <a:ln>
            <a:noFill/>
          </a:ln>
        </p:spPr>
        <p:txBody>
          <a:bodyPr spcFirstLastPara="1" wrap="square" lIns="91425" tIns="45700" rIns="91425" bIns="45700" anchor="t" anchorCtr="0">
            <a:normAutofit/>
          </a:bodyPr>
          <a:lstStyle>
            <a:lvl1pPr lvl="0" algn="l">
              <a:lnSpc>
                <a:spcPct val="89000"/>
              </a:lnSpc>
              <a:spcBef>
                <a:spcPts val="0"/>
              </a:spcBef>
              <a:spcAft>
                <a:spcPts val="0"/>
              </a:spcAft>
              <a:buClr>
                <a:schemeClr val="dk2"/>
              </a:buClr>
              <a:buSzPts val="4400"/>
              <a:buFont typeface="Arial Black"/>
              <a:buNone/>
              <a:defRPr>
                <a:solidFill>
                  <a:schemeClr val="dk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1" name="Google Shape;151;p20"/>
          <p:cNvSpPr txBox="1">
            <a:spLocks noGrp="1"/>
          </p:cNvSpPr>
          <p:nvPr>
            <p:ph type="dt" idx="10"/>
          </p:nvPr>
        </p:nvSpPr>
        <p:spPr>
          <a:xfrm>
            <a:off x="699888"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2" name="Google Shape;152;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3" name="Google Shape;153;p20"/>
          <p:cNvSpPr txBox="1">
            <a:spLocks noGrp="1"/>
          </p:cNvSpPr>
          <p:nvPr>
            <p:ph type="sldNum" idx="12"/>
          </p:nvPr>
        </p:nvSpPr>
        <p:spPr>
          <a:xfrm>
            <a:off x="8565648" y="6356350"/>
            <a:ext cx="1994402"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
        <p:nvSpPr>
          <p:cNvPr id="154" name="Google Shape;154;p20"/>
          <p:cNvSpPr>
            <a:spLocks noGrp="1"/>
          </p:cNvSpPr>
          <p:nvPr>
            <p:ph type="pic" idx="2"/>
          </p:nvPr>
        </p:nvSpPr>
        <p:spPr>
          <a:xfrm>
            <a:off x="4773478" y="2200758"/>
            <a:ext cx="5765370" cy="3758339"/>
          </a:xfrm>
          <a:prstGeom prst="rect">
            <a:avLst/>
          </a:prstGeom>
          <a:noFill/>
          <a:ln>
            <a:noFill/>
          </a:ln>
        </p:spPr>
      </p:sp>
      <p:sp>
        <p:nvSpPr>
          <p:cNvPr id="155" name="Google Shape;155;p20"/>
          <p:cNvSpPr>
            <a:spLocks noGrp="1"/>
          </p:cNvSpPr>
          <p:nvPr>
            <p:ph type="pic" idx="3"/>
          </p:nvPr>
        </p:nvSpPr>
        <p:spPr>
          <a:xfrm>
            <a:off x="1387100" y="2200759"/>
            <a:ext cx="3037666" cy="3758338"/>
          </a:xfrm>
          <a:prstGeom prst="rect">
            <a:avLst/>
          </a:prstGeom>
          <a:noFill/>
          <a:ln>
            <a:noFill/>
          </a:ln>
        </p:spPr>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Text Double Photo">
  <p:cSld name="Title Text Double Photo">
    <p:spTree>
      <p:nvGrpSpPr>
        <p:cNvPr id="1" name="Shape 156"/>
        <p:cNvGrpSpPr/>
        <p:nvPr/>
      </p:nvGrpSpPr>
      <p:grpSpPr>
        <a:xfrm>
          <a:off x="0" y="0"/>
          <a:ext cx="0" cy="0"/>
          <a:chOff x="0" y="0"/>
          <a:chExt cx="0" cy="0"/>
        </a:xfrm>
      </p:grpSpPr>
      <p:sp>
        <p:nvSpPr>
          <p:cNvPr id="157" name="Google Shape;157;p21"/>
          <p:cNvSpPr>
            <a:spLocks noGrp="1"/>
          </p:cNvSpPr>
          <p:nvPr>
            <p:ph type="pic" idx="2"/>
          </p:nvPr>
        </p:nvSpPr>
        <p:spPr>
          <a:xfrm>
            <a:off x="6160575" y="3386381"/>
            <a:ext cx="3804833" cy="2502976"/>
          </a:xfrm>
          <a:prstGeom prst="rect">
            <a:avLst/>
          </a:prstGeom>
          <a:noFill/>
          <a:ln>
            <a:noFill/>
          </a:ln>
        </p:spPr>
      </p:sp>
      <p:sp>
        <p:nvSpPr>
          <p:cNvPr id="158" name="Google Shape;158;p21"/>
          <p:cNvSpPr txBox="1">
            <a:spLocks noGrp="1"/>
          </p:cNvSpPr>
          <p:nvPr>
            <p:ph type="title"/>
          </p:nvPr>
        </p:nvSpPr>
        <p:spPr>
          <a:xfrm>
            <a:off x="1371600" y="685800"/>
            <a:ext cx="4290413" cy="1888351"/>
          </a:xfrm>
          <a:prstGeom prst="rect">
            <a:avLst/>
          </a:prstGeom>
          <a:noFill/>
          <a:ln>
            <a:noFill/>
          </a:ln>
        </p:spPr>
        <p:txBody>
          <a:bodyPr spcFirstLastPara="1" wrap="square" lIns="91425" tIns="45700" rIns="91425" bIns="45700" anchor="t" anchorCtr="0">
            <a:normAutofit/>
          </a:bodyPr>
          <a:lstStyle>
            <a:lvl1pPr lvl="0" algn="l">
              <a:lnSpc>
                <a:spcPct val="89000"/>
              </a:lnSpc>
              <a:spcBef>
                <a:spcPts val="0"/>
              </a:spcBef>
              <a:spcAft>
                <a:spcPts val="0"/>
              </a:spcAft>
              <a:buClr>
                <a:schemeClr val="dk2"/>
              </a:buClr>
              <a:buSzPts val="4400"/>
              <a:buFont typeface="Arial Black"/>
              <a:buNone/>
              <a:defRPr>
                <a:solidFill>
                  <a:schemeClr val="dk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9" name="Google Shape;159;p21"/>
          <p:cNvSpPr txBox="1">
            <a:spLocks noGrp="1"/>
          </p:cNvSpPr>
          <p:nvPr>
            <p:ph type="body" idx="1"/>
          </p:nvPr>
        </p:nvSpPr>
        <p:spPr>
          <a:xfrm>
            <a:off x="1371600" y="3386381"/>
            <a:ext cx="4083803" cy="2405063"/>
          </a:xfrm>
          <a:prstGeom prst="rect">
            <a:avLst/>
          </a:prstGeom>
          <a:noFill/>
          <a:ln>
            <a:noFill/>
          </a:ln>
        </p:spPr>
        <p:txBody>
          <a:bodyPr spcFirstLastPara="1" wrap="square" lIns="91425" tIns="45700" rIns="91425" bIns="45700" anchor="t" anchorCtr="0">
            <a:normAutofit/>
          </a:bodyPr>
          <a:lstStyle>
            <a:lvl1pPr marL="457200" lvl="0" indent="-355600" algn="l">
              <a:lnSpc>
                <a:spcPct val="94000"/>
              </a:lnSpc>
              <a:spcBef>
                <a:spcPts val="1000"/>
              </a:spcBef>
              <a:spcAft>
                <a:spcPts val="0"/>
              </a:spcAft>
              <a:buClr>
                <a:schemeClr val="dk2"/>
              </a:buClr>
              <a:buSzPts val="2000"/>
              <a:buChar char="■"/>
              <a:defRPr sz="2000"/>
            </a:lvl1pPr>
            <a:lvl2pPr marL="914400" lvl="1" indent="-355600" algn="l">
              <a:lnSpc>
                <a:spcPct val="94000"/>
              </a:lnSpc>
              <a:spcBef>
                <a:spcPts val="500"/>
              </a:spcBef>
              <a:spcAft>
                <a:spcPts val="0"/>
              </a:spcAft>
              <a:buClr>
                <a:schemeClr val="dk2"/>
              </a:buClr>
              <a:buSzPts val="2000"/>
              <a:buChar char="–"/>
              <a:defRPr sz="2000"/>
            </a:lvl2pPr>
            <a:lvl3pPr marL="1371600" lvl="2" indent="-355600" algn="l">
              <a:lnSpc>
                <a:spcPct val="94000"/>
              </a:lnSpc>
              <a:spcBef>
                <a:spcPts val="500"/>
              </a:spcBef>
              <a:spcAft>
                <a:spcPts val="0"/>
              </a:spcAft>
              <a:buClr>
                <a:schemeClr val="dk2"/>
              </a:buClr>
              <a:buSzPts val="2000"/>
              <a:buChar char="■"/>
              <a:defRPr sz="2000"/>
            </a:lvl3pPr>
            <a:lvl4pPr marL="1828800" lvl="3" indent="-355600" algn="l">
              <a:lnSpc>
                <a:spcPct val="94000"/>
              </a:lnSpc>
              <a:spcBef>
                <a:spcPts val="500"/>
              </a:spcBef>
              <a:spcAft>
                <a:spcPts val="0"/>
              </a:spcAft>
              <a:buClr>
                <a:schemeClr val="dk2"/>
              </a:buClr>
              <a:buSzPts val="2000"/>
              <a:buChar char="–"/>
              <a:defRPr sz="2000"/>
            </a:lvl4pPr>
            <a:lvl5pPr marL="2286000" lvl="4" indent="-355600" algn="l">
              <a:lnSpc>
                <a:spcPct val="94000"/>
              </a:lnSpc>
              <a:spcBef>
                <a:spcPts val="500"/>
              </a:spcBef>
              <a:spcAft>
                <a:spcPts val="0"/>
              </a:spcAft>
              <a:buClr>
                <a:schemeClr val="dk2"/>
              </a:buClr>
              <a:buSzPts val="2000"/>
              <a:buChar char="■"/>
              <a:defRPr sz="2000"/>
            </a:lvl5pPr>
            <a:lvl6pPr marL="2743200" lvl="5" indent="-342900" algn="l">
              <a:lnSpc>
                <a:spcPct val="94000"/>
              </a:lnSpc>
              <a:spcBef>
                <a:spcPts val="500"/>
              </a:spcBef>
              <a:spcAft>
                <a:spcPts val="0"/>
              </a:spcAft>
              <a:buClr>
                <a:schemeClr val="dk2"/>
              </a:buClr>
              <a:buSzPts val="1800"/>
              <a:buChar char="–"/>
              <a:defRPr/>
            </a:lvl6pPr>
            <a:lvl7pPr marL="3200400" lvl="6" indent="-342900" algn="l">
              <a:lnSpc>
                <a:spcPct val="94000"/>
              </a:lnSpc>
              <a:spcBef>
                <a:spcPts val="500"/>
              </a:spcBef>
              <a:spcAft>
                <a:spcPts val="0"/>
              </a:spcAft>
              <a:buClr>
                <a:schemeClr val="dk2"/>
              </a:buClr>
              <a:buSzPts val="1800"/>
              <a:buChar char="■"/>
              <a:defRPr/>
            </a:lvl7pPr>
            <a:lvl8pPr marL="3657600" lvl="7" indent="-342900" algn="l">
              <a:lnSpc>
                <a:spcPct val="94000"/>
              </a:lnSpc>
              <a:spcBef>
                <a:spcPts val="500"/>
              </a:spcBef>
              <a:spcAft>
                <a:spcPts val="0"/>
              </a:spcAft>
              <a:buClr>
                <a:schemeClr val="dk2"/>
              </a:buClr>
              <a:buSzPts val="1800"/>
              <a:buChar char="–"/>
              <a:defRPr/>
            </a:lvl8pPr>
            <a:lvl9pPr marL="4114800" lvl="8" indent="-342900" algn="l">
              <a:lnSpc>
                <a:spcPct val="94000"/>
              </a:lnSpc>
              <a:spcBef>
                <a:spcPts val="500"/>
              </a:spcBef>
              <a:spcAft>
                <a:spcPts val="200"/>
              </a:spcAft>
              <a:buClr>
                <a:schemeClr val="dk2"/>
              </a:buClr>
              <a:buSzPts val="1800"/>
              <a:buChar char="■"/>
              <a:defRPr/>
            </a:lvl9pPr>
          </a:lstStyle>
          <a:p>
            <a:endParaRPr/>
          </a:p>
        </p:txBody>
      </p:sp>
      <p:sp>
        <p:nvSpPr>
          <p:cNvPr id="160" name="Google Shape;160;p21"/>
          <p:cNvSpPr>
            <a:spLocks noGrp="1"/>
          </p:cNvSpPr>
          <p:nvPr>
            <p:ph type="pic" idx="3"/>
          </p:nvPr>
        </p:nvSpPr>
        <p:spPr>
          <a:xfrm>
            <a:off x="6160575" y="689675"/>
            <a:ext cx="5579391" cy="2533974"/>
          </a:xfrm>
          <a:prstGeom prst="rect">
            <a:avLst/>
          </a:prstGeom>
          <a:noFill/>
          <a:ln>
            <a:noFill/>
          </a:ln>
        </p:spPr>
      </p:sp>
      <p:sp>
        <p:nvSpPr>
          <p:cNvPr id="161" name="Google Shape;161;p21"/>
          <p:cNvSpPr txBox="1">
            <a:spLocks noGrp="1"/>
          </p:cNvSpPr>
          <p:nvPr>
            <p:ph type="dt" idx="10"/>
          </p:nvPr>
        </p:nvSpPr>
        <p:spPr>
          <a:xfrm>
            <a:off x="699888"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2" name="Google Shape;162;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3" name="Google Shape;163;p21"/>
          <p:cNvSpPr txBox="1">
            <a:spLocks noGrp="1"/>
          </p:cNvSpPr>
          <p:nvPr>
            <p:ph type="sldNum" idx="12"/>
          </p:nvPr>
        </p:nvSpPr>
        <p:spPr>
          <a:xfrm>
            <a:off x="8565648" y="6356350"/>
            <a:ext cx="1994402"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2_Title Text Double Photo Frame">
  <p:cSld name="2_Title Text Double Photo Frame">
    <p:spTree>
      <p:nvGrpSpPr>
        <p:cNvPr id="1" name="Shape 164"/>
        <p:cNvGrpSpPr/>
        <p:nvPr/>
      </p:nvGrpSpPr>
      <p:grpSpPr>
        <a:xfrm>
          <a:off x="0" y="0"/>
          <a:ext cx="0" cy="0"/>
          <a:chOff x="0" y="0"/>
          <a:chExt cx="0" cy="0"/>
        </a:xfrm>
      </p:grpSpPr>
      <p:sp>
        <p:nvSpPr>
          <p:cNvPr id="165" name="Google Shape;165;p22"/>
          <p:cNvSpPr>
            <a:spLocks noGrp="1"/>
          </p:cNvSpPr>
          <p:nvPr>
            <p:ph type="pic" idx="2"/>
          </p:nvPr>
        </p:nvSpPr>
        <p:spPr>
          <a:xfrm>
            <a:off x="6160575" y="3386381"/>
            <a:ext cx="3804833" cy="2502976"/>
          </a:xfrm>
          <a:prstGeom prst="rect">
            <a:avLst/>
          </a:prstGeom>
          <a:noFill/>
          <a:ln>
            <a:noFill/>
          </a:ln>
        </p:spPr>
      </p:sp>
      <p:sp>
        <p:nvSpPr>
          <p:cNvPr id="166" name="Google Shape;166;p22"/>
          <p:cNvSpPr txBox="1">
            <a:spLocks noGrp="1"/>
          </p:cNvSpPr>
          <p:nvPr>
            <p:ph type="title"/>
          </p:nvPr>
        </p:nvSpPr>
        <p:spPr>
          <a:xfrm>
            <a:off x="1281293" y="1201296"/>
            <a:ext cx="3589864" cy="1888351"/>
          </a:xfrm>
          <a:prstGeom prst="rect">
            <a:avLst/>
          </a:prstGeom>
          <a:noFill/>
          <a:ln>
            <a:noFill/>
          </a:ln>
        </p:spPr>
        <p:txBody>
          <a:bodyPr spcFirstLastPara="1" wrap="square" lIns="91425" tIns="45700" rIns="91425" bIns="45700" anchor="t" anchorCtr="0">
            <a:normAutofit/>
          </a:bodyPr>
          <a:lstStyle>
            <a:lvl1pPr lvl="0" algn="l">
              <a:lnSpc>
                <a:spcPct val="89000"/>
              </a:lnSpc>
              <a:spcBef>
                <a:spcPts val="0"/>
              </a:spcBef>
              <a:spcAft>
                <a:spcPts val="0"/>
              </a:spcAft>
              <a:buClr>
                <a:schemeClr val="dk2"/>
              </a:buClr>
              <a:buSzPts val="4400"/>
              <a:buFont typeface="Arial Black"/>
              <a:buNone/>
              <a:defRPr>
                <a:solidFill>
                  <a:schemeClr val="dk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7" name="Google Shape;167;p22"/>
          <p:cNvSpPr txBox="1">
            <a:spLocks noGrp="1"/>
          </p:cNvSpPr>
          <p:nvPr>
            <p:ph type="body" idx="1"/>
          </p:nvPr>
        </p:nvSpPr>
        <p:spPr>
          <a:xfrm>
            <a:off x="1281293" y="3717790"/>
            <a:ext cx="3793064" cy="2405063"/>
          </a:xfrm>
          <a:prstGeom prst="rect">
            <a:avLst/>
          </a:prstGeom>
          <a:noFill/>
          <a:ln>
            <a:noFill/>
          </a:ln>
        </p:spPr>
        <p:txBody>
          <a:bodyPr spcFirstLastPara="1" wrap="square" lIns="91425" tIns="45700" rIns="91425" bIns="45700" anchor="t" anchorCtr="0">
            <a:normAutofit/>
          </a:bodyPr>
          <a:lstStyle>
            <a:lvl1pPr marL="457200" lvl="0" indent="-355600" algn="l">
              <a:lnSpc>
                <a:spcPct val="94000"/>
              </a:lnSpc>
              <a:spcBef>
                <a:spcPts val="1000"/>
              </a:spcBef>
              <a:spcAft>
                <a:spcPts val="0"/>
              </a:spcAft>
              <a:buClr>
                <a:schemeClr val="dk2"/>
              </a:buClr>
              <a:buSzPts val="2000"/>
              <a:buChar char="■"/>
              <a:defRPr sz="2000"/>
            </a:lvl1pPr>
            <a:lvl2pPr marL="914400" lvl="1" indent="-355600" algn="l">
              <a:lnSpc>
                <a:spcPct val="94000"/>
              </a:lnSpc>
              <a:spcBef>
                <a:spcPts val="500"/>
              </a:spcBef>
              <a:spcAft>
                <a:spcPts val="0"/>
              </a:spcAft>
              <a:buClr>
                <a:schemeClr val="dk2"/>
              </a:buClr>
              <a:buSzPts val="2000"/>
              <a:buChar char="–"/>
              <a:defRPr sz="2000"/>
            </a:lvl2pPr>
            <a:lvl3pPr marL="1371600" lvl="2" indent="-355600" algn="l">
              <a:lnSpc>
                <a:spcPct val="94000"/>
              </a:lnSpc>
              <a:spcBef>
                <a:spcPts val="500"/>
              </a:spcBef>
              <a:spcAft>
                <a:spcPts val="0"/>
              </a:spcAft>
              <a:buClr>
                <a:schemeClr val="dk2"/>
              </a:buClr>
              <a:buSzPts val="2000"/>
              <a:buChar char="■"/>
              <a:defRPr sz="2000"/>
            </a:lvl3pPr>
            <a:lvl4pPr marL="1828800" lvl="3" indent="-355600" algn="l">
              <a:lnSpc>
                <a:spcPct val="94000"/>
              </a:lnSpc>
              <a:spcBef>
                <a:spcPts val="500"/>
              </a:spcBef>
              <a:spcAft>
                <a:spcPts val="0"/>
              </a:spcAft>
              <a:buClr>
                <a:schemeClr val="dk2"/>
              </a:buClr>
              <a:buSzPts val="2000"/>
              <a:buChar char="–"/>
              <a:defRPr sz="2000"/>
            </a:lvl4pPr>
            <a:lvl5pPr marL="2286000" lvl="4" indent="-355600" algn="l">
              <a:lnSpc>
                <a:spcPct val="94000"/>
              </a:lnSpc>
              <a:spcBef>
                <a:spcPts val="500"/>
              </a:spcBef>
              <a:spcAft>
                <a:spcPts val="0"/>
              </a:spcAft>
              <a:buClr>
                <a:schemeClr val="dk2"/>
              </a:buClr>
              <a:buSzPts val="2000"/>
              <a:buChar char="■"/>
              <a:defRPr sz="2000"/>
            </a:lvl5pPr>
            <a:lvl6pPr marL="2743200" lvl="5" indent="-342900" algn="l">
              <a:lnSpc>
                <a:spcPct val="94000"/>
              </a:lnSpc>
              <a:spcBef>
                <a:spcPts val="500"/>
              </a:spcBef>
              <a:spcAft>
                <a:spcPts val="0"/>
              </a:spcAft>
              <a:buClr>
                <a:schemeClr val="dk2"/>
              </a:buClr>
              <a:buSzPts val="1800"/>
              <a:buChar char="–"/>
              <a:defRPr/>
            </a:lvl6pPr>
            <a:lvl7pPr marL="3200400" lvl="6" indent="-342900" algn="l">
              <a:lnSpc>
                <a:spcPct val="94000"/>
              </a:lnSpc>
              <a:spcBef>
                <a:spcPts val="500"/>
              </a:spcBef>
              <a:spcAft>
                <a:spcPts val="0"/>
              </a:spcAft>
              <a:buClr>
                <a:schemeClr val="dk2"/>
              </a:buClr>
              <a:buSzPts val="1800"/>
              <a:buChar char="■"/>
              <a:defRPr/>
            </a:lvl7pPr>
            <a:lvl8pPr marL="3657600" lvl="7" indent="-342900" algn="l">
              <a:lnSpc>
                <a:spcPct val="94000"/>
              </a:lnSpc>
              <a:spcBef>
                <a:spcPts val="500"/>
              </a:spcBef>
              <a:spcAft>
                <a:spcPts val="0"/>
              </a:spcAft>
              <a:buClr>
                <a:schemeClr val="dk2"/>
              </a:buClr>
              <a:buSzPts val="1800"/>
              <a:buChar char="–"/>
              <a:defRPr/>
            </a:lvl8pPr>
            <a:lvl9pPr marL="4114800" lvl="8" indent="-342900" algn="l">
              <a:lnSpc>
                <a:spcPct val="94000"/>
              </a:lnSpc>
              <a:spcBef>
                <a:spcPts val="500"/>
              </a:spcBef>
              <a:spcAft>
                <a:spcPts val="200"/>
              </a:spcAft>
              <a:buClr>
                <a:schemeClr val="dk2"/>
              </a:buClr>
              <a:buSzPts val="1800"/>
              <a:buChar char="■"/>
              <a:defRPr/>
            </a:lvl9pPr>
          </a:lstStyle>
          <a:p>
            <a:endParaRPr/>
          </a:p>
        </p:txBody>
      </p:sp>
      <p:sp>
        <p:nvSpPr>
          <p:cNvPr id="168" name="Google Shape;168;p22"/>
          <p:cNvSpPr>
            <a:spLocks noGrp="1"/>
          </p:cNvSpPr>
          <p:nvPr>
            <p:ph type="pic" idx="3"/>
          </p:nvPr>
        </p:nvSpPr>
        <p:spPr>
          <a:xfrm>
            <a:off x="6160575" y="689675"/>
            <a:ext cx="5579391" cy="2533974"/>
          </a:xfrm>
          <a:prstGeom prst="rect">
            <a:avLst/>
          </a:prstGeom>
          <a:noFill/>
          <a:ln>
            <a:noFill/>
          </a:ln>
        </p:spPr>
      </p:sp>
      <p:sp>
        <p:nvSpPr>
          <p:cNvPr id="169" name="Google Shape;169;p22"/>
          <p:cNvSpPr txBox="1">
            <a:spLocks noGrp="1"/>
          </p:cNvSpPr>
          <p:nvPr>
            <p:ph type="dt" idx="10"/>
          </p:nvPr>
        </p:nvSpPr>
        <p:spPr>
          <a:xfrm>
            <a:off x="699888"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0" name="Google Shape;170;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1" name="Google Shape;171;p22"/>
          <p:cNvSpPr txBox="1">
            <a:spLocks noGrp="1"/>
          </p:cNvSpPr>
          <p:nvPr>
            <p:ph type="sldNum" idx="12"/>
          </p:nvPr>
        </p:nvSpPr>
        <p:spPr>
          <a:xfrm>
            <a:off x="8565648" y="6356350"/>
            <a:ext cx="1994402"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grpSp>
        <p:nvGrpSpPr>
          <p:cNvPr id="172" name="Google Shape;172;p22"/>
          <p:cNvGrpSpPr/>
          <p:nvPr/>
        </p:nvGrpSpPr>
        <p:grpSpPr>
          <a:xfrm>
            <a:off x="802902" y="662390"/>
            <a:ext cx="4563261" cy="3580077"/>
            <a:chOff x="802902" y="612382"/>
            <a:chExt cx="4563261" cy="3580076"/>
          </a:xfrm>
        </p:grpSpPr>
        <p:sp>
          <p:nvSpPr>
            <p:cNvPr id="173" name="Google Shape;173;p22"/>
            <p:cNvSpPr/>
            <p:nvPr/>
          </p:nvSpPr>
          <p:spPr>
            <a:xfrm rot="-5400000">
              <a:off x="-906615" y="2321899"/>
              <a:ext cx="3580076" cy="161042"/>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74" name="Google Shape;174;p22"/>
            <p:cNvSpPr/>
            <p:nvPr/>
          </p:nvSpPr>
          <p:spPr>
            <a:xfrm>
              <a:off x="963944" y="612382"/>
              <a:ext cx="4249172" cy="161042"/>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75" name="Google Shape;175;p22"/>
            <p:cNvSpPr/>
            <p:nvPr/>
          </p:nvSpPr>
          <p:spPr>
            <a:xfrm rot="-5400000">
              <a:off x="4928611" y="888892"/>
              <a:ext cx="714062" cy="161042"/>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gr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Bullet points with copy">
  <p:cSld name="Bullet points with copy">
    <p:spTree>
      <p:nvGrpSpPr>
        <p:cNvPr id="1" name="Shape 176"/>
        <p:cNvGrpSpPr/>
        <p:nvPr/>
      </p:nvGrpSpPr>
      <p:grpSpPr>
        <a:xfrm>
          <a:off x="0" y="0"/>
          <a:ext cx="0" cy="0"/>
          <a:chOff x="0" y="0"/>
          <a:chExt cx="0" cy="0"/>
        </a:xfrm>
      </p:grpSpPr>
      <p:sp>
        <p:nvSpPr>
          <p:cNvPr id="177" name="Google Shape;177;p23"/>
          <p:cNvSpPr txBox="1">
            <a:spLocks noGrp="1"/>
          </p:cNvSpPr>
          <p:nvPr>
            <p:ph type="title"/>
          </p:nvPr>
        </p:nvSpPr>
        <p:spPr>
          <a:xfrm>
            <a:off x="1371600" y="685800"/>
            <a:ext cx="9202344" cy="1485900"/>
          </a:xfrm>
          <a:prstGeom prst="rect">
            <a:avLst/>
          </a:prstGeom>
          <a:noFill/>
          <a:ln>
            <a:noFill/>
          </a:ln>
        </p:spPr>
        <p:txBody>
          <a:bodyPr spcFirstLastPara="1" wrap="square" lIns="91425" tIns="45700" rIns="91425" bIns="45700" anchor="t" anchorCtr="0">
            <a:normAutofit/>
          </a:bodyPr>
          <a:lstStyle>
            <a:lvl1pPr lvl="0" algn="l">
              <a:lnSpc>
                <a:spcPct val="89000"/>
              </a:lnSpc>
              <a:spcBef>
                <a:spcPts val="0"/>
              </a:spcBef>
              <a:spcAft>
                <a:spcPts val="0"/>
              </a:spcAft>
              <a:buClr>
                <a:schemeClr val="dk2"/>
              </a:buClr>
              <a:buSzPts val="4400"/>
              <a:buFont typeface="Arial Black"/>
              <a:buNone/>
              <a:defRPr>
                <a:solidFill>
                  <a:schemeClr val="dk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8" name="Google Shape;178;p23"/>
          <p:cNvSpPr txBox="1">
            <a:spLocks noGrp="1"/>
          </p:cNvSpPr>
          <p:nvPr>
            <p:ph type="body" idx="1"/>
          </p:nvPr>
        </p:nvSpPr>
        <p:spPr>
          <a:xfrm>
            <a:off x="6808124" y="2285999"/>
            <a:ext cx="3760600" cy="3581401"/>
          </a:xfrm>
          <a:prstGeom prst="rect">
            <a:avLst/>
          </a:prstGeom>
          <a:noFill/>
          <a:ln>
            <a:noFill/>
          </a:ln>
        </p:spPr>
        <p:txBody>
          <a:bodyPr spcFirstLastPara="1" wrap="square" lIns="91425" tIns="45700" rIns="91425" bIns="45700" anchor="t" anchorCtr="0">
            <a:normAutofit/>
          </a:bodyPr>
          <a:lstStyle>
            <a:lvl1pPr marL="457200" lvl="0" indent="-355600" algn="l">
              <a:lnSpc>
                <a:spcPct val="94000"/>
              </a:lnSpc>
              <a:spcBef>
                <a:spcPts val="1000"/>
              </a:spcBef>
              <a:spcAft>
                <a:spcPts val="0"/>
              </a:spcAft>
              <a:buClr>
                <a:schemeClr val="dk2"/>
              </a:buClr>
              <a:buSzPts val="2000"/>
              <a:buChar char="■"/>
              <a:defRPr sz="2000">
                <a:solidFill>
                  <a:schemeClr val="dk2"/>
                </a:solidFill>
              </a:defRPr>
            </a:lvl1pPr>
            <a:lvl2pPr marL="914400" lvl="1" indent="-355600" algn="l">
              <a:lnSpc>
                <a:spcPct val="94000"/>
              </a:lnSpc>
              <a:spcBef>
                <a:spcPts val="500"/>
              </a:spcBef>
              <a:spcAft>
                <a:spcPts val="0"/>
              </a:spcAft>
              <a:buClr>
                <a:schemeClr val="dk2"/>
              </a:buClr>
              <a:buSzPts val="2000"/>
              <a:buChar char="–"/>
              <a:defRPr sz="2000">
                <a:solidFill>
                  <a:schemeClr val="dk2"/>
                </a:solidFill>
              </a:defRPr>
            </a:lvl2pPr>
            <a:lvl3pPr marL="1371600" lvl="2" indent="-355600" algn="l">
              <a:lnSpc>
                <a:spcPct val="94000"/>
              </a:lnSpc>
              <a:spcBef>
                <a:spcPts val="500"/>
              </a:spcBef>
              <a:spcAft>
                <a:spcPts val="0"/>
              </a:spcAft>
              <a:buClr>
                <a:schemeClr val="dk2"/>
              </a:buClr>
              <a:buSzPts val="2000"/>
              <a:buChar char="■"/>
              <a:defRPr sz="2000">
                <a:solidFill>
                  <a:schemeClr val="dk2"/>
                </a:solidFill>
              </a:defRPr>
            </a:lvl3pPr>
            <a:lvl4pPr marL="1828800" lvl="3" indent="-355600" algn="l">
              <a:lnSpc>
                <a:spcPct val="94000"/>
              </a:lnSpc>
              <a:spcBef>
                <a:spcPts val="500"/>
              </a:spcBef>
              <a:spcAft>
                <a:spcPts val="0"/>
              </a:spcAft>
              <a:buClr>
                <a:schemeClr val="dk2"/>
              </a:buClr>
              <a:buSzPts val="2000"/>
              <a:buChar char="–"/>
              <a:defRPr sz="2000">
                <a:solidFill>
                  <a:schemeClr val="dk2"/>
                </a:solidFill>
              </a:defRPr>
            </a:lvl4pPr>
            <a:lvl5pPr marL="2286000" lvl="4" indent="-355600" algn="l">
              <a:lnSpc>
                <a:spcPct val="94000"/>
              </a:lnSpc>
              <a:spcBef>
                <a:spcPts val="500"/>
              </a:spcBef>
              <a:spcAft>
                <a:spcPts val="0"/>
              </a:spcAft>
              <a:buClr>
                <a:schemeClr val="dk2"/>
              </a:buClr>
              <a:buSzPts val="2000"/>
              <a:buChar char="■"/>
              <a:defRPr sz="2000">
                <a:solidFill>
                  <a:schemeClr val="dk2"/>
                </a:solidFill>
              </a:defRPr>
            </a:lvl5pPr>
            <a:lvl6pPr marL="2743200" lvl="5" indent="-342900" algn="l">
              <a:lnSpc>
                <a:spcPct val="94000"/>
              </a:lnSpc>
              <a:spcBef>
                <a:spcPts val="500"/>
              </a:spcBef>
              <a:spcAft>
                <a:spcPts val="0"/>
              </a:spcAft>
              <a:buClr>
                <a:schemeClr val="dk2"/>
              </a:buClr>
              <a:buSzPts val="1800"/>
              <a:buChar char="–"/>
              <a:defRPr/>
            </a:lvl6pPr>
            <a:lvl7pPr marL="3200400" lvl="6" indent="-342900" algn="l">
              <a:lnSpc>
                <a:spcPct val="94000"/>
              </a:lnSpc>
              <a:spcBef>
                <a:spcPts val="500"/>
              </a:spcBef>
              <a:spcAft>
                <a:spcPts val="0"/>
              </a:spcAft>
              <a:buClr>
                <a:schemeClr val="dk2"/>
              </a:buClr>
              <a:buSzPts val="1800"/>
              <a:buChar char="■"/>
              <a:defRPr/>
            </a:lvl7pPr>
            <a:lvl8pPr marL="3657600" lvl="7" indent="-342900" algn="l">
              <a:lnSpc>
                <a:spcPct val="94000"/>
              </a:lnSpc>
              <a:spcBef>
                <a:spcPts val="500"/>
              </a:spcBef>
              <a:spcAft>
                <a:spcPts val="0"/>
              </a:spcAft>
              <a:buClr>
                <a:schemeClr val="dk2"/>
              </a:buClr>
              <a:buSzPts val="1800"/>
              <a:buChar char="–"/>
              <a:defRPr/>
            </a:lvl8pPr>
            <a:lvl9pPr marL="4114800" lvl="8" indent="-342900" algn="l">
              <a:lnSpc>
                <a:spcPct val="94000"/>
              </a:lnSpc>
              <a:spcBef>
                <a:spcPts val="500"/>
              </a:spcBef>
              <a:spcAft>
                <a:spcPts val="200"/>
              </a:spcAft>
              <a:buClr>
                <a:schemeClr val="dk2"/>
              </a:buClr>
              <a:buSzPts val="1800"/>
              <a:buChar char="■"/>
              <a:defRPr/>
            </a:lvl9pPr>
          </a:lstStyle>
          <a:p>
            <a:endParaRPr/>
          </a:p>
        </p:txBody>
      </p:sp>
      <p:sp>
        <p:nvSpPr>
          <p:cNvPr id="179" name="Google Shape;179;p23"/>
          <p:cNvSpPr txBox="1">
            <a:spLocks noGrp="1"/>
          </p:cNvSpPr>
          <p:nvPr>
            <p:ph type="dt" idx="10"/>
          </p:nvPr>
        </p:nvSpPr>
        <p:spPr>
          <a:xfrm>
            <a:off x="699888"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0" name="Google Shape;180;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1" name="Google Shape;181;p23"/>
          <p:cNvSpPr txBox="1">
            <a:spLocks noGrp="1"/>
          </p:cNvSpPr>
          <p:nvPr>
            <p:ph type="sldNum" idx="12"/>
          </p:nvPr>
        </p:nvSpPr>
        <p:spPr>
          <a:xfrm>
            <a:off x="8565648" y="6356350"/>
            <a:ext cx="1994402"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
        <p:nvSpPr>
          <p:cNvPr id="182" name="Google Shape;182;p23"/>
          <p:cNvSpPr txBox="1">
            <a:spLocks noGrp="1"/>
          </p:cNvSpPr>
          <p:nvPr>
            <p:ph type="body" idx="2"/>
          </p:nvPr>
        </p:nvSpPr>
        <p:spPr>
          <a:xfrm>
            <a:off x="1371600" y="2285999"/>
            <a:ext cx="4601172" cy="3581400"/>
          </a:xfrm>
          <a:prstGeom prst="rect">
            <a:avLst/>
          </a:prstGeom>
          <a:noFill/>
          <a:ln>
            <a:noFill/>
          </a:ln>
        </p:spPr>
        <p:txBody>
          <a:bodyPr spcFirstLastPara="1" wrap="square" lIns="91425" tIns="45700" rIns="91425" bIns="45700" anchor="t" anchorCtr="0">
            <a:normAutofit/>
          </a:bodyPr>
          <a:lstStyle>
            <a:lvl1pPr marL="457200" lvl="0" indent="-228600" algn="l">
              <a:lnSpc>
                <a:spcPct val="113000"/>
              </a:lnSpc>
              <a:spcBef>
                <a:spcPts val="0"/>
              </a:spcBef>
              <a:spcAft>
                <a:spcPts val="0"/>
              </a:spcAft>
              <a:buClr>
                <a:schemeClr val="dk1"/>
              </a:buClr>
              <a:buSzPts val="2000"/>
              <a:buNone/>
              <a:defRPr sz="2000">
                <a:solidFill>
                  <a:schemeClr val="dk1"/>
                </a:solidFill>
              </a:defRPr>
            </a:lvl1pPr>
            <a:lvl2pPr marL="914400" lvl="1" indent="-228600" algn="l">
              <a:lnSpc>
                <a:spcPct val="94000"/>
              </a:lnSpc>
              <a:spcBef>
                <a:spcPts val="1500"/>
              </a:spcBef>
              <a:spcAft>
                <a:spcPts val="0"/>
              </a:spcAft>
              <a:buClr>
                <a:schemeClr val="dk2"/>
              </a:buClr>
              <a:buSzPts val="1400"/>
              <a:buNone/>
              <a:defRPr sz="1400"/>
            </a:lvl2pPr>
            <a:lvl3pPr marL="1371600" lvl="2" indent="-228600" algn="l">
              <a:lnSpc>
                <a:spcPct val="94000"/>
              </a:lnSpc>
              <a:spcBef>
                <a:spcPts val="500"/>
              </a:spcBef>
              <a:spcAft>
                <a:spcPts val="0"/>
              </a:spcAft>
              <a:buClr>
                <a:schemeClr val="dk2"/>
              </a:buClr>
              <a:buSzPts val="1200"/>
              <a:buNone/>
              <a:defRPr sz="1200"/>
            </a:lvl3pPr>
            <a:lvl4pPr marL="1828800" lvl="3" indent="-228600" algn="l">
              <a:lnSpc>
                <a:spcPct val="94000"/>
              </a:lnSpc>
              <a:spcBef>
                <a:spcPts val="500"/>
              </a:spcBef>
              <a:spcAft>
                <a:spcPts val="0"/>
              </a:spcAft>
              <a:buClr>
                <a:schemeClr val="dk2"/>
              </a:buClr>
              <a:buSzPts val="1000"/>
              <a:buNone/>
              <a:defRPr sz="1000"/>
            </a:lvl4pPr>
            <a:lvl5pPr marL="2286000" lvl="4" indent="-228600" algn="l">
              <a:lnSpc>
                <a:spcPct val="94000"/>
              </a:lnSpc>
              <a:spcBef>
                <a:spcPts val="500"/>
              </a:spcBef>
              <a:spcAft>
                <a:spcPts val="0"/>
              </a:spcAft>
              <a:buClr>
                <a:schemeClr val="dk2"/>
              </a:buClr>
              <a:buSzPts val="1000"/>
              <a:buNone/>
              <a:defRPr sz="1000"/>
            </a:lvl5pPr>
            <a:lvl6pPr marL="2743200" lvl="5" indent="-228600" algn="l">
              <a:lnSpc>
                <a:spcPct val="94000"/>
              </a:lnSpc>
              <a:spcBef>
                <a:spcPts val="500"/>
              </a:spcBef>
              <a:spcAft>
                <a:spcPts val="0"/>
              </a:spcAft>
              <a:buClr>
                <a:schemeClr val="dk2"/>
              </a:buClr>
              <a:buSzPts val="1000"/>
              <a:buNone/>
              <a:defRPr sz="1000"/>
            </a:lvl6pPr>
            <a:lvl7pPr marL="3200400" lvl="6" indent="-228600" algn="l">
              <a:lnSpc>
                <a:spcPct val="94000"/>
              </a:lnSpc>
              <a:spcBef>
                <a:spcPts val="500"/>
              </a:spcBef>
              <a:spcAft>
                <a:spcPts val="0"/>
              </a:spcAft>
              <a:buClr>
                <a:schemeClr val="dk2"/>
              </a:buClr>
              <a:buSzPts val="1000"/>
              <a:buNone/>
              <a:defRPr sz="1000"/>
            </a:lvl7pPr>
            <a:lvl8pPr marL="3657600" lvl="7" indent="-228600" algn="l">
              <a:lnSpc>
                <a:spcPct val="94000"/>
              </a:lnSpc>
              <a:spcBef>
                <a:spcPts val="500"/>
              </a:spcBef>
              <a:spcAft>
                <a:spcPts val="0"/>
              </a:spcAft>
              <a:buClr>
                <a:schemeClr val="dk2"/>
              </a:buClr>
              <a:buSzPts val="1000"/>
              <a:buNone/>
              <a:defRPr sz="1000"/>
            </a:lvl8pPr>
            <a:lvl9pPr marL="4114800" lvl="8" indent="-228600" algn="l">
              <a:lnSpc>
                <a:spcPct val="94000"/>
              </a:lnSpc>
              <a:spcBef>
                <a:spcPts val="500"/>
              </a:spcBef>
              <a:spcAft>
                <a:spcPts val="200"/>
              </a:spcAft>
              <a:buClr>
                <a:schemeClr val="dk2"/>
              </a:buClr>
              <a:buSzPts val="1000"/>
              <a:buNone/>
              <a:defRPr sz="1000"/>
            </a:lvl9pPr>
          </a:lstStyle>
          <a:p>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1_Title Text Double Photo">
  <p:cSld name="1_Title Text Double Photo">
    <p:spTree>
      <p:nvGrpSpPr>
        <p:cNvPr id="1" name="Shape 183"/>
        <p:cNvGrpSpPr/>
        <p:nvPr/>
      </p:nvGrpSpPr>
      <p:grpSpPr>
        <a:xfrm>
          <a:off x="0" y="0"/>
          <a:ext cx="0" cy="0"/>
          <a:chOff x="0" y="0"/>
          <a:chExt cx="0" cy="0"/>
        </a:xfrm>
      </p:grpSpPr>
      <p:sp>
        <p:nvSpPr>
          <p:cNvPr id="184" name="Google Shape;184;p24"/>
          <p:cNvSpPr>
            <a:spLocks noGrp="1"/>
          </p:cNvSpPr>
          <p:nvPr>
            <p:ph type="pic" idx="2"/>
          </p:nvPr>
        </p:nvSpPr>
        <p:spPr>
          <a:xfrm>
            <a:off x="4161295" y="3347635"/>
            <a:ext cx="3268912" cy="2502976"/>
          </a:xfrm>
          <a:prstGeom prst="rect">
            <a:avLst/>
          </a:prstGeom>
          <a:noFill/>
          <a:ln>
            <a:noFill/>
          </a:ln>
        </p:spPr>
      </p:sp>
      <p:sp>
        <p:nvSpPr>
          <p:cNvPr id="185" name="Google Shape;185;p24"/>
          <p:cNvSpPr txBox="1">
            <a:spLocks noGrp="1"/>
          </p:cNvSpPr>
          <p:nvPr>
            <p:ph type="title"/>
          </p:nvPr>
        </p:nvSpPr>
        <p:spPr>
          <a:xfrm>
            <a:off x="8074616" y="679482"/>
            <a:ext cx="3448374" cy="4225731"/>
          </a:xfrm>
          <a:prstGeom prst="rect">
            <a:avLst/>
          </a:prstGeom>
          <a:noFill/>
          <a:ln>
            <a:noFill/>
          </a:ln>
        </p:spPr>
        <p:txBody>
          <a:bodyPr spcFirstLastPara="1" wrap="square" lIns="91425" tIns="45700" rIns="91425" bIns="45700" anchor="ctr" anchorCtr="0">
            <a:normAutofit/>
          </a:bodyPr>
          <a:lstStyle>
            <a:lvl1pPr lvl="0" algn="l">
              <a:lnSpc>
                <a:spcPct val="89000"/>
              </a:lnSpc>
              <a:spcBef>
                <a:spcPts val="0"/>
              </a:spcBef>
              <a:spcAft>
                <a:spcPts val="0"/>
              </a:spcAft>
              <a:buClr>
                <a:schemeClr val="dk2"/>
              </a:buClr>
              <a:buSzPts val="4400"/>
              <a:buFont typeface="Arial Black"/>
              <a:buNone/>
              <a:defRPr>
                <a:solidFill>
                  <a:schemeClr val="dk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6" name="Google Shape;186;p24"/>
          <p:cNvSpPr>
            <a:spLocks noGrp="1"/>
          </p:cNvSpPr>
          <p:nvPr>
            <p:ph type="pic" idx="3"/>
          </p:nvPr>
        </p:nvSpPr>
        <p:spPr>
          <a:xfrm>
            <a:off x="699888" y="679483"/>
            <a:ext cx="3213434" cy="4055249"/>
          </a:xfrm>
          <a:prstGeom prst="rect">
            <a:avLst/>
          </a:prstGeom>
          <a:noFill/>
          <a:ln>
            <a:noFill/>
          </a:ln>
        </p:spPr>
      </p:sp>
      <p:sp>
        <p:nvSpPr>
          <p:cNvPr id="187" name="Google Shape;187;p24"/>
          <p:cNvSpPr txBox="1">
            <a:spLocks noGrp="1"/>
          </p:cNvSpPr>
          <p:nvPr>
            <p:ph type="dt" idx="10"/>
          </p:nvPr>
        </p:nvSpPr>
        <p:spPr>
          <a:xfrm>
            <a:off x="699888"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8" name="Google Shape;188;p2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9" name="Google Shape;189;p24"/>
          <p:cNvSpPr txBox="1">
            <a:spLocks noGrp="1"/>
          </p:cNvSpPr>
          <p:nvPr>
            <p:ph type="sldNum" idx="12"/>
          </p:nvPr>
        </p:nvSpPr>
        <p:spPr>
          <a:xfrm>
            <a:off x="8565648" y="6356350"/>
            <a:ext cx="1994402"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
        <p:nvSpPr>
          <p:cNvPr id="190" name="Google Shape;190;p24"/>
          <p:cNvSpPr>
            <a:spLocks noGrp="1"/>
          </p:cNvSpPr>
          <p:nvPr>
            <p:ph type="pic" idx="4"/>
          </p:nvPr>
        </p:nvSpPr>
        <p:spPr>
          <a:xfrm>
            <a:off x="4161295" y="679483"/>
            <a:ext cx="3277891" cy="2502976"/>
          </a:xfrm>
          <a:prstGeom prst="rect">
            <a:avLst/>
          </a:prstGeom>
          <a:noFill/>
          <a:ln>
            <a:noFill/>
          </a:ln>
        </p:spPr>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matchingName="Quote">
  <p:cSld name="Quote">
    <p:bg>
      <p:bgPr>
        <a:solidFill>
          <a:schemeClr val="dk1"/>
        </a:solidFill>
        <a:effectLst/>
      </p:bgPr>
    </p:bg>
    <p:spTree>
      <p:nvGrpSpPr>
        <p:cNvPr id="1" name="Shape 191"/>
        <p:cNvGrpSpPr/>
        <p:nvPr/>
      </p:nvGrpSpPr>
      <p:grpSpPr>
        <a:xfrm>
          <a:off x="0" y="0"/>
          <a:ext cx="0" cy="0"/>
          <a:chOff x="0" y="0"/>
          <a:chExt cx="0" cy="0"/>
        </a:xfrm>
      </p:grpSpPr>
      <p:sp>
        <p:nvSpPr>
          <p:cNvPr id="192" name="Google Shape;192;p25"/>
          <p:cNvSpPr>
            <a:spLocks noGrp="1"/>
          </p:cNvSpPr>
          <p:nvPr>
            <p:ph type="pic" idx="2"/>
          </p:nvPr>
        </p:nvSpPr>
        <p:spPr>
          <a:xfrm>
            <a:off x="0" y="0"/>
            <a:ext cx="12192000" cy="6858000"/>
          </a:xfrm>
          <a:prstGeom prst="rect">
            <a:avLst/>
          </a:prstGeom>
          <a:noFill/>
          <a:ln>
            <a:noFill/>
          </a:ln>
        </p:spPr>
      </p:sp>
      <p:sp>
        <p:nvSpPr>
          <p:cNvPr id="193" name="Google Shape;193;p25"/>
          <p:cNvSpPr txBox="1">
            <a:spLocks noGrp="1"/>
          </p:cNvSpPr>
          <p:nvPr>
            <p:ph type="title"/>
          </p:nvPr>
        </p:nvSpPr>
        <p:spPr>
          <a:xfrm>
            <a:off x="1977325" y="1910165"/>
            <a:ext cx="8237349" cy="2491353"/>
          </a:xfrm>
          <a:prstGeom prst="rect">
            <a:avLst/>
          </a:prstGeom>
          <a:noFill/>
          <a:ln>
            <a:noFill/>
          </a:ln>
        </p:spPr>
        <p:txBody>
          <a:bodyPr spcFirstLastPara="1" wrap="square" lIns="91425" tIns="45700" rIns="91425" bIns="45700" anchor="ctr" anchorCtr="0">
            <a:normAutofit/>
          </a:bodyPr>
          <a:lstStyle>
            <a:lvl1pPr lvl="0" algn="ctr">
              <a:lnSpc>
                <a:spcPct val="89000"/>
              </a:lnSpc>
              <a:spcBef>
                <a:spcPts val="0"/>
              </a:spcBef>
              <a:spcAft>
                <a:spcPts val="0"/>
              </a:spcAft>
              <a:buClr>
                <a:schemeClr val="lt1"/>
              </a:buClr>
              <a:buSzPts val="3500"/>
              <a:buFont typeface="Georgia"/>
              <a:buNone/>
              <a:defRPr sz="3500" b="0" i="1" cap="none">
                <a:solidFill>
                  <a:schemeClr val="lt1"/>
                </a:solidFill>
                <a:latin typeface="Georgia"/>
                <a:ea typeface="Georgia"/>
                <a:cs typeface="Georgia"/>
                <a:sym typeface="Georgi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2_Title Text Double Photo-Frame">
  <p:cSld name="2_Title Text Double Photo-Frame">
    <p:spTree>
      <p:nvGrpSpPr>
        <p:cNvPr id="1" name="Shape 194"/>
        <p:cNvGrpSpPr/>
        <p:nvPr/>
      </p:nvGrpSpPr>
      <p:grpSpPr>
        <a:xfrm>
          <a:off x="0" y="0"/>
          <a:ext cx="0" cy="0"/>
          <a:chOff x="0" y="0"/>
          <a:chExt cx="0" cy="0"/>
        </a:xfrm>
      </p:grpSpPr>
      <p:sp>
        <p:nvSpPr>
          <p:cNvPr id="195" name="Google Shape;195;p26"/>
          <p:cNvSpPr>
            <a:spLocks noGrp="1"/>
          </p:cNvSpPr>
          <p:nvPr>
            <p:ph type="pic" idx="2"/>
          </p:nvPr>
        </p:nvSpPr>
        <p:spPr>
          <a:xfrm>
            <a:off x="4161295" y="3347635"/>
            <a:ext cx="3268912" cy="2502976"/>
          </a:xfrm>
          <a:prstGeom prst="rect">
            <a:avLst/>
          </a:prstGeom>
          <a:noFill/>
          <a:ln>
            <a:noFill/>
          </a:ln>
        </p:spPr>
      </p:sp>
      <p:sp>
        <p:nvSpPr>
          <p:cNvPr id="196" name="Google Shape;196;p26"/>
          <p:cNvSpPr txBox="1">
            <a:spLocks noGrp="1"/>
          </p:cNvSpPr>
          <p:nvPr>
            <p:ph type="title"/>
          </p:nvPr>
        </p:nvSpPr>
        <p:spPr>
          <a:xfrm>
            <a:off x="8138408" y="928577"/>
            <a:ext cx="3448374" cy="3082534"/>
          </a:xfrm>
          <a:prstGeom prst="rect">
            <a:avLst/>
          </a:prstGeom>
          <a:noFill/>
          <a:ln>
            <a:noFill/>
          </a:ln>
        </p:spPr>
        <p:txBody>
          <a:bodyPr spcFirstLastPara="1" wrap="square" lIns="91425" tIns="45700" rIns="91425" bIns="45700" anchor="b" anchorCtr="0">
            <a:normAutofit/>
          </a:bodyPr>
          <a:lstStyle>
            <a:lvl1pPr lvl="0" algn="l">
              <a:lnSpc>
                <a:spcPct val="89000"/>
              </a:lnSpc>
              <a:spcBef>
                <a:spcPts val="0"/>
              </a:spcBef>
              <a:spcAft>
                <a:spcPts val="0"/>
              </a:spcAft>
              <a:buClr>
                <a:schemeClr val="dk2"/>
              </a:buClr>
              <a:buSzPts val="4400"/>
              <a:buFont typeface="Arial Black"/>
              <a:buNone/>
              <a:defRPr>
                <a:solidFill>
                  <a:schemeClr val="dk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7" name="Google Shape;197;p26"/>
          <p:cNvSpPr>
            <a:spLocks noGrp="1"/>
          </p:cNvSpPr>
          <p:nvPr>
            <p:ph type="pic" idx="3"/>
          </p:nvPr>
        </p:nvSpPr>
        <p:spPr>
          <a:xfrm>
            <a:off x="699888" y="679483"/>
            <a:ext cx="3213434" cy="4055249"/>
          </a:xfrm>
          <a:prstGeom prst="rect">
            <a:avLst/>
          </a:prstGeom>
          <a:noFill/>
          <a:ln>
            <a:noFill/>
          </a:ln>
        </p:spPr>
      </p:sp>
      <p:sp>
        <p:nvSpPr>
          <p:cNvPr id="198" name="Google Shape;198;p26"/>
          <p:cNvSpPr txBox="1">
            <a:spLocks noGrp="1"/>
          </p:cNvSpPr>
          <p:nvPr>
            <p:ph type="dt" idx="10"/>
          </p:nvPr>
        </p:nvSpPr>
        <p:spPr>
          <a:xfrm>
            <a:off x="699888"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9" name="Google Shape;199;p2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0" name="Google Shape;200;p26"/>
          <p:cNvSpPr txBox="1">
            <a:spLocks noGrp="1"/>
          </p:cNvSpPr>
          <p:nvPr>
            <p:ph type="sldNum" idx="12"/>
          </p:nvPr>
        </p:nvSpPr>
        <p:spPr>
          <a:xfrm>
            <a:off x="8565648" y="6356350"/>
            <a:ext cx="1994402"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
        <p:nvSpPr>
          <p:cNvPr id="201" name="Google Shape;201;p26"/>
          <p:cNvSpPr>
            <a:spLocks noGrp="1"/>
          </p:cNvSpPr>
          <p:nvPr>
            <p:ph type="pic" idx="4"/>
          </p:nvPr>
        </p:nvSpPr>
        <p:spPr>
          <a:xfrm>
            <a:off x="4161295" y="679483"/>
            <a:ext cx="3277891" cy="2502976"/>
          </a:xfrm>
          <a:prstGeom prst="rect">
            <a:avLst/>
          </a:prstGeom>
          <a:noFill/>
          <a:ln>
            <a:noFill/>
          </a:ln>
        </p:spPr>
      </p:sp>
      <p:sp>
        <p:nvSpPr>
          <p:cNvPr id="202" name="Google Shape;202;p26"/>
          <p:cNvSpPr/>
          <p:nvPr/>
        </p:nvSpPr>
        <p:spPr>
          <a:xfrm>
            <a:off x="7815864" y="4222265"/>
            <a:ext cx="2521315" cy="161042"/>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203" name="Google Shape;203;p26"/>
          <p:cNvSpPr/>
          <p:nvPr/>
        </p:nvSpPr>
        <p:spPr>
          <a:xfrm rot="-5400000">
            <a:off x="6106348" y="2380281"/>
            <a:ext cx="3580076" cy="161042"/>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204" name="Google Shape;204;p26"/>
          <p:cNvSpPr/>
          <p:nvPr/>
        </p:nvSpPr>
        <p:spPr>
          <a:xfrm>
            <a:off x="7815864" y="661958"/>
            <a:ext cx="1032628" cy="161042"/>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matchingName="1_Photo and Title">
  <p:cSld name="1_Photo and Title">
    <p:bg>
      <p:bgPr>
        <a:solidFill>
          <a:schemeClr val="dk1"/>
        </a:solidFill>
        <a:effectLst/>
      </p:bgPr>
    </p:bg>
    <p:spTree>
      <p:nvGrpSpPr>
        <p:cNvPr id="1" name="Shape 205"/>
        <p:cNvGrpSpPr/>
        <p:nvPr/>
      </p:nvGrpSpPr>
      <p:grpSpPr>
        <a:xfrm>
          <a:off x="0" y="0"/>
          <a:ext cx="0" cy="0"/>
          <a:chOff x="0" y="0"/>
          <a:chExt cx="0" cy="0"/>
        </a:xfrm>
      </p:grpSpPr>
      <p:sp>
        <p:nvSpPr>
          <p:cNvPr id="206" name="Google Shape;206;p27"/>
          <p:cNvSpPr>
            <a:spLocks noGrp="1"/>
          </p:cNvSpPr>
          <p:nvPr>
            <p:ph type="pic" idx="2"/>
          </p:nvPr>
        </p:nvSpPr>
        <p:spPr>
          <a:xfrm>
            <a:off x="0" y="0"/>
            <a:ext cx="12192000" cy="6858000"/>
          </a:xfrm>
          <a:prstGeom prst="rect">
            <a:avLst/>
          </a:prstGeom>
          <a:noFill/>
          <a:ln>
            <a:noFill/>
          </a:ln>
        </p:spPr>
      </p:sp>
      <p:sp>
        <p:nvSpPr>
          <p:cNvPr id="207" name="Google Shape;207;p27"/>
          <p:cNvSpPr txBox="1">
            <a:spLocks noGrp="1"/>
          </p:cNvSpPr>
          <p:nvPr>
            <p:ph type="title"/>
          </p:nvPr>
        </p:nvSpPr>
        <p:spPr>
          <a:xfrm>
            <a:off x="1977325" y="1910165"/>
            <a:ext cx="8237349" cy="2491353"/>
          </a:xfrm>
          <a:prstGeom prst="rect">
            <a:avLst/>
          </a:prstGeom>
          <a:noFill/>
          <a:ln>
            <a:noFill/>
          </a:ln>
        </p:spPr>
        <p:txBody>
          <a:bodyPr spcFirstLastPara="1" wrap="square" lIns="91425" tIns="45700" rIns="91425" bIns="45700" anchor="ctr" anchorCtr="0">
            <a:normAutofit/>
          </a:bodyPr>
          <a:lstStyle>
            <a:lvl1pPr lvl="0" algn="ctr">
              <a:lnSpc>
                <a:spcPct val="89000"/>
              </a:lnSpc>
              <a:spcBef>
                <a:spcPts val="0"/>
              </a:spcBef>
              <a:spcAft>
                <a:spcPts val="0"/>
              </a:spcAft>
              <a:buClr>
                <a:schemeClr val="lt1"/>
              </a:buClr>
              <a:buSzPts val="7200"/>
              <a:buFont typeface="Arial Black"/>
              <a:buNone/>
              <a:defRPr sz="72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208"/>
        <p:cNvGrpSpPr/>
        <p:nvPr/>
      </p:nvGrpSpPr>
      <p:grpSpPr>
        <a:xfrm>
          <a:off x="0" y="0"/>
          <a:ext cx="0" cy="0"/>
          <a:chOff x="0" y="0"/>
          <a:chExt cx="0" cy="0"/>
        </a:xfrm>
      </p:grpSpPr>
      <p:sp>
        <p:nvSpPr>
          <p:cNvPr id="209" name="Google Shape;209;p28"/>
          <p:cNvSpPr txBox="1">
            <a:spLocks noGrp="1"/>
          </p:cNvSpPr>
          <p:nvPr>
            <p:ph type="title"/>
          </p:nvPr>
        </p:nvSpPr>
        <p:spPr>
          <a:xfrm>
            <a:off x="1371600" y="685800"/>
            <a:ext cx="9601200" cy="1485900"/>
          </a:xfrm>
          <a:prstGeom prst="rect">
            <a:avLst/>
          </a:prstGeom>
          <a:noFill/>
          <a:ln>
            <a:noFill/>
          </a:ln>
        </p:spPr>
        <p:txBody>
          <a:bodyPr spcFirstLastPara="1" wrap="square" lIns="91425" tIns="45700" rIns="91425" bIns="45700" anchor="t" anchorCtr="0">
            <a:normAutofit/>
          </a:bodyPr>
          <a:lstStyle>
            <a:lvl1pPr lvl="0" algn="l">
              <a:lnSpc>
                <a:spcPct val="89000"/>
              </a:lnSpc>
              <a:spcBef>
                <a:spcPts val="0"/>
              </a:spcBef>
              <a:spcAft>
                <a:spcPts val="0"/>
              </a:spcAft>
              <a:buClr>
                <a:schemeClr val="dk2"/>
              </a:buClr>
              <a:buSzPts val="4400"/>
              <a:buFont typeface="Arial Black"/>
              <a:buNone/>
              <a:defRPr>
                <a:solidFill>
                  <a:schemeClr val="dk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0" name="Google Shape;210;p28"/>
          <p:cNvSpPr txBox="1">
            <a:spLocks noGrp="1"/>
          </p:cNvSpPr>
          <p:nvPr>
            <p:ph type="body" idx="1"/>
          </p:nvPr>
        </p:nvSpPr>
        <p:spPr>
          <a:xfrm>
            <a:off x="1371600" y="2340864"/>
            <a:ext cx="4443984" cy="823912"/>
          </a:xfrm>
          <a:prstGeom prst="rect">
            <a:avLst/>
          </a:prstGeom>
          <a:noFill/>
          <a:ln>
            <a:noFill/>
          </a:ln>
        </p:spPr>
        <p:txBody>
          <a:bodyPr spcFirstLastPara="1" wrap="square" lIns="91425" tIns="45700" rIns="91425" bIns="45700" anchor="b" anchorCtr="0">
            <a:noAutofit/>
          </a:bodyPr>
          <a:lstStyle>
            <a:lvl1pPr marL="457200" lvl="0" indent="-228600" algn="l">
              <a:lnSpc>
                <a:spcPct val="84000"/>
              </a:lnSpc>
              <a:spcBef>
                <a:spcPts val="0"/>
              </a:spcBef>
              <a:spcAft>
                <a:spcPts val="0"/>
              </a:spcAft>
              <a:buClr>
                <a:schemeClr val="dk2"/>
              </a:buClr>
              <a:buSzPts val="2800"/>
              <a:buNone/>
              <a:defRPr sz="2800" b="1" i="0">
                <a:solidFill>
                  <a:schemeClr val="dk2"/>
                </a:solidFill>
              </a:defRPr>
            </a:lvl1pPr>
            <a:lvl2pPr marL="914400" lvl="1" indent="-228600" algn="l">
              <a:lnSpc>
                <a:spcPct val="94000"/>
              </a:lnSpc>
              <a:spcBef>
                <a:spcPts val="500"/>
              </a:spcBef>
              <a:spcAft>
                <a:spcPts val="0"/>
              </a:spcAft>
              <a:buClr>
                <a:schemeClr val="dk2"/>
              </a:buClr>
              <a:buSzPts val="2000"/>
              <a:buNone/>
              <a:defRPr sz="2000" b="1"/>
            </a:lvl2pPr>
            <a:lvl3pPr marL="1371600" lvl="2" indent="-228600" algn="l">
              <a:lnSpc>
                <a:spcPct val="94000"/>
              </a:lnSpc>
              <a:spcBef>
                <a:spcPts val="500"/>
              </a:spcBef>
              <a:spcAft>
                <a:spcPts val="0"/>
              </a:spcAft>
              <a:buClr>
                <a:schemeClr val="dk2"/>
              </a:buClr>
              <a:buSzPts val="1800"/>
              <a:buNone/>
              <a:defRPr sz="1800" b="1"/>
            </a:lvl3pPr>
            <a:lvl4pPr marL="1828800" lvl="3" indent="-228600" algn="l">
              <a:lnSpc>
                <a:spcPct val="94000"/>
              </a:lnSpc>
              <a:spcBef>
                <a:spcPts val="500"/>
              </a:spcBef>
              <a:spcAft>
                <a:spcPts val="0"/>
              </a:spcAft>
              <a:buClr>
                <a:schemeClr val="dk2"/>
              </a:buClr>
              <a:buSzPts val="1600"/>
              <a:buNone/>
              <a:defRPr sz="1600" b="1"/>
            </a:lvl4pPr>
            <a:lvl5pPr marL="2286000" lvl="4" indent="-228600" algn="l">
              <a:lnSpc>
                <a:spcPct val="94000"/>
              </a:lnSpc>
              <a:spcBef>
                <a:spcPts val="500"/>
              </a:spcBef>
              <a:spcAft>
                <a:spcPts val="0"/>
              </a:spcAft>
              <a:buClr>
                <a:schemeClr val="dk2"/>
              </a:buClr>
              <a:buSzPts val="1600"/>
              <a:buNone/>
              <a:defRPr sz="1600" b="1"/>
            </a:lvl5pPr>
            <a:lvl6pPr marL="2743200" lvl="5" indent="-228600" algn="l">
              <a:lnSpc>
                <a:spcPct val="94000"/>
              </a:lnSpc>
              <a:spcBef>
                <a:spcPts val="500"/>
              </a:spcBef>
              <a:spcAft>
                <a:spcPts val="0"/>
              </a:spcAft>
              <a:buClr>
                <a:schemeClr val="dk2"/>
              </a:buClr>
              <a:buSzPts val="1600"/>
              <a:buNone/>
              <a:defRPr sz="1600" b="1"/>
            </a:lvl6pPr>
            <a:lvl7pPr marL="3200400" lvl="6" indent="-228600" algn="l">
              <a:lnSpc>
                <a:spcPct val="94000"/>
              </a:lnSpc>
              <a:spcBef>
                <a:spcPts val="500"/>
              </a:spcBef>
              <a:spcAft>
                <a:spcPts val="0"/>
              </a:spcAft>
              <a:buClr>
                <a:schemeClr val="dk2"/>
              </a:buClr>
              <a:buSzPts val="1600"/>
              <a:buNone/>
              <a:defRPr sz="1600" b="1"/>
            </a:lvl7pPr>
            <a:lvl8pPr marL="3657600" lvl="7" indent="-228600" algn="l">
              <a:lnSpc>
                <a:spcPct val="94000"/>
              </a:lnSpc>
              <a:spcBef>
                <a:spcPts val="500"/>
              </a:spcBef>
              <a:spcAft>
                <a:spcPts val="0"/>
              </a:spcAft>
              <a:buClr>
                <a:schemeClr val="dk2"/>
              </a:buClr>
              <a:buSzPts val="1600"/>
              <a:buNone/>
              <a:defRPr sz="1600" b="1"/>
            </a:lvl8pPr>
            <a:lvl9pPr marL="4114800" lvl="8" indent="-228600" algn="l">
              <a:lnSpc>
                <a:spcPct val="94000"/>
              </a:lnSpc>
              <a:spcBef>
                <a:spcPts val="500"/>
              </a:spcBef>
              <a:spcAft>
                <a:spcPts val="200"/>
              </a:spcAft>
              <a:buClr>
                <a:schemeClr val="dk2"/>
              </a:buClr>
              <a:buSzPts val="1600"/>
              <a:buNone/>
              <a:defRPr sz="1600" b="1"/>
            </a:lvl9pPr>
          </a:lstStyle>
          <a:p>
            <a:endParaRPr/>
          </a:p>
        </p:txBody>
      </p:sp>
      <p:sp>
        <p:nvSpPr>
          <p:cNvPr id="211" name="Google Shape;211;p28"/>
          <p:cNvSpPr txBox="1">
            <a:spLocks noGrp="1"/>
          </p:cNvSpPr>
          <p:nvPr>
            <p:ph type="body" idx="2"/>
          </p:nvPr>
        </p:nvSpPr>
        <p:spPr>
          <a:xfrm>
            <a:off x="1371600" y="3305207"/>
            <a:ext cx="4443984" cy="2562193"/>
          </a:xfrm>
          <a:prstGeom prst="rect">
            <a:avLst/>
          </a:prstGeom>
          <a:noFill/>
          <a:ln>
            <a:noFill/>
          </a:ln>
        </p:spPr>
        <p:txBody>
          <a:bodyPr spcFirstLastPara="1" wrap="square" lIns="91425" tIns="45700" rIns="91425" bIns="45700" anchor="t" anchorCtr="0">
            <a:normAutofit/>
          </a:bodyPr>
          <a:lstStyle>
            <a:lvl1pPr marL="457200" lvl="0" indent="-355600" algn="l">
              <a:lnSpc>
                <a:spcPct val="94000"/>
              </a:lnSpc>
              <a:spcBef>
                <a:spcPts val="1000"/>
              </a:spcBef>
              <a:spcAft>
                <a:spcPts val="0"/>
              </a:spcAft>
              <a:buClr>
                <a:schemeClr val="dk2"/>
              </a:buClr>
              <a:buSzPts val="2000"/>
              <a:buChar char="■"/>
              <a:defRPr sz="2000">
                <a:solidFill>
                  <a:schemeClr val="dk2"/>
                </a:solidFill>
              </a:defRPr>
            </a:lvl1pPr>
            <a:lvl2pPr marL="914400" lvl="1" indent="-355600" algn="l">
              <a:lnSpc>
                <a:spcPct val="94000"/>
              </a:lnSpc>
              <a:spcBef>
                <a:spcPts val="500"/>
              </a:spcBef>
              <a:spcAft>
                <a:spcPts val="0"/>
              </a:spcAft>
              <a:buClr>
                <a:schemeClr val="dk2"/>
              </a:buClr>
              <a:buSzPts val="2000"/>
              <a:buChar char="–"/>
              <a:defRPr sz="2000">
                <a:solidFill>
                  <a:schemeClr val="dk2"/>
                </a:solidFill>
              </a:defRPr>
            </a:lvl2pPr>
            <a:lvl3pPr marL="1371600" lvl="2" indent="-355600" algn="l">
              <a:lnSpc>
                <a:spcPct val="94000"/>
              </a:lnSpc>
              <a:spcBef>
                <a:spcPts val="500"/>
              </a:spcBef>
              <a:spcAft>
                <a:spcPts val="0"/>
              </a:spcAft>
              <a:buClr>
                <a:schemeClr val="dk2"/>
              </a:buClr>
              <a:buSzPts val="2000"/>
              <a:buChar char="■"/>
              <a:defRPr sz="2000">
                <a:solidFill>
                  <a:schemeClr val="dk2"/>
                </a:solidFill>
              </a:defRPr>
            </a:lvl3pPr>
            <a:lvl4pPr marL="1828800" lvl="3" indent="-355600" algn="l">
              <a:lnSpc>
                <a:spcPct val="94000"/>
              </a:lnSpc>
              <a:spcBef>
                <a:spcPts val="500"/>
              </a:spcBef>
              <a:spcAft>
                <a:spcPts val="0"/>
              </a:spcAft>
              <a:buClr>
                <a:schemeClr val="dk2"/>
              </a:buClr>
              <a:buSzPts val="2000"/>
              <a:buChar char="–"/>
              <a:defRPr sz="2000">
                <a:solidFill>
                  <a:schemeClr val="dk2"/>
                </a:solidFill>
              </a:defRPr>
            </a:lvl4pPr>
            <a:lvl5pPr marL="2286000" lvl="4" indent="-355600" algn="l">
              <a:lnSpc>
                <a:spcPct val="94000"/>
              </a:lnSpc>
              <a:spcBef>
                <a:spcPts val="500"/>
              </a:spcBef>
              <a:spcAft>
                <a:spcPts val="0"/>
              </a:spcAft>
              <a:buClr>
                <a:schemeClr val="dk2"/>
              </a:buClr>
              <a:buSzPts val="2000"/>
              <a:buChar char="■"/>
              <a:defRPr sz="2000">
                <a:solidFill>
                  <a:schemeClr val="dk2"/>
                </a:solidFill>
              </a:defRPr>
            </a:lvl5pPr>
            <a:lvl6pPr marL="2743200" lvl="5" indent="-342900" algn="l">
              <a:lnSpc>
                <a:spcPct val="94000"/>
              </a:lnSpc>
              <a:spcBef>
                <a:spcPts val="500"/>
              </a:spcBef>
              <a:spcAft>
                <a:spcPts val="0"/>
              </a:spcAft>
              <a:buClr>
                <a:schemeClr val="dk2"/>
              </a:buClr>
              <a:buSzPts val="1800"/>
              <a:buChar char="–"/>
              <a:defRPr/>
            </a:lvl6pPr>
            <a:lvl7pPr marL="3200400" lvl="6" indent="-342900" algn="l">
              <a:lnSpc>
                <a:spcPct val="94000"/>
              </a:lnSpc>
              <a:spcBef>
                <a:spcPts val="500"/>
              </a:spcBef>
              <a:spcAft>
                <a:spcPts val="0"/>
              </a:spcAft>
              <a:buClr>
                <a:schemeClr val="dk2"/>
              </a:buClr>
              <a:buSzPts val="1800"/>
              <a:buChar char="■"/>
              <a:defRPr/>
            </a:lvl7pPr>
            <a:lvl8pPr marL="3657600" lvl="7" indent="-342900" algn="l">
              <a:lnSpc>
                <a:spcPct val="94000"/>
              </a:lnSpc>
              <a:spcBef>
                <a:spcPts val="500"/>
              </a:spcBef>
              <a:spcAft>
                <a:spcPts val="0"/>
              </a:spcAft>
              <a:buClr>
                <a:schemeClr val="dk2"/>
              </a:buClr>
              <a:buSzPts val="1800"/>
              <a:buChar char="–"/>
              <a:defRPr/>
            </a:lvl8pPr>
            <a:lvl9pPr marL="4114800" lvl="8" indent="-342900" algn="l">
              <a:lnSpc>
                <a:spcPct val="94000"/>
              </a:lnSpc>
              <a:spcBef>
                <a:spcPts val="500"/>
              </a:spcBef>
              <a:spcAft>
                <a:spcPts val="200"/>
              </a:spcAft>
              <a:buClr>
                <a:schemeClr val="dk2"/>
              </a:buClr>
              <a:buSzPts val="1800"/>
              <a:buChar char="■"/>
              <a:defRPr/>
            </a:lvl9pPr>
          </a:lstStyle>
          <a:p>
            <a:endParaRPr/>
          </a:p>
        </p:txBody>
      </p:sp>
      <p:sp>
        <p:nvSpPr>
          <p:cNvPr id="212" name="Google Shape;212;p28"/>
          <p:cNvSpPr txBox="1">
            <a:spLocks noGrp="1"/>
          </p:cNvSpPr>
          <p:nvPr>
            <p:ph type="body" idx="3"/>
          </p:nvPr>
        </p:nvSpPr>
        <p:spPr>
          <a:xfrm>
            <a:off x="6525014" y="2340864"/>
            <a:ext cx="4443984" cy="823912"/>
          </a:xfrm>
          <a:prstGeom prst="rect">
            <a:avLst/>
          </a:prstGeom>
          <a:noFill/>
          <a:ln>
            <a:noFill/>
          </a:ln>
        </p:spPr>
        <p:txBody>
          <a:bodyPr spcFirstLastPara="1" wrap="square" lIns="91425" tIns="45700" rIns="91425" bIns="45700" anchor="b" anchorCtr="0">
            <a:noAutofit/>
          </a:bodyPr>
          <a:lstStyle>
            <a:lvl1pPr marL="457200" lvl="0" indent="-228600" algn="l">
              <a:lnSpc>
                <a:spcPct val="84000"/>
              </a:lnSpc>
              <a:spcBef>
                <a:spcPts val="0"/>
              </a:spcBef>
              <a:spcAft>
                <a:spcPts val="0"/>
              </a:spcAft>
              <a:buClr>
                <a:schemeClr val="dk2"/>
              </a:buClr>
              <a:buSzPts val="2800"/>
              <a:buNone/>
              <a:defRPr sz="2800" b="1" i="0">
                <a:solidFill>
                  <a:schemeClr val="dk2"/>
                </a:solidFill>
              </a:defRPr>
            </a:lvl1pPr>
            <a:lvl2pPr marL="914400" lvl="1" indent="-228600" algn="l">
              <a:lnSpc>
                <a:spcPct val="94000"/>
              </a:lnSpc>
              <a:spcBef>
                <a:spcPts val="500"/>
              </a:spcBef>
              <a:spcAft>
                <a:spcPts val="0"/>
              </a:spcAft>
              <a:buClr>
                <a:schemeClr val="dk2"/>
              </a:buClr>
              <a:buSzPts val="2000"/>
              <a:buNone/>
              <a:defRPr sz="2000" b="1"/>
            </a:lvl2pPr>
            <a:lvl3pPr marL="1371600" lvl="2" indent="-228600" algn="l">
              <a:lnSpc>
                <a:spcPct val="94000"/>
              </a:lnSpc>
              <a:spcBef>
                <a:spcPts val="500"/>
              </a:spcBef>
              <a:spcAft>
                <a:spcPts val="0"/>
              </a:spcAft>
              <a:buClr>
                <a:schemeClr val="dk2"/>
              </a:buClr>
              <a:buSzPts val="1800"/>
              <a:buNone/>
              <a:defRPr sz="1800" b="1"/>
            </a:lvl3pPr>
            <a:lvl4pPr marL="1828800" lvl="3" indent="-228600" algn="l">
              <a:lnSpc>
                <a:spcPct val="94000"/>
              </a:lnSpc>
              <a:spcBef>
                <a:spcPts val="500"/>
              </a:spcBef>
              <a:spcAft>
                <a:spcPts val="0"/>
              </a:spcAft>
              <a:buClr>
                <a:schemeClr val="dk2"/>
              </a:buClr>
              <a:buSzPts val="1600"/>
              <a:buNone/>
              <a:defRPr sz="1600" b="1"/>
            </a:lvl4pPr>
            <a:lvl5pPr marL="2286000" lvl="4" indent="-228600" algn="l">
              <a:lnSpc>
                <a:spcPct val="94000"/>
              </a:lnSpc>
              <a:spcBef>
                <a:spcPts val="500"/>
              </a:spcBef>
              <a:spcAft>
                <a:spcPts val="0"/>
              </a:spcAft>
              <a:buClr>
                <a:schemeClr val="dk2"/>
              </a:buClr>
              <a:buSzPts val="1600"/>
              <a:buNone/>
              <a:defRPr sz="1600" b="1"/>
            </a:lvl5pPr>
            <a:lvl6pPr marL="2743200" lvl="5" indent="-228600" algn="l">
              <a:lnSpc>
                <a:spcPct val="94000"/>
              </a:lnSpc>
              <a:spcBef>
                <a:spcPts val="500"/>
              </a:spcBef>
              <a:spcAft>
                <a:spcPts val="0"/>
              </a:spcAft>
              <a:buClr>
                <a:schemeClr val="dk2"/>
              </a:buClr>
              <a:buSzPts val="1600"/>
              <a:buNone/>
              <a:defRPr sz="1600" b="1"/>
            </a:lvl6pPr>
            <a:lvl7pPr marL="3200400" lvl="6" indent="-228600" algn="l">
              <a:lnSpc>
                <a:spcPct val="94000"/>
              </a:lnSpc>
              <a:spcBef>
                <a:spcPts val="500"/>
              </a:spcBef>
              <a:spcAft>
                <a:spcPts val="0"/>
              </a:spcAft>
              <a:buClr>
                <a:schemeClr val="dk2"/>
              </a:buClr>
              <a:buSzPts val="1600"/>
              <a:buNone/>
              <a:defRPr sz="1600" b="1"/>
            </a:lvl7pPr>
            <a:lvl8pPr marL="3657600" lvl="7" indent="-228600" algn="l">
              <a:lnSpc>
                <a:spcPct val="94000"/>
              </a:lnSpc>
              <a:spcBef>
                <a:spcPts val="500"/>
              </a:spcBef>
              <a:spcAft>
                <a:spcPts val="0"/>
              </a:spcAft>
              <a:buClr>
                <a:schemeClr val="dk2"/>
              </a:buClr>
              <a:buSzPts val="1600"/>
              <a:buNone/>
              <a:defRPr sz="1600" b="1"/>
            </a:lvl8pPr>
            <a:lvl9pPr marL="4114800" lvl="8" indent="-228600" algn="l">
              <a:lnSpc>
                <a:spcPct val="94000"/>
              </a:lnSpc>
              <a:spcBef>
                <a:spcPts val="500"/>
              </a:spcBef>
              <a:spcAft>
                <a:spcPts val="200"/>
              </a:spcAft>
              <a:buClr>
                <a:schemeClr val="dk2"/>
              </a:buClr>
              <a:buSzPts val="1600"/>
              <a:buNone/>
              <a:defRPr sz="1600" b="1"/>
            </a:lvl9pPr>
          </a:lstStyle>
          <a:p>
            <a:endParaRPr/>
          </a:p>
        </p:txBody>
      </p:sp>
      <p:sp>
        <p:nvSpPr>
          <p:cNvPr id="213" name="Google Shape;213;p28"/>
          <p:cNvSpPr txBox="1">
            <a:spLocks noGrp="1"/>
          </p:cNvSpPr>
          <p:nvPr>
            <p:ph type="body" idx="4"/>
          </p:nvPr>
        </p:nvSpPr>
        <p:spPr>
          <a:xfrm>
            <a:off x="6525014" y="3305207"/>
            <a:ext cx="4443984" cy="2562193"/>
          </a:xfrm>
          <a:prstGeom prst="rect">
            <a:avLst/>
          </a:prstGeom>
          <a:noFill/>
          <a:ln>
            <a:noFill/>
          </a:ln>
        </p:spPr>
        <p:txBody>
          <a:bodyPr spcFirstLastPara="1" wrap="square" lIns="91425" tIns="45700" rIns="91425" bIns="45700" anchor="t" anchorCtr="0">
            <a:normAutofit/>
          </a:bodyPr>
          <a:lstStyle>
            <a:lvl1pPr marL="457200" lvl="0" indent="-355600" algn="l">
              <a:lnSpc>
                <a:spcPct val="94000"/>
              </a:lnSpc>
              <a:spcBef>
                <a:spcPts val="1000"/>
              </a:spcBef>
              <a:spcAft>
                <a:spcPts val="0"/>
              </a:spcAft>
              <a:buClr>
                <a:schemeClr val="dk2"/>
              </a:buClr>
              <a:buSzPts val="2000"/>
              <a:buChar char="■"/>
              <a:defRPr sz="2000">
                <a:solidFill>
                  <a:schemeClr val="dk2"/>
                </a:solidFill>
              </a:defRPr>
            </a:lvl1pPr>
            <a:lvl2pPr marL="914400" lvl="1" indent="-355600" algn="l">
              <a:lnSpc>
                <a:spcPct val="94000"/>
              </a:lnSpc>
              <a:spcBef>
                <a:spcPts val="500"/>
              </a:spcBef>
              <a:spcAft>
                <a:spcPts val="0"/>
              </a:spcAft>
              <a:buClr>
                <a:schemeClr val="dk2"/>
              </a:buClr>
              <a:buSzPts val="2000"/>
              <a:buChar char="–"/>
              <a:defRPr sz="2000">
                <a:solidFill>
                  <a:schemeClr val="dk2"/>
                </a:solidFill>
              </a:defRPr>
            </a:lvl2pPr>
            <a:lvl3pPr marL="1371600" lvl="2" indent="-355600" algn="l">
              <a:lnSpc>
                <a:spcPct val="94000"/>
              </a:lnSpc>
              <a:spcBef>
                <a:spcPts val="500"/>
              </a:spcBef>
              <a:spcAft>
                <a:spcPts val="0"/>
              </a:spcAft>
              <a:buClr>
                <a:schemeClr val="dk2"/>
              </a:buClr>
              <a:buSzPts val="2000"/>
              <a:buChar char="■"/>
              <a:defRPr sz="2000">
                <a:solidFill>
                  <a:schemeClr val="dk2"/>
                </a:solidFill>
              </a:defRPr>
            </a:lvl3pPr>
            <a:lvl4pPr marL="1828800" lvl="3" indent="-355600" algn="l">
              <a:lnSpc>
                <a:spcPct val="94000"/>
              </a:lnSpc>
              <a:spcBef>
                <a:spcPts val="500"/>
              </a:spcBef>
              <a:spcAft>
                <a:spcPts val="0"/>
              </a:spcAft>
              <a:buClr>
                <a:schemeClr val="dk2"/>
              </a:buClr>
              <a:buSzPts val="2000"/>
              <a:buChar char="–"/>
              <a:defRPr sz="2000">
                <a:solidFill>
                  <a:schemeClr val="dk2"/>
                </a:solidFill>
              </a:defRPr>
            </a:lvl4pPr>
            <a:lvl5pPr marL="2286000" lvl="4" indent="-355600" algn="l">
              <a:lnSpc>
                <a:spcPct val="94000"/>
              </a:lnSpc>
              <a:spcBef>
                <a:spcPts val="500"/>
              </a:spcBef>
              <a:spcAft>
                <a:spcPts val="0"/>
              </a:spcAft>
              <a:buClr>
                <a:schemeClr val="dk2"/>
              </a:buClr>
              <a:buSzPts val="2000"/>
              <a:buChar char="■"/>
              <a:defRPr sz="2000">
                <a:solidFill>
                  <a:schemeClr val="dk2"/>
                </a:solidFill>
              </a:defRPr>
            </a:lvl5pPr>
            <a:lvl6pPr marL="2743200" lvl="5" indent="-342900" algn="l">
              <a:lnSpc>
                <a:spcPct val="94000"/>
              </a:lnSpc>
              <a:spcBef>
                <a:spcPts val="500"/>
              </a:spcBef>
              <a:spcAft>
                <a:spcPts val="0"/>
              </a:spcAft>
              <a:buClr>
                <a:schemeClr val="dk2"/>
              </a:buClr>
              <a:buSzPts val="1800"/>
              <a:buChar char="–"/>
              <a:defRPr/>
            </a:lvl6pPr>
            <a:lvl7pPr marL="3200400" lvl="6" indent="-342900" algn="l">
              <a:lnSpc>
                <a:spcPct val="94000"/>
              </a:lnSpc>
              <a:spcBef>
                <a:spcPts val="500"/>
              </a:spcBef>
              <a:spcAft>
                <a:spcPts val="0"/>
              </a:spcAft>
              <a:buClr>
                <a:schemeClr val="dk2"/>
              </a:buClr>
              <a:buSzPts val="1800"/>
              <a:buChar char="■"/>
              <a:defRPr/>
            </a:lvl7pPr>
            <a:lvl8pPr marL="3657600" lvl="7" indent="-342900" algn="l">
              <a:lnSpc>
                <a:spcPct val="94000"/>
              </a:lnSpc>
              <a:spcBef>
                <a:spcPts val="500"/>
              </a:spcBef>
              <a:spcAft>
                <a:spcPts val="0"/>
              </a:spcAft>
              <a:buClr>
                <a:schemeClr val="dk2"/>
              </a:buClr>
              <a:buSzPts val="1800"/>
              <a:buChar char="–"/>
              <a:defRPr/>
            </a:lvl8pPr>
            <a:lvl9pPr marL="4114800" lvl="8" indent="-342900" algn="l">
              <a:lnSpc>
                <a:spcPct val="94000"/>
              </a:lnSpc>
              <a:spcBef>
                <a:spcPts val="500"/>
              </a:spcBef>
              <a:spcAft>
                <a:spcPts val="200"/>
              </a:spcAft>
              <a:buClr>
                <a:schemeClr val="dk2"/>
              </a:buClr>
              <a:buSzPts val="1800"/>
              <a:buChar char="■"/>
              <a:defRPr/>
            </a:lvl9pPr>
          </a:lstStyle>
          <a:p>
            <a:endParaRPr/>
          </a:p>
        </p:txBody>
      </p:sp>
      <p:sp>
        <p:nvSpPr>
          <p:cNvPr id="214" name="Google Shape;214;p28"/>
          <p:cNvSpPr txBox="1">
            <a:spLocks noGrp="1"/>
          </p:cNvSpPr>
          <p:nvPr>
            <p:ph type="dt" idx="10"/>
          </p:nvPr>
        </p:nvSpPr>
        <p:spPr>
          <a:xfrm>
            <a:off x="699888"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5" name="Google Shape;215;p2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6" name="Google Shape;216;p28"/>
          <p:cNvSpPr txBox="1">
            <a:spLocks noGrp="1"/>
          </p:cNvSpPr>
          <p:nvPr>
            <p:ph type="sldNum" idx="12"/>
          </p:nvPr>
        </p:nvSpPr>
        <p:spPr>
          <a:xfrm>
            <a:off x="8565648" y="6356350"/>
            <a:ext cx="1994402"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matchingName="Simple Chart With Text and Title">
  <p:cSld name="Simple Chart With Text and Title">
    <p:spTree>
      <p:nvGrpSpPr>
        <p:cNvPr id="1" name="Shape 217"/>
        <p:cNvGrpSpPr/>
        <p:nvPr/>
      </p:nvGrpSpPr>
      <p:grpSpPr>
        <a:xfrm>
          <a:off x="0" y="0"/>
          <a:ext cx="0" cy="0"/>
          <a:chOff x="0" y="0"/>
          <a:chExt cx="0" cy="0"/>
        </a:xfrm>
      </p:grpSpPr>
      <p:sp>
        <p:nvSpPr>
          <p:cNvPr id="218" name="Google Shape;218;p29"/>
          <p:cNvSpPr txBox="1">
            <a:spLocks noGrp="1"/>
          </p:cNvSpPr>
          <p:nvPr>
            <p:ph type="title"/>
          </p:nvPr>
        </p:nvSpPr>
        <p:spPr>
          <a:xfrm>
            <a:off x="1371600" y="685800"/>
            <a:ext cx="4083803" cy="1888351"/>
          </a:xfrm>
          <a:prstGeom prst="rect">
            <a:avLst/>
          </a:prstGeom>
          <a:noFill/>
          <a:ln>
            <a:noFill/>
          </a:ln>
        </p:spPr>
        <p:txBody>
          <a:bodyPr spcFirstLastPara="1" wrap="square" lIns="91425" tIns="45700" rIns="91425" bIns="45700" anchor="t" anchorCtr="0">
            <a:normAutofit/>
          </a:bodyPr>
          <a:lstStyle>
            <a:lvl1pPr lvl="0" algn="l">
              <a:lnSpc>
                <a:spcPct val="89000"/>
              </a:lnSpc>
              <a:spcBef>
                <a:spcPts val="0"/>
              </a:spcBef>
              <a:spcAft>
                <a:spcPts val="0"/>
              </a:spcAft>
              <a:buClr>
                <a:schemeClr val="dk2"/>
              </a:buClr>
              <a:buSzPts val="4400"/>
              <a:buFont typeface="Arial Black"/>
              <a:buNone/>
              <a:defRPr>
                <a:solidFill>
                  <a:schemeClr val="dk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9" name="Google Shape;219;p29"/>
          <p:cNvSpPr txBox="1">
            <a:spLocks noGrp="1"/>
          </p:cNvSpPr>
          <p:nvPr>
            <p:ph type="body" idx="1"/>
          </p:nvPr>
        </p:nvSpPr>
        <p:spPr>
          <a:xfrm>
            <a:off x="1371600" y="2574151"/>
            <a:ext cx="4083803" cy="2405063"/>
          </a:xfrm>
          <a:prstGeom prst="rect">
            <a:avLst/>
          </a:prstGeom>
          <a:noFill/>
          <a:ln>
            <a:noFill/>
          </a:ln>
        </p:spPr>
        <p:txBody>
          <a:bodyPr spcFirstLastPara="1" wrap="square" lIns="91425" tIns="45700" rIns="91425" bIns="45700" anchor="t" anchorCtr="0">
            <a:normAutofit/>
          </a:bodyPr>
          <a:lstStyle>
            <a:lvl1pPr marL="457200" lvl="0" indent="-355600" algn="l">
              <a:lnSpc>
                <a:spcPct val="94000"/>
              </a:lnSpc>
              <a:spcBef>
                <a:spcPts val="1000"/>
              </a:spcBef>
              <a:spcAft>
                <a:spcPts val="0"/>
              </a:spcAft>
              <a:buClr>
                <a:schemeClr val="dk2"/>
              </a:buClr>
              <a:buSzPts val="2000"/>
              <a:buChar char="■"/>
              <a:defRPr sz="2000"/>
            </a:lvl1pPr>
            <a:lvl2pPr marL="914400" lvl="1" indent="-355600" algn="l">
              <a:lnSpc>
                <a:spcPct val="94000"/>
              </a:lnSpc>
              <a:spcBef>
                <a:spcPts val="500"/>
              </a:spcBef>
              <a:spcAft>
                <a:spcPts val="0"/>
              </a:spcAft>
              <a:buClr>
                <a:schemeClr val="dk2"/>
              </a:buClr>
              <a:buSzPts val="2000"/>
              <a:buChar char="–"/>
              <a:defRPr sz="2000"/>
            </a:lvl2pPr>
            <a:lvl3pPr marL="1371600" lvl="2" indent="-355600" algn="l">
              <a:lnSpc>
                <a:spcPct val="94000"/>
              </a:lnSpc>
              <a:spcBef>
                <a:spcPts val="500"/>
              </a:spcBef>
              <a:spcAft>
                <a:spcPts val="0"/>
              </a:spcAft>
              <a:buClr>
                <a:schemeClr val="dk2"/>
              </a:buClr>
              <a:buSzPts val="2000"/>
              <a:buChar char="■"/>
              <a:defRPr sz="2000"/>
            </a:lvl3pPr>
            <a:lvl4pPr marL="1828800" lvl="3" indent="-355600" algn="l">
              <a:lnSpc>
                <a:spcPct val="94000"/>
              </a:lnSpc>
              <a:spcBef>
                <a:spcPts val="500"/>
              </a:spcBef>
              <a:spcAft>
                <a:spcPts val="0"/>
              </a:spcAft>
              <a:buClr>
                <a:schemeClr val="dk2"/>
              </a:buClr>
              <a:buSzPts val="2000"/>
              <a:buChar char="–"/>
              <a:defRPr sz="2000"/>
            </a:lvl4pPr>
            <a:lvl5pPr marL="2286000" lvl="4" indent="-355600" algn="l">
              <a:lnSpc>
                <a:spcPct val="94000"/>
              </a:lnSpc>
              <a:spcBef>
                <a:spcPts val="500"/>
              </a:spcBef>
              <a:spcAft>
                <a:spcPts val="0"/>
              </a:spcAft>
              <a:buClr>
                <a:schemeClr val="dk2"/>
              </a:buClr>
              <a:buSzPts val="2000"/>
              <a:buChar char="■"/>
              <a:defRPr sz="2000"/>
            </a:lvl5pPr>
            <a:lvl6pPr marL="2743200" lvl="5" indent="-342900" algn="l">
              <a:lnSpc>
                <a:spcPct val="94000"/>
              </a:lnSpc>
              <a:spcBef>
                <a:spcPts val="500"/>
              </a:spcBef>
              <a:spcAft>
                <a:spcPts val="0"/>
              </a:spcAft>
              <a:buClr>
                <a:schemeClr val="dk2"/>
              </a:buClr>
              <a:buSzPts val="1800"/>
              <a:buChar char="–"/>
              <a:defRPr/>
            </a:lvl6pPr>
            <a:lvl7pPr marL="3200400" lvl="6" indent="-342900" algn="l">
              <a:lnSpc>
                <a:spcPct val="94000"/>
              </a:lnSpc>
              <a:spcBef>
                <a:spcPts val="500"/>
              </a:spcBef>
              <a:spcAft>
                <a:spcPts val="0"/>
              </a:spcAft>
              <a:buClr>
                <a:schemeClr val="dk2"/>
              </a:buClr>
              <a:buSzPts val="1800"/>
              <a:buChar char="■"/>
              <a:defRPr/>
            </a:lvl7pPr>
            <a:lvl8pPr marL="3657600" lvl="7" indent="-342900" algn="l">
              <a:lnSpc>
                <a:spcPct val="94000"/>
              </a:lnSpc>
              <a:spcBef>
                <a:spcPts val="500"/>
              </a:spcBef>
              <a:spcAft>
                <a:spcPts val="0"/>
              </a:spcAft>
              <a:buClr>
                <a:schemeClr val="dk2"/>
              </a:buClr>
              <a:buSzPts val="1800"/>
              <a:buChar char="–"/>
              <a:defRPr/>
            </a:lvl8pPr>
            <a:lvl9pPr marL="4114800" lvl="8" indent="-342900" algn="l">
              <a:lnSpc>
                <a:spcPct val="94000"/>
              </a:lnSpc>
              <a:spcBef>
                <a:spcPts val="500"/>
              </a:spcBef>
              <a:spcAft>
                <a:spcPts val="200"/>
              </a:spcAft>
              <a:buClr>
                <a:schemeClr val="dk2"/>
              </a:buClr>
              <a:buSzPts val="1800"/>
              <a:buChar char="■"/>
              <a:defRPr/>
            </a:lvl9pPr>
          </a:lstStyle>
          <a:p>
            <a:endParaRPr/>
          </a:p>
        </p:txBody>
      </p:sp>
      <p:sp>
        <p:nvSpPr>
          <p:cNvPr id="220" name="Google Shape;220;p29"/>
          <p:cNvSpPr txBox="1">
            <a:spLocks noGrp="1"/>
          </p:cNvSpPr>
          <p:nvPr>
            <p:ph type="dt" idx="10"/>
          </p:nvPr>
        </p:nvSpPr>
        <p:spPr>
          <a:xfrm>
            <a:off x="699888"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1" name="Google Shape;221;p2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2" name="Google Shape;222;p29"/>
          <p:cNvSpPr txBox="1">
            <a:spLocks noGrp="1"/>
          </p:cNvSpPr>
          <p:nvPr>
            <p:ph type="sldNum" idx="12"/>
          </p:nvPr>
        </p:nvSpPr>
        <p:spPr>
          <a:xfrm>
            <a:off x="8565648" y="6356350"/>
            <a:ext cx="1994402"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
        <p:nvSpPr>
          <p:cNvPr id="223" name="Google Shape;223;p29"/>
          <p:cNvSpPr>
            <a:spLocks noGrp="1"/>
          </p:cNvSpPr>
          <p:nvPr>
            <p:ph type="chart" idx="2"/>
          </p:nvPr>
        </p:nvSpPr>
        <p:spPr>
          <a:xfrm>
            <a:off x="5912602" y="685800"/>
            <a:ext cx="5669797" cy="5241925"/>
          </a:xfrm>
          <a:prstGeom prst="rect">
            <a:avLst/>
          </a:prstGeom>
          <a:noFill/>
          <a:ln>
            <a:noFill/>
          </a:ln>
        </p:spPr>
        <p:txBody>
          <a:bodyPr spcFirstLastPara="1" wrap="square" lIns="91425" tIns="45700" rIns="91425" bIns="45700" anchor="t" anchorCtr="0">
            <a:noAutofit/>
          </a:bodyPr>
          <a:lstStyle>
            <a:lvl1pPr marR="0" lvl="0" algn="l" rtl="0">
              <a:lnSpc>
                <a:spcPct val="94000"/>
              </a:lnSpc>
              <a:spcBef>
                <a:spcPts val="1000"/>
              </a:spcBef>
              <a:spcAft>
                <a:spcPts val="0"/>
              </a:spcAft>
              <a:buClr>
                <a:schemeClr val="dk2"/>
              </a:buClr>
              <a:buSzPts val="2000"/>
              <a:buFont typeface="Libre Franklin"/>
              <a:buChar char="■"/>
              <a:defRPr sz="2000" b="0" i="0" u="none" strike="noStrike" cap="none">
                <a:solidFill>
                  <a:schemeClr val="dk2"/>
                </a:solidFill>
                <a:latin typeface="Arial"/>
                <a:ea typeface="Arial"/>
                <a:cs typeface="Arial"/>
                <a:sym typeface="Arial"/>
              </a:defRPr>
            </a:lvl1pPr>
            <a:lvl2pPr marR="0" lvl="1" algn="l" rtl="0">
              <a:lnSpc>
                <a:spcPct val="94000"/>
              </a:lnSpc>
              <a:spcBef>
                <a:spcPts val="500"/>
              </a:spcBef>
              <a:spcAft>
                <a:spcPts val="0"/>
              </a:spcAft>
              <a:buClr>
                <a:schemeClr val="dk2"/>
              </a:buClr>
              <a:buSzPts val="2000"/>
              <a:buFont typeface="Libre Franklin"/>
              <a:buChar char="–"/>
              <a:defRPr sz="2000" b="0" i="0" u="none" strike="noStrike" cap="none">
                <a:solidFill>
                  <a:schemeClr val="dk2"/>
                </a:solidFill>
                <a:latin typeface="Arial"/>
                <a:ea typeface="Arial"/>
                <a:cs typeface="Arial"/>
                <a:sym typeface="Arial"/>
              </a:defRPr>
            </a:lvl2pPr>
            <a:lvl3pPr marR="0" lvl="2" algn="l" rtl="0">
              <a:lnSpc>
                <a:spcPct val="94000"/>
              </a:lnSpc>
              <a:spcBef>
                <a:spcPts val="500"/>
              </a:spcBef>
              <a:spcAft>
                <a:spcPts val="0"/>
              </a:spcAft>
              <a:buClr>
                <a:schemeClr val="dk2"/>
              </a:buClr>
              <a:buSzPts val="1800"/>
              <a:buFont typeface="Libre Franklin"/>
              <a:buChar char="■"/>
              <a:defRPr sz="1800" b="0" i="0" u="none" strike="noStrike" cap="none">
                <a:solidFill>
                  <a:schemeClr val="dk2"/>
                </a:solidFill>
                <a:latin typeface="Arial"/>
                <a:ea typeface="Arial"/>
                <a:cs typeface="Arial"/>
                <a:sym typeface="Arial"/>
              </a:defRPr>
            </a:lvl3pPr>
            <a:lvl4pPr marR="0" lvl="3" algn="l" rtl="0">
              <a:lnSpc>
                <a:spcPct val="94000"/>
              </a:lnSpc>
              <a:spcBef>
                <a:spcPts val="500"/>
              </a:spcBef>
              <a:spcAft>
                <a:spcPts val="0"/>
              </a:spcAft>
              <a:buClr>
                <a:schemeClr val="dk2"/>
              </a:buClr>
              <a:buSzPts val="1800"/>
              <a:buFont typeface="Libre Franklin"/>
              <a:buChar char="–"/>
              <a:defRPr sz="1800" b="0" i="0" u="none" strike="noStrike" cap="none">
                <a:solidFill>
                  <a:schemeClr val="dk2"/>
                </a:solidFill>
                <a:latin typeface="Arial"/>
                <a:ea typeface="Arial"/>
                <a:cs typeface="Arial"/>
                <a:sym typeface="Arial"/>
              </a:defRPr>
            </a:lvl4pPr>
            <a:lvl5pPr marR="0" lvl="4" algn="l" rtl="0">
              <a:lnSpc>
                <a:spcPct val="94000"/>
              </a:lnSpc>
              <a:spcBef>
                <a:spcPts val="500"/>
              </a:spcBef>
              <a:spcAft>
                <a:spcPts val="0"/>
              </a:spcAft>
              <a:buClr>
                <a:schemeClr val="dk2"/>
              </a:buClr>
              <a:buSzPts val="1600"/>
              <a:buFont typeface="Libre Franklin"/>
              <a:buChar char="■"/>
              <a:defRPr sz="1600" b="0" i="0" u="none" strike="noStrike" cap="none">
                <a:solidFill>
                  <a:schemeClr val="dk2"/>
                </a:solidFill>
                <a:latin typeface="Arial"/>
                <a:ea typeface="Arial"/>
                <a:cs typeface="Arial"/>
                <a:sym typeface="Arial"/>
              </a:defRPr>
            </a:lvl5pPr>
            <a:lvl6pPr marR="0" lvl="5" algn="l" rtl="0">
              <a:lnSpc>
                <a:spcPct val="94000"/>
              </a:lnSpc>
              <a:spcBef>
                <a:spcPts val="500"/>
              </a:spcBef>
              <a:spcAft>
                <a:spcPts val="0"/>
              </a:spcAft>
              <a:buClr>
                <a:schemeClr val="dk2"/>
              </a:buClr>
              <a:buSzPts val="1600"/>
              <a:buFont typeface="Libre Franklin"/>
              <a:buChar char="–"/>
              <a:defRPr sz="1600" b="0" i="1" u="none" strike="noStrike" cap="none">
                <a:solidFill>
                  <a:schemeClr val="dk2"/>
                </a:solidFill>
                <a:latin typeface="Arial"/>
                <a:ea typeface="Arial"/>
                <a:cs typeface="Arial"/>
                <a:sym typeface="Arial"/>
              </a:defRPr>
            </a:lvl6pPr>
            <a:lvl7pPr marR="0" lvl="6" algn="l" rtl="0">
              <a:lnSpc>
                <a:spcPct val="94000"/>
              </a:lnSpc>
              <a:spcBef>
                <a:spcPts val="500"/>
              </a:spcBef>
              <a:spcAft>
                <a:spcPts val="0"/>
              </a:spcAft>
              <a:buClr>
                <a:schemeClr val="dk2"/>
              </a:buClr>
              <a:buSzPts val="1400"/>
              <a:buFont typeface="Libre Franklin"/>
              <a:buChar char="■"/>
              <a:defRPr sz="1400" b="0" i="0" u="none" strike="noStrike" cap="none">
                <a:solidFill>
                  <a:schemeClr val="dk2"/>
                </a:solidFill>
                <a:latin typeface="Arial"/>
                <a:ea typeface="Arial"/>
                <a:cs typeface="Arial"/>
                <a:sym typeface="Arial"/>
              </a:defRPr>
            </a:lvl7pPr>
            <a:lvl8pPr marR="0" lvl="7" algn="l" rtl="0">
              <a:lnSpc>
                <a:spcPct val="94000"/>
              </a:lnSpc>
              <a:spcBef>
                <a:spcPts val="500"/>
              </a:spcBef>
              <a:spcAft>
                <a:spcPts val="0"/>
              </a:spcAft>
              <a:buClr>
                <a:schemeClr val="dk2"/>
              </a:buClr>
              <a:buSzPts val="1400"/>
              <a:buFont typeface="Libre Franklin"/>
              <a:buChar char="–"/>
              <a:defRPr sz="1400" b="0" i="1" u="none" strike="noStrike" cap="none">
                <a:solidFill>
                  <a:schemeClr val="dk2"/>
                </a:solidFill>
                <a:latin typeface="Arial"/>
                <a:ea typeface="Arial"/>
                <a:cs typeface="Arial"/>
                <a:sym typeface="Arial"/>
              </a:defRPr>
            </a:lvl8pPr>
            <a:lvl9pPr marR="0" lvl="8" algn="l" rtl="0">
              <a:lnSpc>
                <a:spcPct val="94000"/>
              </a:lnSpc>
              <a:spcBef>
                <a:spcPts val="500"/>
              </a:spcBef>
              <a:spcAft>
                <a:spcPts val="200"/>
              </a:spcAft>
              <a:buClr>
                <a:schemeClr val="dk2"/>
              </a:buClr>
              <a:buSzPts val="1400"/>
              <a:buFont typeface="Libre Franklin"/>
              <a:buChar char="■"/>
              <a:defRPr sz="1400" b="0" i="0" u="none" strike="noStrike" cap="none">
                <a:solidFill>
                  <a:schemeClr val="dk2"/>
                </a:solidFill>
                <a:latin typeface="Arial"/>
                <a:ea typeface="Arial"/>
                <a:cs typeface="Arial"/>
                <a:sym typeface="Arial"/>
              </a:defRPr>
            </a:lvl9pPr>
          </a:lstStyle>
          <a:p>
            <a:endParaRPr/>
          </a:p>
        </p:txBody>
      </p:sp>
      <p:pic>
        <p:nvPicPr>
          <p:cNvPr id="224" name="Google Shape;224;p29"/>
          <p:cNvPicPr preferRelativeResize="0"/>
          <p:nvPr/>
        </p:nvPicPr>
        <p:blipFill rotWithShape="1">
          <a:blip r:embed="rId2">
            <a:alphaModFix/>
          </a:blip>
          <a:srcRect/>
          <a:stretch/>
        </p:blipFill>
        <p:spPr>
          <a:xfrm>
            <a:off x="10673625" y="6384707"/>
            <a:ext cx="940525" cy="263806"/>
          </a:xfrm>
          <a:prstGeom prst="rect">
            <a:avLst/>
          </a:prstGeom>
          <a:noFill/>
          <a:ln>
            <a:noFill/>
          </a:ln>
        </p:spPr>
      </p:pic>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matchingName="1_Simple Chart With Text and Title">
  <p:cSld name="1_Simple Chart With Text and Title">
    <p:spTree>
      <p:nvGrpSpPr>
        <p:cNvPr id="1" name="Shape 225"/>
        <p:cNvGrpSpPr/>
        <p:nvPr/>
      </p:nvGrpSpPr>
      <p:grpSpPr>
        <a:xfrm>
          <a:off x="0" y="0"/>
          <a:ext cx="0" cy="0"/>
          <a:chOff x="0" y="0"/>
          <a:chExt cx="0" cy="0"/>
        </a:xfrm>
      </p:grpSpPr>
      <p:sp>
        <p:nvSpPr>
          <p:cNvPr id="226" name="Google Shape;226;p30"/>
          <p:cNvSpPr txBox="1">
            <a:spLocks noGrp="1"/>
          </p:cNvSpPr>
          <p:nvPr>
            <p:ph type="dt" idx="10"/>
          </p:nvPr>
        </p:nvSpPr>
        <p:spPr>
          <a:xfrm>
            <a:off x="699888"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7" name="Google Shape;227;p3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8" name="Google Shape;228;p30"/>
          <p:cNvSpPr txBox="1">
            <a:spLocks noGrp="1"/>
          </p:cNvSpPr>
          <p:nvPr>
            <p:ph type="sldNum" idx="12"/>
          </p:nvPr>
        </p:nvSpPr>
        <p:spPr>
          <a:xfrm>
            <a:off x="8565648" y="6356350"/>
            <a:ext cx="1994402"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
        <p:nvSpPr>
          <p:cNvPr id="229" name="Google Shape;229;p30"/>
          <p:cNvSpPr>
            <a:spLocks noGrp="1"/>
          </p:cNvSpPr>
          <p:nvPr>
            <p:ph type="chart" idx="2"/>
          </p:nvPr>
        </p:nvSpPr>
        <p:spPr>
          <a:xfrm>
            <a:off x="699888" y="1471613"/>
            <a:ext cx="10882511" cy="4214812"/>
          </a:xfrm>
          <a:prstGeom prst="rect">
            <a:avLst/>
          </a:prstGeom>
          <a:noFill/>
          <a:ln>
            <a:noFill/>
          </a:ln>
        </p:spPr>
        <p:txBody>
          <a:bodyPr spcFirstLastPara="1" wrap="square" lIns="91425" tIns="45700" rIns="91425" bIns="45700" anchor="t" anchorCtr="0">
            <a:noAutofit/>
          </a:bodyPr>
          <a:lstStyle>
            <a:lvl1pPr marR="0" lvl="0" algn="l" rtl="0">
              <a:lnSpc>
                <a:spcPct val="94000"/>
              </a:lnSpc>
              <a:spcBef>
                <a:spcPts val="1000"/>
              </a:spcBef>
              <a:spcAft>
                <a:spcPts val="0"/>
              </a:spcAft>
              <a:buClr>
                <a:schemeClr val="dk2"/>
              </a:buClr>
              <a:buSzPts val="2000"/>
              <a:buFont typeface="Libre Franklin"/>
              <a:buChar char="■"/>
              <a:defRPr sz="2000" b="0" i="0" u="none" strike="noStrike" cap="none">
                <a:solidFill>
                  <a:schemeClr val="dk2"/>
                </a:solidFill>
                <a:latin typeface="Arial"/>
                <a:ea typeface="Arial"/>
                <a:cs typeface="Arial"/>
                <a:sym typeface="Arial"/>
              </a:defRPr>
            </a:lvl1pPr>
            <a:lvl2pPr marR="0" lvl="1" algn="l" rtl="0">
              <a:lnSpc>
                <a:spcPct val="94000"/>
              </a:lnSpc>
              <a:spcBef>
                <a:spcPts val="500"/>
              </a:spcBef>
              <a:spcAft>
                <a:spcPts val="0"/>
              </a:spcAft>
              <a:buClr>
                <a:schemeClr val="dk2"/>
              </a:buClr>
              <a:buSzPts val="2000"/>
              <a:buFont typeface="Libre Franklin"/>
              <a:buChar char="–"/>
              <a:defRPr sz="2000" b="0" i="0" u="none" strike="noStrike" cap="none">
                <a:solidFill>
                  <a:schemeClr val="dk2"/>
                </a:solidFill>
                <a:latin typeface="Arial"/>
                <a:ea typeface="Arial"/>
                <a:cs typeface="Arial"/>
                <a:sym typeface="Arial"/>
              </a:defRPr>
            </a:lvl2pPr>
            <a:lvl3pPr marR="0" lvl="2" algn="l" rtl="0">
              <a:lnSpc>
                <a:spcPct val="94000"/>
              </a:lnSpc>
              <a:spcBef>
                <a:spcPts val="500"/>
              </a:spcBef>
              <a:spcAft>
                <a:spcPts val="0"/>
              </a:spcAft>
              <a:buClr>
                <a:schemeClr val="dk2"/>
              </a:buClr>
              <a:buSzPts val="1800"/>
              <a:buFont typeface="Libre Franklin"/>
              <a:buChar char="■"/>
              <a:defRPr sz="1800" b="0" i="0" u="none" strike="noStrike" cap="none">
                <a:solidFill>
                  <a:schemeClr val="dk2"/>
                </a:solidFill>
                <a:latin typeface="Arial"/>
                <a:ea typeface="Arial"/>
                <a:cs typeface="Arial"/>
                <a:sym typeface="Arial"/>
              </a:defRPr>
            </a:lvl3pPr>
            <a:lvl4pPr marR="0" lvl="3" algn="l" rtl="0">
              <a:lnSpc>
                <a:spcPct val="94000"/>
              </a:lnSpc>
              <a:spcBef>
                <a:spcPts val="500"/>
              </a:spcBef>
              <a:spcAft>
                <a:spcPts val="0"/>
              </a:spcAft>
              <a:buClr>
                <a:schemeClr val="dk2"/>
              </a:buClr>
              <a:buSzPts val="1800"/>
              <a:buFont typeface="Libre Franklin"/>
              <a:buChar char="–"/>
              <a:defRPr sz="1800" b="0" i="0" u="none" strike="noStrike" cap="none">
                <a:solidFill>
                  <a:schemeClr val="dk2"/>
                </a:solidFill>
                <a:latin typeface="Arial"/>
                <a:ea typeface="Arial"/>
                <a:cs typeface="Arial"/>
                <a:sym typeface="Arial"/>
              </a:defRPr>
            </a:lvl4pPr>
            <a:lvl5pPr marR="0" lvl="4" algn="l" rtl="0">
              <a:lnSpc>
                <a:spcPct val="94000"/>
              </a:lnSpc>
              <a:spcBef>
                <a:spcPts val="500"/>
              </a:spcBef>
              <a:spcAft>
                <a:spcPts val="0"/>
              </a:spcAft>
              <a:buClr>
                <a:schemeClr val="dk2"/>
              </a:buClr>
              <a:buSzPts val="1600"/>
              <a:buFont typeface="Libre Franklin"/>
              <a:buChar char="■"/>
              <a:defRPr sz="1600" b="0" i="0" u="none" strike="noStrike" cap="none">
                <a:solidFill>
                  <a:schemeClr val="dk2"/>
                </a:solidFill>
                <a:latin typeface="Arial"/>
                <a:ea typeface="Arial"/>
                <a:cs typeface="Arial"/>
                <a:sym typeface="Arial"/>
              </a:defRPr>
            </a:lvl5pPr>
            <a:lvl6pPr marR="0" lvl="5" algn="l" rtl="0">
              <a:lnSpc>
                <a:spcPct val="94000"/>
              </a:lnSpc>
              <a:spcBef>
                <a:spcPts val="500"/>
              </a:spcBef>
              <a:spcAft>
                <a:spcPts val="0"/>
              </a:spcAft>
              <a:buClr>
                <a:schemeClr val="dk2"/>
              </a:buClr>
              <a:buSzPts val="1600"/>
              <a:buFont typeface="Libre Franklin"/>
              <a:buChar char="–"/>
              <a:defRPr sz="1600" b="0" i="1" u="none" strike="noStrike" cap="none">
                <a:solidFill>
                  <a:schemeClr val="dk2"/>
                </a:solidFill>
                <a:latin typeface="Arial"/>
                <a:ea typeface="Arial"/>
                <a:cs typeface="Arial"/>
                <a:sym typeface="Arial"/>
              </a:defRPr>
            </a:lvl6pPr>
            <a:lvl7pPr marR="0" lvl="6" algn="l" rtl="0">
              <a:lnSpc>
                <a:spcPct val="94000"/>
              </a:lnSpc>
              <a:spcBef>
                <a:spcPts val="500"/>
              </a:spcBef>
              <a:spcAft>
                <a:spcPts val="0"/>
              </a:spcAft>
              <a:buClr>
                <a:schemeClr val="dk2"/>
              </a:buClr>
              <a:buSzPts val="1400"/>
              <a:buFont typeface="Libre Franklin"/>
              <a:buChar char="■"/>
              <a:defRPr sz="1400" b="0" i="0" u="none" strike="noStrike" cap="none">
                <a:solidFill>
                  <a:schemeClr val="dk2"/>
                </a:solidFill>
                <a:latin typeface="Arial"/>
                <a:ea typeface="Arial"/>
                <a:cs typeface="Arial"/>
                <a:sym typeface="Arial"/>
              </a:defRPr>
            </a:lvl7pPr>
            <a:lvl8pPr marR="0" lvl="7" algn="l" rtl="0">
              <a:lnSpc>
                <a:spcPct val="94000"/>
              </a:lnSpc>
              <a:spcBef>
                <a:spcPts val="500"/>
              </a:spcBef>
              <a:spcAft>
                <a:spcPts val="0"/>
              </a:spcAft>
              <a:buClr>
                <a:schemeClr val="dk2"/>
              </a:buClr>
              <a:buSzPts val="1400"/>
              <a:buFont typeface="Libre Franklin"/>
              <a:buChar char="–"/>
              <a:defRPr sz="1400" b="0" i="1" u="none" strike="noStrike" cap="none">
                <a:solidFill>
                  <a:schemeClr val="dk2"/>
                </a:solidFill>
                <a:latin typeface="Arial"/>
                <a:ea typeface="Arial"/>
                <a:cs typeface="Arial"/>
                <a:sym typeface="Arial"/>
              </a:defRPr>
            </a:lvl8pPr>
            <a:lvl9pPr marR="0" lvl="8" algn="l" rtl="0">
              <a:lnSpc>
                <a:spcPct val="94000"/>
              </a:lnSpc>
              <a:spcBef>
                <a:spcPts val="500"/>
              </a:spcBef>
              <a:spcAft>
                <a:spcPts val="200"/>
              </a:spcAft>
              <a:buClr>
                <a:schemeClr val="dk2"/>
              </a:buClr>
              <a:buSzPts val="1400"/>
              <a:buFont typeface="Libre Franklin"/>
              <a:buChar char="■"/>
              <a:defRPr sz="1400" b="0" i="0" u="none" strike="noStrike" cap="none">
                <a:solidFill>
                  <a:schemeClr val="dk2"/>
                </a:solidFill>
                <a:latin typeface="Arial"/>
                <a:ea typeface="Arial"/>
                <a:cs typeface="Arial"/>
                <a:sym typeface="Arial"/>
              </a:defRPr>
            </a:lvl9pPr>
          </a:lstStyle>
          <a:p>
            <a:endParaRPr/>
          </a:p>
        </p:txBody>
      </p:sp>
      <p:pic>
        <p:nvPicPr>
          <p:cNvPr id="230" name="Google Shape;230;p30"/>
          <p:cNvPicPr preferRelativeResize="0"/>
          <p:nvPr/>
        </p:nvPicPr>
        <p:blipFill rotWithShape="1">
          <a:blip r:embed="rId2">
            <a:alphaModFix/>
          </a:blip>
          <a:srcRect/>
          <a:stretch/>
        </p:blipFill>
        <p:spPr>
          <a:xfrm>
            <a:off x="10673625" y="6384707"/>
            <a:ext cx="940525" cy="263806"/>
          </a:xfrm>
          <a:prstGeom prst="rect">
            <a:avLst/>
          </a:prstGeom>
          <a:noFill/>
          <a:ln>
            <a:noFill/>
          </a:ln>
        </p:spPr>
      </p:pic>
      <p:sp>
        <p:nvSpPr>
          <p:cNvPr id="231" name="Google Shape;231;p30"/>
          <p:cNvSpPr txBox="1">
            <a:spLocks noGrp="1"/>
          </p:cNvSpPr>
          <p:nvPr>
            <p:ph type="body" idx="1"/>
          </p:nvPr>
        </p:nvSpPr>
        <p:spPr>
          <a:xfrm>
            <a:off x="1113431" y="685800"/>
            <a:ext cx="9860162" cy="657225"/>
          </a:xfrm>
          <a:prstGeom prst="rect">
            <a:avLst/>
          </a:prstGeom>
          <a:noFill/>
          <a:ln>
            <a:noFill/>
          </a:ln>
        </p:spPr>
        <p:txBody>
          <a:bodyPr spcFirstLastPara="1" wrap="square" lIns="91425" tIns="45700" rIns="91425" bIns="45700" anchor="t" anchorCtr="0">
            <a:normAutofit/>
          </a:bodyPr>
          <a:lstStyle>
            <a:lvl1pPr marL="457200" lvl="0" indent="-228600" algn="ctr">
              <a:lnSpc>
                <a:spcPct val="94000"/>
              </a:lnSpc>
              <a:spcBef>
                <a:spcPts val="1000"/>
              </a:spcBef>
              <a:spcAft>
                <a:spcPts val="0"/>
              </a:spcAft>
              <a:buClr>
                <a:schemeClr val="dk2"/>
              </a:buClr>
              <a:buSzPts val="4400"/>
              <a:buNone/>
              <a:defRPr sz="4400" b="1" i="0">
                <a:latin typeface="Arial Black"/>
                <a:ea typeface="Arial Black"/>
                <a:cs typeface="Arial Black"/>
                <a:sym typeface="Arial Black"/>
              </a:defRPr>
            </a:lvl1pPr>
            <a:lvl2pPr marL="914400" lvl="1" indent="-342900" algn="l">
              <a:lnSpc>
                <a:spcPct val="94000"/>
              </a:lnSpc>
              <a:spcBef>
                <a:spcPts val="500"/>
              </a:spcBef>
              <a:spcAft>
                <a:spcPts val="0"/>
              </a:spcAft>
              <a:buClr>
                <a:schemeClr val="dk2"/>
              </a:buClr>
              <a:buSzPts val="1800"/>
              <a:buChar char="–"/>
              <a:defRPr/>
            </a:lvl2pPr>
            <a:lvl3pPr marL="1371600" lvl="2" indent="-342900" algn="l">
              <a:lnSpc>
                <a:spcPct val="94000"/>
              </a:lnSpc>
              <a:spcBef>
                <a:spcPts val="500"/>
              </a:spcBef>
              <a:spcAft>
                <a:spcPts val="0"/>
              </a:spcAft>
              <a:buClr>
                <a:schemeClr val="dk2"/>
              </a:buClr>
              <a:buSzPts val="1800"/>
              <a:buChar char="■"/>
              <a:defRPr/>
            </a:lvl3pPr>
            <a:lvl4pPr marL="1828800" lvl="3" indent="-342900" algn="l">
              <a:lnSpc>
                <a:spcPct val="94000"/>
              </a:lnSpc>
              <a:spcBef>
                <a:spcPts val="500"/>
              </a:spcBef>
              <a:spcAft>
                <a:spcPts val="0"/>
              </a:spcAft>
              <a:buClr>
                <a:schemeClr val="dk2"/>
              </a:buClr>
              <a:buSzPts val="1800"/>
              <a:buChar char="–"/>
              <a:defRPr/>
            </a:lvl4pPr>
            <a:lvl5pPr marL="2286000" lvl="4" indent="-342900" algn="l">
              <a:lnSpc>
                <a:spcPct val="94000"/>
              </a:lnSpc>
              <a:spcBef>
                <a:spcPts val="500"/>
              </a:spcBef>
              <a:spcAft>
                <a:spcPts val="0"/>
              </a:spcAft>
              <a:buClr>
                <a:schemeClr val="dk2"/>
              </a:buClr>
              <a:buSzPts val="1800"/>
              <a:buChar char="■"/>
              <a:defRPr/>
            </a:lvl5pPr>
            <a:lvl6pPr marL="2743200" lvl="5" indent="-342900" algn="l">
              <a:lnSpc>
                <a:spcPct val="94000"/>
              </a:lnSpc>
              <a:spcBef>
                <a:spcPts val="500"/>
              </a:spcBef>
              <a:spcAft>
                <a:spcPts val="0"/>
              </a:spcAft>
              <a:buClr>
                <a:schemeClr val="dk2"/>
              </a:buClr>
              <a:buSzPts val="1800"/>
              <a:buChar char="–"/>
              <a:defRPr/>
            </a:lvl6pPr>
            <a:lvl7pPr marL="3200400" lvl="6" indent="-342900" algn="l">
              <a:lnSpc>
                <a:spcPct val="94000"/>
              </a:lnSpc>
              <a:spcBef>
                <a:spcPts val="500"/>
              </a:spcBef>
              <a:spcAft>
                <a:spcPts val="0"/>
              </a:spcAft>
              <a:buClr>
                <a:schemeClr val="dk2"/>
              </a:buClr>
              <a:buSzPts val="1800"/>
              <a:buChar char="■"/>
              <a:defRPr/>
            </a:lvl7pPr>
            <a:lvl8pPr marL="3657600" lvl="7" indent="-342900" algn="l">
              <a:lnSpc>
                <a:spcPct val="94000"/>
              </a:lnSpc>
              <a:spcBef>
                <a:spcPts val="500"/>
              </a:spcBef>
              <a:spcAft>
                <a:spcPts val="0"/>
              </a:spcAft>
              <a:buClr>
                <a:schemeClr val="dk2"/>
              </a:buClr>
              <a:buSzPts val="1800"/>
              <a:buChar char="–"/>
              <a:defRPr/>
            </a:lvl8pPr>
            <a:lvl9pPr marL="4114800" lvl="8" indent="-342900" algn="l">
              <a:lnSpc>
                <a:spcPct val="94000"/>
              </a:lnSpc>
              <a:spcBef>
                <a:spcPts val="500"/>
              </a:spcBef>
              <a:spcAft>
                <a:spcPts val="200"/>
              </a:spcAft>
              <a:buClr>
                <a:schemeClr val="dk2"/>
              </a:buClr>
              <a:buSzPts val="1800"/>
              <a:buChar char="■"/>
              <a:defRPr/>
            </a:lvl9pPr>
          </a:lstStyle>
          <a:p>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232"/>
        <p:cNvGrpSpPr/>
        <p:nvPr/>
      </p:nvGrpSpPr>
      <p:grpSpPr>
        <a:xfrm>
          <a:off x="0" y="0"/>
          <a:ext cx="0" cy="0"/>
          <a:chOff x="0" y="0"/>
          <a:chExt cx="0" cy="0"/>
        </a:xfrm>
      </p:grpSpPr>
      <p:sp>
        <p:nvSpPr>
          <p:cNvPr id="233" name="Google Shape;233;p31"/>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89000"/>
              </a:lnSpc>
              <a:spcBef>
                <a:spcPts val="0"/>
              </a:spcBef>
              <a:spcAft>
                <a:spcPts val="0"/>
              </a:spcAft>
              <a:buClr>
                <a:schemeClr val="dk2"/>
              </a:buClr>
              <a:buSzPts val="6000"/>
              <a:buFont typeface="Arial Black"/>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4" name="Google Shape;234;p31"/>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4000"/>
              </a:lnSpc>
              <a:spcBef>
                <a:spcPts val="1000"/>
              </a:spcBef>
              <a:spcAft>
                <a:spcPts val="0"/>
              </a:spcAft>
              <a:buClr>
                <a:schemeClr val="dk2"/>
              </a:buClr>
              <a:buSzPts val="2400"/>
              <a:buNone/>
              <a:defRPr sz="2400"/>
            </a:lvl1pPr>
            <a:lvl2pPr lvl="1" algn="ctr">
              <a:lnSpc>
                <a:spcPct val="94000"/>
              </a:lnSpc>
              <a:spcBef>
                <a:spcPts val="500"/>
              </a:spcBef>
              <a:spcAft>
                <a:spcPts val="0"/>
              </a:spcAft>
              <a:buClr>
                <a:schemeClr val="dk2"/>
              </a:buClr>
              <a:buSzPts val="2000"/>
              <a:buNone/>
              <a:defRPr sz="2000"/>
            </a:lvl2pPr>
            <a:lvl3pPr lvl="2" algn="ctr">
              <a:lnSpc>
                <a:spcPct val="94000"/>
              </a:lnSpc>
              <a:spcBef>
                <a:spcPts val="500"/>
              </a:spcBef>
              <a:spcAft>
                <a:spcPts val="0"/>
              </a:spcAft>
              <a:buClr>
                <a:schemeClr val="dk2"/>
              </a:buClr>
              <a:buSzPts val="1800"/>
              <a:buNone/>
              <a:defRPr sz="1800"/>
            </a:lvl3pPr>
            <a:lvl4pPr lvl="3" algn="ctr">
              <a:lnSpc>
                <a:spcPct val="94000"/>
              </a:lnSpc>
              <a:spcBef>
                <a:spcPts val="500"/>
              </a:spcBef>
              <a:spcAft>
                <a:spcPts val="0"/>
              </a:spcAft>
              <a:buClr>
                <a:schemeClr val="dk2"/>
              </a:buClr>
              <a:buSzPts val="1600"/>
              <a:buNone/>
              <a:defRPr sz="1600"/>
            </a:lvl4pPr>
            <a:lvl5pPr lvl="4" algn="ctr">
              <a:lnSpc>
                <a:spcPct val="94000"/>
              </a:lnSpc>
              <a:spcBef>
                <a:spcPts val="500"/>
              </a:spcBef>
              <a:spcAft>
                <a:spcPts val="0"/>
              </a:spcAft>
              <a:buClr>
                <a:schemeClr val="dk2"/>
              </a:buClr>
              <a:buSzPts val="1600"/>
              <a:buNone/>
              <a:defRPr sz="1600"/>
            </a:lvl5pPr>
            <a:lvl6pPr lvl="5" algn="ctr">
              <a:lnSpc>
                <a:spcPct val="94000"/>
              </a:lnSpc>
              <a:spcBef>
                <a:spcPts val="500"/>
              </a:spcBef>
              <a:spcAft>
                <a:spcPts val="0"/>
              </a:spcAft>
              <a:buClr>
                <a:schemeClr val="dk2"/>
              </a:buClr>
              <a:buSzPts val="1600"/>
              <a:buNone/>
              <a:defRPr sz="1600"/>
            </a:lvl6pPr>
            <a:lvl7pPr lvl="6" algn="ctr">
              <a:lnSpc>
                <a:spcPct val="94000"/>
              </a:lnSpc>
              <a:spcBef>
                <a:spcPts val="500"/>
              </a:spcBef>
              <a:spcAft>
                <a:spcPts val="0"/>
              </a:spcAft>
              <a:buClr>
                <a:schemeClr val="dk2"/>
              </a:buClr>
              <a:buSzPts val="1600"/>
              <a:buNone/>
              <a:defRPr sz="1600"/>
            </a:lvl7pPr>
            <a:lvl8pPr lvl="7" algn="ctr">
              <a:lnSpc>
                <a:spcPct val="94000"/>
              </a:lnSpc>
              <a:spcBef>
                <a:spcPts val="500"/>
              </a:spcBef>
              <a:spcAft>
                <a:spcPts val="0"/>
              </a:spcAft>
              <a:buClr>
                <a:schemeClr val="dk2"/>
              </a:buClr>
              <a:buSzPts val="1600"/>
              <a:buNone/>
              <a:defRPr sz="1600"/>
            </a:lvl8pPr>
            <a:lvl9pPr lvl="8" algn="ctr">
              <a:lnSpc>
                <a:spcPct val="94000"/>
              </a:lnSpc>
              <a:spcBef>
                <a:spcPts val="500"/>
              </a:spcBef>
              <a:spcAft>
                <a:spcPts val="200"/>
              </a:spcAft>
              <a:buClr>
                <a:schemeClr val="dk2"/>
              </a:buClr>
              <a:buSzPts val="1600"/>
              <a:buNone/>
              <a:defRPr sz="1600"/>
            </a:lvl9pPr>
          </a:lstStyle>
          <a:p>
            <a:endParaRPr/>
          </a:p>
        </p:txBody>
      </p:sp>
      <p:sp>
        <p:nvSpPr>
          <p:cNvPr id="235" name="Google Shape;235;p31"/>
          <p:cNvSpPr txBox="1">
            <a:spLocks noGrp="1"/>
          </p:cNvSpPr>
          <p:nvPr>
            <p:ph type="dt" idx="10"/>
          </p:nvPr>
        </p:nvSpPr>
        <p:spPr>
          <a:xfrm>
            <a:off x="699888"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6" name="Google Shape;236;p3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7" name="Google Shape;237;p31"/>
          <p:cNvSpPr txBox="1">
            <a:spLocks noGrp="1"/>
          </p:cNvSpPr>
          <p:nvPr>
            <p:ph type="sldNum" idx="12"/>
          </p:nvPr>
        </p:nvSpPr>
        <p:spPr>
          <a:xfrm>
            <a:off x="8565648" y="6356350"/>
            <a:ext cx="1994402"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matchingName="Org Chart">
  <p:cSld name="Org Chart">
    <p:spTree>
      <p:nvGrpSpPr>
        <p:cNvPr id="1" name="Shape 238"/>
        <p:cNvGrpSpPr/>
        <p:nvPr/>
      </p:nvGrpSpPr>
      <p:grpSpPr>
        <a:xfrm>
          <a:off x="0" y="0"/>
          <a:ext cx="0" cy="0"/>
          <a:chOff x="0" y="0"/>
          <a:chExt cx="0" cy="0"/>
        </a:xfrm>
      </p:grpSpPr>
      <p:sp>
        <p:nvSpPr>
          <p:cNvPr id="239" name="Google Shape;239;p32"/>
          <p:cNvSpPr txBox="1">
            <a:spLocks noGrp="1"/>
          </p:cNvSpPr>
          <p:nvPr>
            <p:ph type="dt" idx="10"/>
          </p:nvPr>
        </p:nvSpPr>
        <p:spPr>
          <a:xfrm>
            <a:off x="699888"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40" name="Google Shape;240;p3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41" name="Google Shape;241;p32"/>
          <p:cNvSpPr txBox="1">
            <a:spLocks noGrp="1"/>
          </p:cNvSpPr>
          <p:nvPr>
            <p:ph type="sldNum" idx="12"/>
          </p:nvPr>
        </p:nvSpPr>
        <p:spPr>
          <a:xfrm>
            <a:off x="8565648" y="6356350"/>
            <a:ext cx="1994402"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pic>
        <p:nvPicPr>
          <p:cNvPr id="242" name="Google Shape;242;p32"/>
          <p:cNvPicPr preferRelativeResize="0"/>
          <p:nvPr/>
        </p:nvPicPr>
        <p:blipFill rotWithShape="1">
          <a:blip r:embed="rId2">
            <a:alphaModFix/>
          </a:blip>
          <a:srcRect/>
          <a:stretch/>
        </p:blipFill>
        <p:spPr>
          <a:xfrm>
            <a:off x="10673625" y="6384707"/>
            <a:ext cx="940525" cy="263806"/>
          </a:xfrm>
          <a:prstGeom prst="rect">
            <a:avLst/>
          </a:prstGeom>
          <a:noFill/>
          <a:ln>
            <a:noFill/>
          </a:ln>
        </p:spPr>
      </p:pic>
      <p:sp>
        <p:nvSpPr>
          <p:cNvPr id="243" name="Google Shape;243;p32"/>
          <p:cNvSpPr txBox="1">
            <a:spLocks noGrp="1"/>
          </p:cNvSpPr>
          <p:nvPr>
            <p:ph type="body" idx="1"/>
          </p:nvPr>
        </p:nvSpPr>
        <p:spPr>
          <a:xfrm>
            <a:off x="1113431" y="685800"/>
            <a:ext cx="9860162" cy="657225"/>
          </a:xfrm>
          <a:prstGeom prst="rect">
            <a:avLst/>
          </a:prstGeom>
          <a:noFill/>
          <a:ln>
            <a:noFill/>
          </a:ln>
        </p:spPr>
        <p:txBody>
          <a:bodyPr spcFirstLastPara="1" wrap="square" lIns="91425" tIns="45700" rIns="91425" bIns="45700" anchor="t" anchorCtr="0">
            <a:normAutofit/>
          </a:bodyPr>
          <a:lstStyle>
            <a:lvl1pPr marL="457200" lvl="0" indent="-228600" algn="ctr">
              <a:lnSpc>
                <a:spcPct val="94000"/>
              </a:lnSpc>
              <a:spcBef>
                <a:spcPts val="1000"/>
              </a:spcBef>
              <a:spcAft>
                <a:spcPts val="0"/>
              </a:spcAft>
              <a:buClr>
                <a:schemeClr val="dk2"/>
              </a:buClr>
              <a:buSzPts val="4400"/>
              <a:buNone/>
              <a:defRPr sz="4400" b="1" i="0">
                <a:latin typeface="Arial Black"/>
                <a:ea typeface="Arial Black"/>
                <a:cs typeface="Arial Black"/>
                <a:sym typeface="Arial Black"/>
              </a:defRPr>
            </a:lvl1pPr>
            <a:lvl2pPr marL="914400" lvl="1" indent="-342900" algn="l">
              <a:lnSpc>
                <a:spcPct val="94000"/>
              </a:lnSpc>
              <a:spcBef>
                <a:spcPts val="500"/>
              </a:spcBef>
              <a:spcAft>
                <a:spcPts val="0"/>
              </a:spcAft>
              <a:buClr>
                <a:schemeClr val="dk2"/>
              </a:buClr>
              <a:buSzPts val="1800"/>
              <a:buChar char="–"/>
              <a:defRPr/>
            </a:lvl2pPr>
            <a:lvl3pPr marL="1371600" lvl="2" indent="-342900" algn="l">
              <a:lnSpc>
                <a:spcPct val="94000"/>
              </a:lnSpc>
              <a:spcBef>
                <a:spcPts val="500"/>
              </a:spcBef>
              <a:spcAft>
                <a:spcPts val="0"/>
              </a:spcAft>
              <a:buClr>
                <a:schemeClr val="dk2"/>
              </a:buClr>
              <a:buSzPts val="1800"/>
              <a:buChar char="■"/>
              <a:defRPr/>
            </a:lvl3pPr>
            <a:lvl4pPr marL="1828800" lvl="3" indent="-342900" algn="l">
              <a:lnSpc>
                <a:spcPct val="94000"/>
              </a:lnSpc>
              <a:spcBef>
                <a:spcPts val="500"/>
              </a:spcBef>
              <a:spcAft>
                <a:spcPts val="0"/>
              </a:spcAft>
              <a:buClr>
                <a:schemeClr val="dk2"/>
              </a:buClr>
              <a:buSzPts val="1800"/>
              <a:buChar char="–"/>
              <a:defRPr/>
            </a:lvl4pPr>
            <a:lvl5pPr marL="2286000" lvl="4" indent="-342900" algn="l">
              <a:lnSpc>
                <a:spcPct val="94000"/>
              </a:lnSpc>
              <a:spcBef>
                <a:spcPts val="500"/>
              </a:spcBef>
              <a:spcAft>
                <a:spcPts val="0"/>
              </a:spcAft>
              <a:buClr>
                <a:schemeClr val="dk2"/>
              </a:buClr>
              <a:buSzPts val="1800"/>
              <a:buChar char="■"/>
              <a:defRPr/>
            </a:lvl5pPr>
            <a:lvl6pPr marL="2743200" lvl="5" indent="-342900" algn="l">
              <a:lnSpc>
                <a:spcPct val="94000"/>
              </a:lnSpc>
              <a:spcBef>
                <a:spcPts val="500"/>
              </a:spcBef>
              <a:spcAft>
                <a:spcPts val="0"/>
              </a:spcAft>
              <a:buClr>
                <a:schemeClr val="dk2"/>
              </a:buClr>
              <a:buSzPts val="1800"/>
              <a:buChar char="–"/>
              <a:defRPr/>
            </a:lvl6pPr>
            <a:lvl7pPr marL="3200400" lvl="6" indent="-342900" algn="l">
              <a:lnSpc>
                <a:spcPct val="94000"/>
              </a:lnSpc>
              <a:spcBef>
                <a:spcPts val="500"/>
              </a:spcBef>
              <a:spcAft>
                <a:spcPts val="0"/>
              </a:spcAft>
              <a:buClr>
                <a:schemeClr val="dk2"/>
              </a:buClr>
              <a:buSzPts val="1800"/>
              <a:buChar char="■"/>
              <a:defRPr/>
            </a:lvl7pPr>
            <a:lvl8pPr marL="3657600" lvl="7" indent="-342900" algn="l">
              <a:lnSpc>
                <a:spcPct val="94000"/>
              </a:lnSpc>
              <a:spcBef>
                <a:spcPts val="500"/>
              </a:spcBef>
              <a:spcAft>
                <a:spcPts val="0"/>
              </a:spcAft>
              <a:buClr>
                <a:schemeClr val="dk2"/>
              </a:buClr>
              <a:buSzPts val="1800"/>
              <a:buChar char="–"/>
              <a:defRPr/>
            </a:lvl8pPr>
            <a:lvl9pPr marL="4114800" lvl="8" indent="-342900" algn="l">
              <a:lnSpc>
                <a:spcPct val="94000"/>
              </a:lnSpc>
              <a:spcBef>
                <a:spcPts val="500"/>
              </a:spcBef>
              <a:spcAft>
                <a:spcPts val="200"/>
              </a:spcAft>
              <a:buClr>
                <a:schemeClr val="dk2"/>
              </a:buClr>
              <a:buSzPts val="1800"/>
              <a:buChar char="■"/>
              <a:defRPr/>
            </a:lvl9pPr>
          </a:lstStyle>
          <a:p>
            <a:endParaRPr/>
          </a:p>
        </p:txBody>
      </p:sp>
      <p:sp>
        <p:nvSpPr>
          <p:cNvPr id="244" name="Google Shape;244;p32"/>
          <p:cNvSpPr>
            <a:spLocks noGrp="1"/>
          </p:cNvSpPr>
          <p:nvPr>
            <p:ph type="dgm" idx="2"/>
          </p:nvPr>
        </p:nvSpPr>
        <p:spPr>
          <a:xfrm>
            <a:off x="699888" y="1449388"/>
            <a:ext cx="10687249" cy="4722812"/>
          </a:xfrm>
          <a:prstGeom prst="rect">
            <a:avLst/>
          </a:prstGeom>
          <a:noFill/>
          <a:ln>
            <a:noFill/>
          </a:ln>
        </p:spPr>
        <p:txBody>
          <a:bodyPr spcFirstLastPara="1" wrap="square" lIns="91425" tIns="45700" rIns="91425" bIns="45700" anchor="t" anchorCtr="0">
            <a:noAutofit/>
          </a:bodyPr>
          <a:lstStyle>
            <a:lvl1pPr marR="0" lvl="0" algn="l" rtl="0">
              <a:lnSpc>
                <a:spcPct val="94000"/>
              </a:lnSpc>
              <a:spcBef>
                <a:spcPts val="1000"/>
              </a:spcBef>
              <a:spcAft>
                <a:spcPts val="0"/>
              </a:spcAft>
              <a:buClr>
                <a:schemeClr val="dk2"/>
              </a:buClr>
              <a:buSzPts val="2000"/>
              <a:buFont typeface="Libre Franklin"/>
              <a:buChar char="■"/>
              <a:defRPr sz="2000" b="0" i="0" u="none" strike="noStrike" cap="none">
                <a:solidFill>
                  <a:schemeClr val="dk2"/>
                </a:solidFill>
                <a:latin typeface="Arial"/>
                <a:ea typeface="Arial"/>
                <a:cs typeface="Arial"/>
                <a:sym typeface="Arial"/>
              </a:defRPr>
            </a:lvl1pPr>
            <a:lvl2pPr marR="0" lvl="1" algn="l" rtl="0">
              <a:lnSpc>
                <a:spcPct val="94000"/>
              </a:lnSpc>
              <a:spcBef>
                <a:spcPts val="500"/>
              </a:spcBef>
              <a:spcAft>
                <a:spcPts val="0"/>
              </a:spcAft>
              <a:buClr>
                <a:schemeClr val="dk2"/>
              </a:buClr>
              <a:buSzPts val="2000"/>
              <a:buFont typeface="Libre Franklin"/>
              <a:buChar char="–"/>
              <a:defRPr sz="2000" b="0" i="0" u="none" strike="noStrike" cap="none">
                <a:solidFill>
                  <a:schemeClr val="dk2"/>
                </a:solidFill>
                <a:latin typeface="Arial"/>
                <a:ea typeface="Arial"/>
                <a:cs typeface="Arial"/>
                <a:sym typeface="Arial"/>
              </a:defRPr>
            </a:lvl2pPr>
            <a:lvl3pPr marR="0" lvl="2" algn="l" rtl="0">
              <a:lnSpc>
                <a:spcPct val="94000"/>
              </a:lnSpc>
              <a:spcBef>
                <a:spcPts val="500"/>
              </a:spcBef>
              <a:spcAft>
                <a:spcPts val="0"/>
              </a:spcAft>
              <a:buClr>
                <a:schemeClr val="dk2"/>
              </a:buClr>
              <a:buSzPts val="1800"/>
              <a:buFont typeface="Libre Franklin"/>
              <a:buChar char="■"/>
              <a:defRPr sz="1800" b="0" i="0" u="none" strike="noStrike" cap="none">
                <a:solidFill>
                  <a:schemeClr val="dk2"/>
                </a:solidFill>
                <a:latin typeface="Arial"/>
                <a:ea typeface="Arial"/>
                <a:cs typeface="Arial"/>
                <a:sym typeface="Arial"/>
              </a:defRPr>
            </a:lvl3pPr>
            <a:lvl4pPr marR="0" lvl="3" algn="l" rtl="0">
              <a:lnSpc>
                <a:spcPct val="94000"/>
              </a:lnSpc>
              <a:spcBef>
                <a:spcPts val="500"/>
              </a:spcBef>
              <a:spcAft>
                <a:spcPts val="0"/>
              </a:spcAft>
              <a:buClr>
                <a:schemeClr val="dk2"/>
              </a:buClr>
              <a:buSzPts val="1800"/>
              <a:buFont typeface="Libre Franklin"/>
              <a:buChar char="–"/>
              <a:defRPr sz="1800" b="0" i="0" u="none" strike="noStrike" cap="none">
                <a:solidFill>
                  <a:schemeClr val="dk2"/>
                </a:solidFill>
                <a:latin typeface="Arial"/>
                <a:ea typeface="Arial"/>
                <a:cs typeface="Arial"/>
                <a:sym typeface="Arial"/>
              </a:defRPr>
            </a:lvl4pPr>
            <a:lvl5pPr marR="0" lvl="4" algn="l" rtl="0">
              <a:lnSpc>
                <a:spcPct val="94000"/>
              </a:lnSpc>
              <a:spcBef>
                <a:spcPts val="500"/>
              </a:spcBef>
              <a:spcAft>
                <a:spcPts val="0"/>
              </a:spcAft>
              <a:buClr>
                <a:schemeClr val="dk2"/>
              </a:buClr>
              <a:buSzPts val="1600"/>
              <a:buFont typeface="Libre Franklin"/>
              <a:buChar char="■"/>
              <a:defRPr sz="1600" b="0" i="0" u="none" strike="noStrike" cap="none">
                <a:solidFill>
                  <a:schemeClr val="dk2"/>
                </a:solidFill>
                <a:latin typeface="Arial"/>
                <a:ea typeface="Arial"/>
                <a:cs typeface="Arial"/>
                <a:sym typeface="Arial"/>
              </a:defRPr>
            </a:lvl5pPr>
            <a:lvl6pPr marR="0" lvl="5" algn="l" rtl="0">
              <a:lnSpc>
                <a:spcPct val="94000"/>
              </a:lnSpc>
              <a:spcBef>
                <a:spcPts val="500"/>
              </a:spcBef>
              <a:spcAft>
                <a:spcPts val="0"/>
              </a:spcAft>
              <a:buClr>
                <a:schemeClr val="dk2"/>
              </a:buClr>
              <a:buSzPts val="1600"/>
              <a:buFont typeface="Libre Franklin"/>
              <a:buChar char="–"/>
              <a:defRPr sz="1600" b="0" i="1" u="none" strike="noStrike" cap="none">
                <a:solidFill>
                  <a:schemeClr val="dk2"/>
                </a:solidFill>
                <a:latin typeface="Arial"/>
                <a:ea typeface="Arial"/>
                <a:cs typeface="Arial"/>
                <a:sym typeface="Arial"/>
              </a:defRPr>
            </a:lvl6pPr>
            <a:lvl7pPr marR="0" lvl="6" algn="l" rtl="0">
              <a:lnSpc>
                <a:spcPct val="94000"/>
              </a:lnSpc>
              <a:spcBef>
                <a:spcPts val="500"/>
              </a:spcBef>
              <a:spcAft>
                <a:spcPts val="0"/>
              </a:spcAft>
              <a:buClr>
                <a:schemeClr val="dk2"/>
              </a:buClr>
              <a:buSzPts val="1400"/>
              <a:buFont typeface="Libre Franklin"/>
              <a:buChar char="■"/>
              <a:defRPr sz="1400" b="0" i="0" u="none" strike="noStrike" cap="none">
                <a:solidFill>
                  <a:schemeClr val="dk2"/>
                </a:solidFill>
                <a:latin typeface="Arial"/>
                <a:ea typeface="Arial"/>
                <a:cs typeface="Arial"/>
                <a:sym typeface="Arial"/>
              </a:defRPr>
            </a:lvl7pPr>
            <a:lvl8pPr marR="0" lvl="7" algn="l" rtl="0">
              <a:lnSpc>
                <a:spcPct val="94000"/>
              </a:lnSpc>
              <a:spcBef>
                <a:spcPts val="500"/>
              </a:spcBef>
              <a:spcAft>
                <a:spcPts val="0"/>
              </a:spcAft>
              <a:buClr>
                <a:schemeClr val="dk2"/>
              </a:buClr>
              <a:buSzPts val="1400"/>
              <a:buFont typeface="Libre Franklin"/>
              <a:buChar char="–"/>
              <a:defRPr sz="1400" b="0" i="1" u="none" strike="noStrike" cap="none">
                <a:solidFill>
                  <a:schemeClr val="dk2"/>
                </a:solidFill>
                <a:latin typeface="Arial"/>
                <a:ea typeface="Arial"/>
                <a:cs typeface="Arial"/>
                <a:sym typeface="Arial"/>
              </a:defRPr>
            </a:lvl8pPr>
            <a:lvl9pPr marR="0" lvl="8" algn="l" rtl="0">
              <a:lnSpc>
                <a:spcPct val="94000"/>
              </a:lnSpc>
              <a:spcBef>
                <a:spcPts val="500"/>
              </a:spcBef>
              <a:spcAft>
                <a:spcPts val="200"/>
              </a:spcAft>
              <a:buClr>
                <a:schemeClr val="dk2"/>
              </a:buClr>
              <a:buSzPts val="1400"/>
              <a:buFont typeface="Libre Franklin"/>
              <a:buChar char="■"/>
              <a:defRPr sz="1400" b="0" i="0" u="none" strike="noStrike" cap="none">
                <a:solidFill>
                  <a:schemeClr val="dk2"/>
                </a:solidFill>
                <a:latin typeface="Arial"/>
                <a:ea typeface="Arial"/>
                <a:cs typeface="Arial"/>
                <a:sym typeface="Arial"/>
              </a:defRPr>
            </a:lvl9pPr>
          </a:lstStyle>
          <a:p>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matchingName="2_Simple Chart With Text and Title">
  <p:cSld name="2_Simple Chart With Text and Title">
    <p:spTree>
      <p:nvGrpSpPr>
        <p:cNvPr id="1" name="Shape 245"/>
        <p:cNvGrpSpPr/>
        <p:nvPr/>
      </p:nvGrpSpPr>
      <p:grpSpPr>
        <a:xfrm>
          <a:off x="0" y="0"/>
          <a:ext cx="0" cy="0"/>
          <a:chOff x="0" y="0"/>
          <a:chExt cx="0" cy="0"/>
        </a:xfrm>
      </p:grpSpPr>
      <p:sp>
        <p:nvSpPr>
          <p:cNvPr id="246" name="Google Shape;246;p33"/>
          <p:cNvSpPr>
            <a:spLocks noGrp="1"/>
          </p:cNvSpPr>
          <p:nvPr>
            <p:ph type="chart" idx="2"/>
          </p:nvPr>
        </p:nvSpPr>
        <p:spPr>
          <a:xfrm>
            <a:off x="699888" y="685800"/>
            <a:ext cx="5669797" cy="5241925"/>
          </a:xfrm>
          <a:prstGeom prst="rect">
            <a:avLst/>
          </a:prstGeom>
          <a:noFill/>
          <a:ln>
            <a:noFill/>
          </a:ln>
        </p:spPr>
        <p:txBody>
          <a:bodyPr spcFirstLastPara="1" wrap="square" lIns="91425" tIns="45700" rIns="91425" bIns="45700" anchor="t" anchorCtr="0">
            <a:noAutofit/>
          </a:bodyPr>
          <a:lstStyle>
            <a:lvl1pPr marR="0" lvl="0" algn="l" rtl="0">
              <a:lnSpc>
                <a:spcPct val="94000"/>
              </a:lnSpc>
              <a:spcBef>
                <a:spcPts val="1000"/>
              </a:spcBef>
              <a:spcAft>
                <a:spcPts val="0"/>
              </a:spcAft>
              <a:buClr>
                <a:schemeClr val="dk2"/>
              </a:buClr>
              <a:buSzPts val="2000"/>
              <a:buFont typeface="Libre Franklin"/>
              <a:buChar char="■"/>
              <a:defRPr sz="2000" b="0" i="0" u="none" strike="noStrike" cap="none">
                <a:solidFill>
                  <a:schemeClr val="dk2"/>
                </a:solidFill>
                <a:latin typeface="Arial"/>
                <a:ea typeface="Arial"/>
                <a:cs typeface="Arial"/>
                <a:sym typeface="Arial"/>
              </a:defRPr>
            </a:lvl1pPr>
            <a:lvl2pPr marR="0" lvl="1" algn="l" rtl="0">
              <a:lnSpc>
                <a:spcPct val="94000"/>
              </a:lnSpc>
              <a:spcBef>
                <a:spcPts val="500"/>
              </a:spcBef>
              <a:spcAft>
                <a:spcPts val="0"/>
              </a:spcAft>
              <a:buClr>
                <a:schemeClr val="dk2"/>
              </a:buClr>
              <a:buSzPts val="2000"/>
              <a:buFont typeface="Libre Franklin"/>
              <a:buChar char="–"/>
              <a:defRPr sz="2000" b="0" i="0" u="none" strike="noStrike" cap="none">
                <a:solidFill>
                  <a:schemeClr val="dk2"/>
                </a:solidFill>
                <a:latin typeface="Arial"/>
                <a:ea typeface="Arial"/>
                <a:cs typeface="Arial"/>
                <a:sym typeface="Arial"/>
              </a:defRPr>
            </a:lvl2pPr>
            <a:lvl3pPr marR="0" lvl="2" algn="l" rtl="0">
              <a:lnSpc>
                <a:spcPct val="94000"/>
              </a:lnSpc>
              <a:spcBef>
                <a:spcPts val="500"/>
              </a:spcBef>
              <a:spcAft>
                <a:spcPts val="0"/>
              </a:spcAft>
              <a:buClr>
                <a:schemeClr val="dk2"/>
              </a:buClr>
              <a:buSzPts val="1800"/>
              <a:buFont typeface="Libre Franklin"/>
              <a:buChar char="■"/>
              <a:defRPr sz="1800" b="0" i="0" u="none" strike="noStrike" cap="none">
                <a:solidFill>
                  <a:schemeClr val="dk2"/>
                </a:solidFill>
                <a:latin typeface="Arial"/>
                <a:ea typeface="Arial"/>
                <a:cs typeface="Arial"/>
                <a:sym typeface="Arial"/>
              </a:defRPr>
            </a:lvl3pPr>
            <a:lvl4pPr marR="0" lvl="3" algn="l" rtl="0">
              <a:lnSpc>
                <a:spcPct val="94000"/>
              </a:lnSpc>
              <a:spcBef>
                <a:spcPts val="500"/>
              </a:spcBef>
              <a:spcAft>
                <a:spcPts val="0"/>
              </a:spcAft>
              <a:buClr>
                <a:schemeClr val="dk2"/>
              </a:buClr>
              <a:buSzPts val="1800"/>
              <a:buFont typeface="Libre Franklin"/>
              <a:buChar char="–"/>
              <a:defRPr sz="1800" b="0" i="0" u="none" strike="noStrike" cap="none">
                <a:solidFill>
                  <a:schemeClr val="dk2"/>
                </a:solidFill>
                <a:latin typeface="Arial"/>
                <a:ea typeface="Arial"/>
                <a:cs typeface="Arial"/>
                <a:sym typeface="Arial"/>
              </a:defRPr>
            </a:lvl4pPr>
            <a:lvl5pPr marR="0" lvl="4" algn="l" rtl="0">
              <a:lnSpc>
                <a:spcPct val="94000"/>
              </a:lnSpc>
              <a:spcBef>
                <a:spcPts val="500"/>
              </a:spcBef>
              <a:spcAft>
                <a:spcPts val="0"/>
              </a:spcAft>
              <a:buClr>
                <a:schemeClr val="dk2"/>
              </a:buClr>
              <a:buSzPts val="1600"/>
              <a:buFont typeface="Libre Franklin"/>
              <a:buChar char="■"/>
              <a:defRPr sz="1600" b="0" i="0" u="none" strike="noStrike" cap="none">
                <a:solidFill>
                  <a:schemeClr val="dk2"/>
                </a:solidFill>
                <a:latin typeface="Arial"/>
                <a:ea typeface="Arial"/>
                <a:cs typeface="Arial"/>
                <a:sym typeface="Arial"/>
              </a:defRPr>
            </a:lvl5pPr>
            <a:lvl6pPr marR="0" lvl="5" algn="l" rtl="0">
              <a:lnSpc>
                <a:spcPct val="94000"/>
              </a:lnSpc>
              <a:spcBef>
                <a:spcPts val="500"/>
              </a:spcBef>
              <a:spcAft>
                <a:spcPts val="0"/>
              </a:spcAft>
              <a:buClr>
                <a:schemeClr val="dk2"/>
              </a:buClr>
              <a:buSzPts val="1600"/>
              <a:buFont typeface="Libre Franklin"/>
              <a:buChar char="–"/>
              <a:defRPr sz="1600" b="0" i="1" u="none" strike="noStrike" cap="none">
                <a:solidFill>
                  <a:schemeClr val="dk2"/>
                </a:solidFill>
                <a:latin typeface="Arial"/>
                <a:ea typeface="Arial"/>
                <a:cs typeface="Arial"/>
                <a:sym typeface="Arial"/>
              </a:defRPr>
            </a:lvl6pPr>
            <a:lvl7pPr marR="0" lvl="6" algn="l" rtl="0">
              <a:lnSpc>
                <a:spcPct val="94000"/>
              </a:lnSpc>
              <a:spcBef>
                <a:spcPts val="500"/>
              </a:spcBef>
              <a:spcAft>
                <a:spcPts val="0"/>
              </a:spcAft>
              <a:buClr>
                <a:schemeClr val="dk2"/>
              </a:buClr>
              <a:buSzPts val="1400"/>
              <a:buFont typeface="Libre Franklin"/>
              <a:buChar char="■"/>
              <a:defRPr sz="1400" b="0" i="0" u="none" strike="noStrike" cap="none">
                <a:solidFill>
                  <a:schemeClr val="dk2"/>
                </a:solidFill>
                <a:latin typeface="Arial"/>
                <a:ea typeface="Arial"/>
                <a:cs typeface="Arial"/>
                <a:sym typeface="Arial"/>
              </a:defRPr>
            </a:lvl7pPr>
            <a:lvl8pPr marR="0" lvl="7" algn="l" rtl="0">
              <a:lnSpc>
                <a:spcPct val="94000"/>
              </a:lnSpc>
              <a:spcBef>
                <a:spcPts val="500"/>
              </a:spcBef>
              <a:spcAft>
                <a:spcPts val="0"/>
              </a:spcAft>
              <a:buClr>
                <a:schemeClr val="dk2"/>
              </a:buClr>
              <a:buSzPts val="1400"/>
              <a:buFont typeface="Libre Franklin"/>
              <a:buChar char="–"/>
              <a:defRPr sz="1400" b="0" i="1" u="none" strike="noStrike" cap="none">
                <a:solidFill>
                  <a:schemeClr val="dk2"/>
                </a:solidFill>
                <a:latin typeface="Arial"/>
                <a:ea typeface="Arial"/>
                <a:cs typeface="Arial"/>
                <a:sym typeface="Arial"/>
              </a:defRPr>
            </a:lvl8pPr>
            <a:lvl9pPr marR="0" lvl="8" algn="l" rtl="0">
              <a:lnSpc>
                <a:spcPct val="94000"/>
              </a:lnSpc>
              <a:spcBef>
                <a:spcPts val="500"/>
              </a:spcBef>
              <a:spcAft>
                <a:spcPts val="200"/>
              </a:spcAft>
              <a:buClr>
                <a:schemeClr val="dk2"/>
              </a:buClr>
              <a:buSzPts val="1400"/>
              <a:buFont typeface="Libre Franklin"/>
              <a:buChar char="■"/>
              <a:defRPr sz="1400" b="0" i="0" u="none" strike="noStrike" cap="none">
                <a:solidFill>
                  <a:schemeClr val="dk2"/>
                </a:solidFill>
                <a:latin typeface="Arial"/>
                <a:ea typeface="Arial"/>
                <a:cs typeface="Arial"/>
                <a:sym typeface="Arial"/>
              </a:defRPr>
            </a:lvl9pPr>
          </a:lstStyle>
          <a:p>
            <a:endParaRPr/>
          </a:p>
        </p:txBody>
      </p:sp>
      <p:sp>
        <p:nvSpPr>
          <p:cNvPr id="247" name="Google Shape;247;p33"/>
          <p:cNvSpPr txBox="1">
            <a:spLocks noGrp="1"/>
          </p:cNvSpPr>
          <p:nvPr>
            <p:ph type="dt" idx="10"/>
          </p:nvPr>
        </p:nvSpPr>
        <p:spPr>
          <a:xfrm>
            <a:off x="699888"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48" name="Google Shape;248;p3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49" name="Google Shape;249;p33"/>
          <p:cNvSpPr txBox="1">
            <a:spLocks noGrp="1"/>
          </p:cNvSpPr>
          <p:nvPr>
            <p:ph type="sldNum" idx="12"/>
          </p:nvPr>
        </p:nvSpPr>
        <p:spPr>
          <a:xfrm>
            <a:off x="8565648" y="6356350"/>
            <a:ext cx="1994402"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pic>
        <p:nvPicPr>
          <p:cNvPr id="250" name="Google Shape;250;p33"/>
          <p:cNvPicPr preferRelativeResize="0"/>
          <p:nvPr/>
        </p:nvPicPr>
        <p:blipFill rotWithShape="1">
          <a:blip r:embed="rId2">
            <a:alphaModFix/>
          </a:blip>
          <a:srcRect/>
          <a:stretch/>
        </p:blipFill>
        <p:spPr>
          <a:xfrm>
            <a:off x="10673625" y="6384707"/>
            <a:ext cx="940525" cy="263806"/>
          </a:xfrm>
          <a:prstGeom prst="rect">
            <a:avLst/>
          </a:prstGeom>
          <a:noFill/>
          <a:ln>
            <a:noFill/>
          </a:ln>
        </p:spPr>
      </p:pic>
      <p:sp>
        <p:nvSpPr>
          <p:cNvPr id="251" name="Google Shape;251;p33"/>
          <p:cNvSpPr txBox="1">
            <a:spLocks noGrp="1"/>
          </p:cNvSpPr>
          <p:nvPr>
            <p:ph type="title"/>
          </p:nvPr>
        </p:nvSpPr>
        <p:spPr>
          <a:xfrm>
            <a:off x="6779419" y="685800"/>
            <a:ext cx="4083803" cy="1888351"/>
          </a:xfrm>
          <a:prstGeom prst="rect">
            <a:avLst/>
          </a:prstGeom>
          <a:noFill/>
          <a:ln>
            <a:noFill/>
          </a:ln>
        </p:spPr>
        <p:txBody>
          <a:bodyPr spcFirstLastPara="1" wrap="square" lIns="91425" tIns="45700" rIns="91425" bIns="45700" anchor="t" anchorCtr="0">
            <a:normAutofit/>
          </a:bodyPr>
          <a:lstStyle>
            <a:lvl1pPr lvl="0" algn="l">
              <a:lnSpc>
                <a:spcPct val="89000"/>
              </a:lnSpc>
              <a:spcBef>
                <a:spcPts val="0"/>
              </a:spcBef>
              <a:spcAft>
                <a:spcPts val="0"/>
              </a:spcAft>
              <a:buClr>
                <a:schemeClr val="dk2"/>
              </a:buClr>
              <a:buSzPts val="4400"/>
              <a:buFont typeface="Arial Black"/>
              <a:buNone/>
              <a:defRPr>
                <a:solidFill>
                  <a:schemeClr val="dk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2" name="Google Shape;252;p33"/>
          <p:cNvSpPr txBox="1">
            <a:spLocks noGrp="1"/>
          </p:cNvSpPr>
          <p:nvPr>
            <p:ph type="body" idx="1"/>
          </p:nvPr>
        </p:nvSpPr>
        <p:spPr>
          <a:xfrm>
            <a:off x="6779419" y="2574151"/>
            <a:ext cx="4083803" cy="2405063"/>
          </a:xfrm>
          <a:prstGeom prst="rect">
            <a:avLst/>
          </a:prstGeom>
          <a:noFill/>
          <a:ln>
            <a:noFill/>
          </a:ln>
        </p:spPr>
        <p:txBody>
          <a:bodyPr spcFirstLastPara="1" wrap="square" lIns="91425" tIns="45700" rIns="91425" bIns="45700" anchor="t" anchorCtr="0">
            <a:normAutofit/>
          </a:bodyPr>
          <a:lstStyle>
            <a:lvl1pPr marL="457200" lvl="0" indent="-355600" algn="l">
              <a:lnSpc>
                <a:spcPct val="94000"/>
              </a:lnSpc>
              <a:spcBef>
                <a:spcPts val="1000"/>
              </a:spcBef>
              <a:spcAft>
                <a:spcPts val="0"/>
              </a:spcAft>
              <a:buClr>
                <a:schemeClr val="dk2"/>
              </a:buClr>
              <a:buSzPts val="2000"/>
              <a:buChar char="■"/>
              <a:defRPr sz="2000"/>
            </a:lvl1pPr>
            <a:lvl2pPr marL="914400" lvl="1" indent="-355600" algn="l">
              <a:lnSpc>
                <a:spcPct val="94000"/>
              </a:lnSpc>
              <a:spcBef>
                <a:spcPts val="500"/>
              </a:spcBef>
              <a:spcAft>
                <a:spcPts val="0"/>
              </a:spcAft>
              <a:buClr>
                <a:schemeClr val="dk2"/>
              </a:buClr>
              <a:buSzPts val="2000"/>
              <a:buChar char="–"/>
              <a:defRPr sz="2000"/>
            </a:lvl2pPr>
            <a:lvl3pPr marL="1371600" lvl="2" indent="-355600" algn="l">
              <a:lnSpc>
                <a:spcPct val="94000"/>
              </a:lnSpc>
              <a:spcBef>
                <a:spcPts val="500"/>
              </a:spcBef>
              <a:spcAft>
                <a:spcPts val="0"/>
              </a:spcAft>
              <a:buClr>
                <a:schemeClr val="dk2"/>
              </a:buClr>
              <a:buSzPts val="2000"/>
              <a:buChar char="■"/>
              <a:defRPr sz="2000"/>
            </a:lvl3pPr>
            <a:lvl4pPr marL="1828800" lvl="3" indent="-355600" algn="l">
              <a:lnSpc>
                <a:spcPct val="94000"/>
              </a:lnSpc>
              <a:spcBef>
                <a:spcPts val="500"/>
              </a:spcBef>
              <a:spcAft>
                <a:spcPts val="0"/>
              </a:spcAft>
              <a:buClr>
                <a:schemeClr val="dk2"/>
              </a:buClr>
              <a:buSzPts val="2000"/>
              <a:buChar char="–"/>
              <a:defRPr sz="2000"/>
            </a:lvl4pPr>
            <a:lvl5pPr marL="2286000" lvl="4" indent="-355600" algn="l">
              <a:lnSpc>
                <a:spcPct val="94000"/>
              </a:lnSpc>
              <a:spcBef>
                <a:spcPts val="500"/>
              </a:spcBef>
              <a:spcAft>
                <a:spcPts val="0"/>
              </a:spcAft>
              <a:buClr>
                <a:schemeClr val="dk2"/>
              </a:buClr>
              <a:buSzPts val="2000"/>
              <a:buChar char="■"/>
              <a:defRPr sz="2000"/>
            </a:lvl5pPr>
            <a:lvl6pPr marL="2743200" lvl="5" indent="-342900" algn="l">
              <a:lnSpc>
                <a:spcPct val="94000"/>
              </a:lnSpc>
              <a:spcBef>
                <a:spcPts val="500"/>
              </a:spcBef>
              <a:spcAft>
                <a:spcPts val="0"/>
              </a:spcAft>
              <a:buClr>
                <a:schemeClr val="dk2"/>
              </a:buClr>
              <a:buSzPts val="1800"/>
              <a:buChar char="–"/>
              <a:defRPr/>
            </a:lvl6pPr>
            <a:lvl7pPr marL="3200400" lvl="6" indent="-342900" algn="l">
              <a:lnSpc>
                <a:spcPct val="94000"/>
              </a:lnSpc>
              <a:spcBef>
                <a:spcPts val="500"/>
              </a:spcBef>
              <a:spcAft>
                <a:spcPts val="0"/>
              </a:spcAft>
              <a:buClr>
                <a:schemeClr val="dk2"/>
              </a:buClr>
              <a:buSzPts val="1800"/>
              <a:buChar char="■"/>
              <a:defRPr/>
            </a:lvl7pPr>
            <a:lvl8pPr marL="3657600" lvl="7" indent="-342900" algn="l">
              <a:lnSpc>
                <a:spcPct val="94000"/>
              </a:lnSpc>
              <a:spcBef>
                <a:spcPts val="500"/>
              </a:spcBef>
              <a:spcAft>
                <a:spcPts val="0"/>
              </a:spcAft>
              <a:buClr>
                <a:schemeClr val="dk2"/>
              </a:buClr>
              <a:buSzPts val="1800"/>
              <a:buChar char="–"/>
              <a:defRPr/>
            </a:lvl8pPr>
            <a:lvl9pPr marL="4114800" lvl="8" indent="-342900" algn="l">
              <a:lnSpc>
                <a:spcPct val="94000"/>
              </a:lnSpc>
              <a:spcBef>
                <a:spcPts val="500"/>
              </a:spcBef>
              <a:spcAft>
                <a:spcPts val="200"/>
              </a:spcAft>
              <a:buClr>
                <a:schemeClr val="dk2"/>
              </a:buClr>
              <a:buSzPts val="1800"/>
              <a:buChar char="■"/>
              <a:defRPr/>
            </a:lvl9pPr>
          </a:lstStyle>
          <a:p>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matchingName="Chart with Title and Text">
  <p:cSld name="Chart with Title and Text">
    <p:spTree>
      <p:nvGrpSpPr>
        <p:cNvPr id="1" name="Shape 253"/>
        <p:cNvGrpSpPr/>
        <p:nvPr/>
      </p:nvGrpSpPr>
      <p:grpSpPr>
        <a:xfrm>
          <a:off x="0" y="0"/>
          <a:ext cx="0" cy="0"/>
          <a:chOff x="0" y="0"/>
          <a:chExt cx="0" cy="0"/>
        </a:xfrm>
      </p:grpSpPr>
      <p:sp>
        <p:nvSpPr>
          <p:cNvPr id="254" name="Google Shape;254;p34" title="Background Shape"/>
          <p:cNvSpPr/>
          <p:nvPr/>
        </p:nvSpPr>
        <p:spPr>
          <a:xfrm>
            <a:off x="0" y="376"/>
            <a:ext cx="5532504" cy="6857624"/>
          </a:xfrm>
          <a:prstGeom prst="rect">
            <a:avLst/>
          </a:prstGeom>
          <a:solidFill>
            <a:schemeClr val="accen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255" name="Google Shape;255;p34"/>
          <p:cNvSpPr txBox="1">
            <a:spLocks noGrp="1"/>
          </p:cNvSpPr>
          <p:nvPr>
            <p:ph type="title"/>
          </p:nvPr>
        </p:nvSpPr>
        <p:spPr>
          <a:xfrm>
            <a:off x="723900" y="685800"/>
            <a:ext cx="3855720" cy="2157884"/>
          </a:xfrm>
          <a:prstGeom prst="rect">
            <a:avLst/>
          </a:prstGeom>
          <a:noFill/>
          <a:ln>
            <a:noFill/>
          </a:ln>
        </p:spPr>
        <p:txBody>
          <a:bodyPr spcFirstLastPara="1" wrap="square" lIns="91425" tIns="45700" rIns="91425" bIns="45700" anchor="t" anchorCtr="0">
            <a:noAutofit/>
          </a:bodyPr>
          <a:lstStyle>
            <a:lvl1pPr lvl="0" algn="l">
              <a:lnSpc>
                <a:spcPct val="84000"/>
              </a:lnSpc>
              <a:spcBef>
                <a:spcPts val="0"/>
              </a:spcBef>
              <a:spcAft>
                <a:spcPts val="0"/>
              </a:spcAft>
              <a:buClr>
                <a:schemeClr val="lt1"/>
              </a:buClr>
              <a:buSzPts val="4800"/>
              <a:buFont typeface="Arial Black"/>
              <a:buNone/>
              <a:defRPr sz="48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6" name="Google Shape;256;p34"/>
          <p:cNvSpPr txBox="1">
            <a:spLocks noGrp="1"/>
          </p:cNvSpPr>
          <p:nvPr>
            <p:ph type="body" idx="1"/>
          </p:nvPr>
        </p:nvSpPr>
        <p:spPr>
          <a:xfrm>
            <a:off x="723900" y="2856344"/>
            <a:ext cx="3855720" cy="3011056"/>
          </a:xfrm>
          <a:prstGeom prst="rect">
            <a:avLst/>
          </a:prstGeom>
          <a:noFill/>
          <a:ln>
            <a:noFill/>
          </a:ln>
        </p:spPr>
        <p:txBody>
          <a:bodyPr spcFirstLastPara="1" wrap="square" lIns="91425" tIns="45700" rIns="91425" bIns="45700" anchor="b" anchorCtr="0">
            <a:noAutofit/>
          </a:bodyPr>
          <a:lstStyle>
            <a:lvl1pPr marL="457200" lvl="0" indent="-228600" algn="l">
              <a:lnSpc>
                <a:spcPct val="113000"/>
              </a:lnSpc>
              <a:spcBef>
                <a:spcPts val="0"/>
              </a:spcBef>
              <a:spcAft>
                <a:spcPts val="0"/>
              </a:spcAft>
              <a:buClr>
                <a:schemeClr val="lt1"/>
              </a:buClr>
              <a:buSzPts val="2000"/>
              <a:buNone/>
              <a:defRPr sz="2000">
                <a:solidFill>
                  <a:schemeClr val="lt1"/>
                </a:solidFill>
              </a:defRPr>
            </a:lvl1pPr>
            <a:lvl2pPr marL="914400" lvl="1" indent="-228600" algn="l">
              <a:lnSpc>
                <a:spcPct val="94000"/>
              </a:lnSpc>
              <a:spcBef>
                <a:spcPts val="1500"/>
              </a:spcBef>
              <a:spcAft>
                <a:spcPts val="0"/>
              </a:spcAft>
              <a:buClr>
                <a:schemeClr val="dk2"/>
              </a:buClr>
              <a:buSzPts val="1400"/>
              <a:buNone/>
              <a:defRPr sz="1400"/>
            </a:lvl2pPr>
            <a:lvl3pPr marL="1371600" lvl="2" indent="-228600" algn="l">
              <a:lnSpc>
                <a:spcPct val="94000"/>
              </a:lnSpc>
              <a:spcBef>
                <a:spcPts val="500"/>
              </a:spcBef>
              <a:spcAft>
                <a:spcPts val="0"/>
              </a:spcAft>
              <a:buClr>
                <a:schemeClr val="dk2"/>
              </a:buClr>
              <a:buSzPts val="1200"/>
              <a:buNone/>
              <a:defRPr sz="1200"/>
            </a:lvl3pPr>
            <a:lvl4pPr marL="1828800" lvl="3" indent="-228600" algn="l">
              <a:lnSpc>
                <a:spcPct val="94000"/>
              </a:lnSpc>
              <a:spcBef>
                <a:spcPts val="500"/>
              </a:spcBef>
              <a:spcAft>
                <a:spcPts val="0"/>
              </a:spcAft>
              <a:buClr>
                <a:schemeClr val="dk2"/>
              </a:buClr>
              <a:buSzPts val="1000"/>
              <a:buNone/>
              <a:defRPr sz="1000"/>
            </a:lvl4pPr>
            <a:lvl5pPr marL="2286000" lvl="4" indent="-228600" algn="l">
              <a:lnSpc>
                <a:spcPct val="94000"/>
              </a:lnSpc>
              <a:spcBef>
                <a:spcPts val="500"/>
              </a:spcBef>
              <a:spcAft>
                <a:spcPts val="0"/>
              </a:spcAft>
              <a:buClr>
                <a:schemeClr val="dk2"/>
              </a:buClr>
              <a:buSzPts val="1000"/>
              <a:buNone/>
              <a:defRPr sz="1000"/>
            </a:lvl5pPr>
            <a:lvl6pPr marL="2743200" lvl="5" indent="-228600" algn="l">
              <a:lnSpc>
                <a:spcPct val="94000"/>
              </a:lnSpc>
              <a:spcBef>
                <a:spcPts val="500"/>
              </a:spcBef>
              <a:spcAft>
                <a:spcPts val="0"/>
              </a:spcAft>
              <a:buClr>
                <a:schemeClr val="dk2"/>
              </a:buClr>
              <a:buSzPts val="1000"/>
              <a:buNone/>
              <a:defRPr sz="1000"/>
            </a:lvl6pPr>
            <a:lvl7pPr marL="3200400" lvl="6" indent="-228600" algn="l">
              <a:lnSpc>
                <a:spcPct val="94000"/>
              </a:lnSpc>
              <a:spcBef>
                <a:spcPts val="500"/>
              </a:spcBef>
              <a:spcAft>
                <a:spcPts val="0"/>
              </a:spcAft>
              <a:buClr>
                <a:schemeClr val="dk2"/>
              </a:buClr>
              <a:buSzPts val="1000"/>
              <a:buNone/>
              <a:defRPr sz="1000"/>
            </a:lvl7pPr>
            <a:lvl8pPr marL="3657600" lvl="7" indent="-228600" algn="l">
              <a:lnSpc>
                <a:spcPct val="94000"/>
              </a:lnSpc>
              <a:spcBef>
                <a:spcPts val="500"/>
              </a:spcBef>
              <a:spcAft>
                <a:spcPts val="0"/>
              </a:spcAft>
              <a:buClr>
                <a:schemeClr val="dk2"/>
              </a:buClr>
              <a:buSzPts val="1000"/>
              <a:buNone/>
              <a:defRPr sz="1000"/>
            </a:lvl8pPr>
            <a:lvl9pPr marL="4114800" lvl="8" indent="-228600" algn="l">
              <a:lnSpc>
                <a:spcPct val="94000"/>
              </a:lnSpc>
              <a:spcBef>
                <a:spcPts val="500"/>
              </a:spcBef>
              <a:spcAft>
                <a:spcPts val="200"/>
              </a:spcAft>
              <a:buClr>
                <a:schemeClr val="dk2"/>
              </a:buClr>
              <a:buSzPts val="1000"/>
              <a:buNone/>
              <a:defRPr sz="1000"/>
            </a:lvl9pPr>
          </a:lstStyle>
          <a:p>
            <a:endParaRPr/>
          </a:p>
        </p:txBody>
      </p:sp>
      <p:sp>
        <p:nvSpPr>
          <p:cNvPr id="257" name="Google Shape;257;p34"/>
          <p:cNvSpPr>
            <a:spLocks noGrp="1"/>
          </p:cNvSpPr>
          <p:nvPr>
            <p:ph type="chart" idx="2"/>
          </p:nvPr>
        </p:nvSpPr>
        <p:spPr>
          <a:xfrm>
            <a:off x="6649150" y="685800"/>
            <a:ext cx="4804098" cy="5181600"/>
          </a:xfrm>
          <a:prstGeom prst="rect">
            <a:avLst/>
          </a:prstGeom>
          <a:noFill/>
          <a:ln>
            <a:noFill/>
          </a:ln>
        </p:spPr>
        <p:txBody>
          <a:bodyPr spcFirstLastPara="1" wrap="square" lIns="91425" tIns="45700" rIns="91425" bIns="45700" anchor="t" anchorCtr="0">
            <a:noAutofit/>
          </a:bodyPr>
          <a:lstStyle>
            <a:lvl1pPr marR="0" lvl="0" algn="l" rtl="0">
              <a:lnSpc>
                <a:spcPct val="94000"/>
              </a:lnSpc>
              <a:spcBef>
                <a:spcPts val="1000"/>
              </a:spcBef>
              <a:spcAft>
                <a:spcPts val="0"/>
              </a:spcAft>
              <a:buClr>
                <a:schemeClr val="dk2"/>
              </a:buClr>
              <a:buSzPts val="2000"/>
              <a:buFont typeface="Libre Franklin"/>
              <a:buChar char="■"/>
              <a:defRPr sz="2000" b="0" i="0" u="none" strike="noStrike" cap="none">
                <a:solidFill>
                  <a:schemeClr val="dk2"/>
                </a:solidFill>
                <a:latin typeface="Arial"/>
                <a:ea typeface="Arial"/>
                <a:cs typeface="Arial"/>
                <a:sym typeface="Arial"/>
              </a:defRPr>
            </a:lvl1pPr>
            <a:lvl2pPr marR="0" lvl="1" algn="l" rtl="0">
              <a:lnSpc>
                <a:spcPct val="94000"/>
              </a:lnSpc>
              <a:spcBef>
                <a:spcPts val="500"/>
              </a:spcBef>
              <a:spcAft>
                <a:spcPts val="0"/>
              </a:spcAft>
              <a:buClr>
                <a:schemeClr val="dk2"/>
              </a:buClr>
              <a:buSzPts val="2000"/>
              <a:buFont typeface="Libre Franklin"/>
              <a:buChar char="–"/>
              <a:defRPr sz="2000" b="0" i="0" u="none" strike="noStrike" cap="none">
                <a:solidFill>
                  <a:schemeClr val="dk2"/>
                </a:solidFill>
                <a:latin typeface="Arial"/>
                <a:ea typeface="Arial"/>
                <a:cs typeface="Arial"/>
                <a:sym typeface="Arial"/>
              </a:defRPr>
            </a:lvl2pPr>
            <a:lvl3pPr marR="0" lvl="2" algn="l" rtl="0">
              <a:lnSpc>
                <a:spcPct val="94000"/>
              </a:lnSpc>
              <a:spcBef>
                <a:spcPts val="500"/>
              </a:spcBef>
              <a:spcAft>
                <a:spcPts val="0"/>
              </a:spcAft>
              <a:buClr>
                <a:schemeClr val="dk2"/>
              </a:buClr>
              <a:buSzPts val="1800"/>
              <a:buFont typeface="Libre Franklin"/>
              <a:buChar char="■"/>
              <a:defRPr sz="1800" b="0" i="0" u="none" strike="noStrike" cap="none">
                <a:solidFill>
                  <a:schemeClr val="dk2"/>
                </a:solidFill>
                <a:latin typeface="Arial"/>
                <a:ea typeface="Arial"/>
                <a:cs typeface="Arial"/>
                <a:sym typeface="Arial"/>
              </a:defRPr>
            </a:lvl3pPr>
            <a:lvl4pPr marR="0" lvl="3" algn="l" rtl="0">
              <a:lnSpc>
                <a:spcPct val="94000"/>
              </a:lnSpc>
              <a:spcBef>
                <a:spcPts val="500"/>
              </a:spcBef>
              <a:spcAft>
                <a:spcPts val="0"/>
              </a:spcAft>
              <a:buClr>
                <a:schemeClr val="dk2"/>
              </a:buClr>
              <a:buSzPts val="1800"/>
              <a:buFont typeface="Libre Franklin"/>
              <a:buChar char="–"/>
              <a:defRPr sz="1800" b="0" i="0" u="none" strike="noStrike" cap="none">
                <a:solidFill>
                  <a:schemeClr val="dk2"/>
                </a:solidFill>
                <a:latin typeface="Arial"/>
                <a:ea typeface="Arial"/>
                <a:cs typeface="Arial"/>
                <a:sym typeface="Arial"/>
              </a:defRPr>
            </a:lvl4pPr>
            <a:lvl5pPr marR="0" lvl="4" algn="l" rtl="0">
              <a:lnSpc>
                <a:spcPct val="94000"/>
              </a:lnSpc>
              <a:spcBef>
                <a:spcPts val="500"/>
              </a:spcBef>
              <a:spcAft>
                <a:spcPts val="0"/>
              </a:spcAft>
              <a:buClr>
                <a:schemeClr val="dk2"/>
              </a:buClr>
              <a:buSzPts val="1600"/>
              <a:buFont typeface="Libre Franklin"/>
              <a:buChar char="■"/>
              <a:defRPr sz="1600" b="0" i="0" u="none" strike="noStrike" cap="none">
                <a:solidFill>
                  <a:schemeClr val="dk2"/>
                </a:solidFill>
                <a:latin typeface="Arial"/>
                <a:ea typeface="Arial"/>
                <a:cs typeface="Arial"/>
                <a:sym typeface="Arial"/>
              </a:defRPr>
            </a:lvl5pPr>
            <a:lvl6pPr marR="0" lvl="5" algn="l" rtl="0">
              <a:lnSpc>
                <a:spcPct val="94000"/>
              </a:lnSpc>
              <a:spcBef>
                <a:spcPts val="500"/>
              </a:spcBef>
              <a:spcAft>
                <a:spcPts val="0"/>
              </a:spcAft>
              <a:buClr>
                <a:schemeClr val="dk2"/>
              </a:buClr>
              <a:buSzPts val="1600"/>
              <a:buFont typeface="Libre Franklin"/>
              <a:buChar char="–"/>
              <a:defRPr sz="1600" b="0" i="1" u="none" strike="noStrike" cap="none">
                <a:solidFill>
                  <a:schemeClr val="dk2"/>
                </a:solidFill>
                <a:latin typeface="Arial"/>
                <a:ea typeface="Arial"/>
                <a:cs typeface="Arial"/>
                <a:sym typeface="Arial"/>
              </a:defRPr>
            </a:lvl6pPr>
            <a:lvl7pPr marR="0" lvl="6" algn="l" rtl="0">
              <a:lnSpc>
                <a:spcPct val="94000"/>
              </a:lnSpc>
              <a:spcBef>
                <a:spcPts val="500"/>
              </a:spcBef>
              <a:spcAft>
                <a:spcPts val="0"/>
              </a:spcAft>
              <a:buClr>
                <a:schemeClr val="dk2"/>
              </a:buClr>
              <a:buSzPts val="1400"/>
              <a:buFont typeface="Libre Franklin"/>
              <a:buChar char="■"/>
              <a:defRPr sz="1400" b="0" i="0" u="none" strike="noStrike" cap="none">
                <a:solidFill>
                  <a:schemeClr val="dk2"/>
                </a:solidFill>
                <a:latin typeface="Arial"/>
                <a:ea typeface="Arial"/>
                <a:cs typeface="Arial"/>
                <a:sym typeface="Arial"/>
              </a:defRPr>
            </a:lvl7pPr>
            <a:lvl8pPr marR="0" lvl="7" algn="l" rtl="0">
              <a:lnSpc>
                <a:spcPct val="94000"/>
              </a:lnSpc>
              <a:spcBef>
                <a:spcPts val="500"/>
              </a:spcBef>
              <a:spcAft>
                <a:spcPts val="0"/>
              </a:spcAft>
              <a:buClr>
                <a:schemeClr val="dk2"/>
              </a:buClr>
              <a:buSzPts val="1400"/>
              <a:buFont typeface="Libre Franklin"/>
              <a:buChar char="–"/>
              <a:defRPr sz="1400" b="0" i="1" u="none" strike="noStrike" cap="none">
                <a:solidFill>
                  <a:schemeClr val="dk2"/>
                </a:solidFill>
                <a:latin typeface="Arial"/>
                <a:ea typeface="Arial"/>
                <a:cs typeface="Arial"/>
                <a:sym typeface="Arial"/>
              </a:defRPr>
            </a:lvl8pPr>
            <a:lvl9pPr marR="0" lvl="8" algn="l" rtl="0">
              <a:lnSpc>
                <a:spcPct val="94000"/>
              </a:lnSpc>
              <a:spcBef>
                <a:spcPts val="500"/>
              </a:spcBef>
              <a:spcAft>
                <a:spcPts val="200"/>
              </a:spcAft>
              <a:buClr>
                <a:schemeClr val="dk2"/>
              </a:buClr>
              <a:buSzPts val="1400"/>
              <a:buFont typeface="Libre Franklin"/>
              <a:buChar char="■"/>
              <a:defRPr sz="1400" b="0" i="0" u="none" strike="noStrike" cap="none">
                <a:solidFill>
                  <a:schemeClr val="dk2"/>
                </a:solidFill>
                <a:latin typeface="Arial"/>
                <a:ea typeface="Arial"/>
                <a:cs typeface="Arial"/>
                <a:sym typeface="Arial"/>
              </a:defRPr>
            </a:lvl9pPr>
          </a:lstStyle>
          <a:p>
            <a:endParaRPr/>
          </a:p>
        </p:txBody>
      </p:sp>
      <p:pic>
        <p:nvPicPr>
          <p:cNvPr id="258" name="Google Shape;258;p34"/>
          <p:cNvPicPr preferRelativeResize="0"/>
          <p:nvPr/>
        </p:nvPicPr>
        <p:blipFill rotWithShape="1">
          <a:blip r:embed="rId2">
            <a:alphaModFix/>
          </a:blip>
          <a:srcRect/>
          <a:stretch/>
        </p:blipFill>
        <p:spPr>
          <a:xfrm>
            <a:off x="10673625" y="6384707"/>
            <a:ext cx="940525" cy="263806"/>
          </a:xfrm>
          <a:prstGeom prst="rect">
            <a:avLst/>
          </a:prstGeom>
          <a:noFill/>
          <a:ln>
            <a:noFill/>
          </a:ln>
        </p:spPr>
      </p:pic>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matchingName="Content with List" type="objTx">
  <p:cSld name="OBJECT_WITH_CAPTION_TEXT">
    <p:spTree>
      <p:nvGrpSpPr>
        <p:cNvPr id="1" name="Shape 259"/>
        <p:cNvGrpSpPr/>
        <p:nvPr/>
      </p:nvGrpSpPr>
      <p:grpSpPr>
        <a:xfrm>
          <a:off x="0" y="0"/>
          <a:ext cx="0" cy="0"/>
          <a:chOff x="0" y="0"/>
          <a:chExt cx="0" cy="0"/>
        </a:xfrm>
      </p:grpSpPr>
      <p:sp>
        <p:nvSpPr>
          <p:cNvPr id="260" name="Google Shape;260;p35" title="Background Shape"/>
          <p:cNvSpPr/>
          <p:nvPr/>
        </p:nvSpPr>
        <p:spPr>
          <a:xfrm>
            <a:off x="0" y="376"/>
            <a:ext cx="5532504" cy="6857624"/>
          </a:xfrm>
          <a:prstGeom prst="rect">
            <a:avLst/>
          </a:prstGeom>
          <a:solidFill>
            <a:schemeClr val="accen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261" name="Google Shape;261;p35"/>
          <p:cNvSpPr txBox="1">
            <a:spLocks noGrp="1"/>
          </p:cNvSpPr>
          <p:nvPr>
            <p:ph type="title"/>
          </p:nvPr>
        </p:nvSpPr>
        <p:spPr>
          <a:xfrm>
            <a:off x="723900" y="685800"/>
            <a:ext cx="3855720" cy="2157884"/>
          </a:xfrm>
          <a:prstGeom prst="rect">
            <a:avLst/>
          </a:prstGeom>
          <a:noFill/>
          <a:ln>
            <a:noFill/>
          </a:ln>
        </p:spPr>
        <p:txBody>
          <a:bodyPr spcFirstLastPara="1" wrap="square" lIns="91425" tIns="45700" rIns="91425" bIns="45700" anchor="t" anchorCtr="0">
            <a:normAutofit/>
          </a:bodyPr>
          <a:lstStyle>
            <a:lvl1pPr lvl="0" algn="l">
              <a:lnSpc>
                <a:spcPct val="84000"/>
              </a:lnSpc>
              <a:spcBef>
                <a:spcPts val="0"/>
              </a:spcBef>
              <a:spcAft>
                <a:spcPts val="0"/>
              </a:spcAft>
              <a:buClr>
                <a:schemeClr val="lt1"/>
              </a:buClr>
              <a:buSzPts val="4800"/>
              <a:buFont typeface="Arial Black"/>
              <a:buNone/>
              <a:defRPr sz="48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2" name="Google Shape;262;p35"/>
          <p:cNvSpPr txBox="1">
            <a:spLocks noGrp="1"/>
          </p:cNvSpPr>
          <p:nvPr>
            <p:ph type="body" idx="1"/>
          </p:nvPr>
        </p:nvSpPr>
        <p:spPr>
          <a:xfrm>
            <a:off x="6275070" y="1371599"/>
            <a:ext cx="4621364" cy="4082995"/>
          </a:xfrm>
          <a:prstGeom prst="rect">
            <a:avLst/>
          </a:prstGeom>
          <a:noFill/>
          <a:ln>
            <a:noFill/>
          </a:ln>
        </p:spPr>
        <p:txBody>
          <a:bodyPr spcFirstLastPara="1" wrap="square" lIns="91425" tIns="45700" rIns="91425" bIns="45700" anchor="t" anchorCtr="0">
            <a:normAutofit/>
          </a:bodyPr>
          <a:lstStyle>
            <a:lvl1pPr marL="457200" lvl="0" indent="-355600" algn="l">
              <a:lnSpc>
                <a:spcPct val="94000"/>
              </a:lnSpc>
              <a:spcBef>
                <a:spcPts val="1000"/>
              </a:spcBef>
              <a:spcAft>
                <a:spcPts val="0"/>
              </a:spcAft>
              <a:buClr>
                <a:schemeClr val="dk2"/>
              </a:buClr>
              <a:buSzPts val="2000"/>
              <a:buChar char="■"/>
              <a:defRPr sz="2000"/>
            </a:lvl1pPr>
            <a:lvl2pPr marL="914400" lvl="1" indent="-355600" algn="l">
              <a:lnSpc>
                <a:spcPct val="94000"/>
              </a:lnSpc>
              <a:spcBef>
                <a:spcPts val="500"/>
              </a:spcBef>
              <a:spcAft>
                <a:spcPts val="0"/>
              </a:spcAft>
              <a:buClr>
                <a:schemeClr val="dk2"/>
              </a:buClr>
              <a:buSzPts val="2000"/>
              <a:buChar char="–"/>
              <a:defRPr sz="2000"/>
            </a:lvl2pPr>
            <a:lvl3pPr marL="1371600" lvl="2" indent="-342900" algn="l">
              <a:lnSpc>
                <a:spcPct val="94000"/>
              </a:lnSpc>
              <a:spcBef>
                <a:spcPts val="500"/>
              </a:spcBef>
              <a:spcAft>
                <a:spcPts val="0"/>
              </a:spcAft>
              <a:buClr>
                <a:schemeClr val="dk2"/>
              </a:buClr>
              <a:buSzPts val="1800"/>
              <a:buChar char="■"/>
              <a:defRPr sz="1800"/>
            </a:lvl3pPr>
            <a:lvl4pPr marL="1828800" lvl="3" indent="-342900" algn="l">
              <a:lnSpc>
                <a:spcPct val="94000"/>
              </a:lnSpc>
              <a:spcBef>
                <a:spcPts val="500"/>
              </a:spcBef>
              <a:spcAft>
                <a:spcPts val="0"/>
              </a:spcAft>
              <a:buClr>
                <a:schemeClr val="dk2"/>
              </a:buClr>
              <a:buSzPts val="1800"/>
              <a:buChar char="–"/>
              <a:defRPr sz="1800"/>
            </a:lvl4pPr>
            <a:lvl5pPr marL="2286000" lvl="4" indent="-330200" algn="l">
              <a:lnSpc>
                <a:spcPct val="94000"/>
              </a:lnSpc>
              <a:spcBef>
                <a:spcPts val="500"/>
              </a:spcBef>
              <a:spcAft>
                <a:spcPts val="0"/>
              </a:spcAft>
              <a:buClr>
                <a:schemeClr val="dk2"/>
              </a:buClr>
              <a:buSzPts val="1600"/>
              <a:buChar char="■"/>
              <a:defRPr sz="1600"/>
            </a:lvl5pPr>
            <a:lvl6pPr marL="2743200" lvl="5" indent="-330200" algn="l">
              <a:lnSpc>
                <a:spcPct val="94000"/>
              </a:lnSpc>
              <a:spcBef>
                <a:spcPts val="500"/>
              </a:spcBef>
              <a:spcAft>
                <a:spcPts val="0"/>
              </a:spcAft>
              <a:buClr>
                <a:schemeClr val="dk2"/>
              </a:buClr>
              <a:buSzPts val="1600"/>
              <a:buChar char="–"/>
              <a:defRPr sz="1600"/>
            </a:lvl6pPr>
            <a:lvl7pPr marL="3200400" lvl="6" indent="-330200" algn="l">
              <a:lnSpc>
                <a:spcPct val="94000"/>
              </a:lnSpc>
              <a:spcBef>
                <a:spcPts val="500"/>
              </a:spcBef>
              <a:spcAft>
                <a:spcPts val="0"/>
              </a:spcAft>
              <a:buClr>
                <a:schemeClr val="dk2"/>
              </a:buClr>
              <a:buSzPts val="1600"/>
              <a:buChar char="■"/>
              <a:defRPr sz="1600"/>
            </a:lvl7pPr>
            <a:lvl8pPr marL="3657600" lvl="7" indent="-330200" algn="l">
              <a:lnSpc>
                <a:spcPct val="94000"/>
              </a:lnSpc>
              <a:spcBef>
                <a:spcPts val="500"/>
              </a:spcBef>
              <a:spcAft>
                <a:spcPts val="0"/>
              </a:spcAft>
              <a:buClr>
                <a:schemeClr val="dk2"/>
              </a:buClr>
              <a:buSzPts val="1600"/>
              <a:buChar char="–"/>
              <a:defRPr sz="1600"/>
            </a:lvl8pPr>
            <a:lvl9pPr marL="4114800" lvl="8" indent="-330200" algn="l">
              <a:lnSpc>
                <a:spcPct val="94000"/>
              </a:lnSpc>
              <a:spcBef>
                <a:spcPts val="500"/>
              </a:spcBef>
              <a:spcAft>
                <a:spcPts val="200"/>
              </a:spcAft>
              <a:buClr>
                <a:schemeClr val="dk2"/>
              </a:buClr>
              <a:buSzPts val="1600"/>
              <a:buChar char="■"/>
              <a:defRPr sz="1600"/>
            </a:lvl9pPr>
          </a:lstStyle>
          <a:p>
            <a:endParaRPr/>
          </a:p>
        </p:txBody>
      </p:sp>
      <p:sp>
        <p:nvSpPr>
          <p:cNvPr id="263" name="Google Shape;263;p35"/>
          <p:cNvSpPr txBox="1">
            <a:spLocks noGrp="1"/>
          </p:cNvSpPr>
          <p:nvPr>
            <p:ph type="body" idx="2"/>
          </p:nvPr>
        </p:nvSpPr>
        <p:spPr>
          <a:xfrm>
            <a:off x="723900" y="2856344"/>
            <a:ext cx="3855720" cy="3011056"/>
          </a:xfrm>
          <a:prstGeom prst="rect">
            <a:avLst/>
          </a:prstGeom>
          <a:noFill/>
          <a:ln>
            <a:noFill/>
          </a:ln>
        </p:spPr>
        <p:txBody>
          <a:bodyPr spcFirstLastPara="1" wrap="square" lIns="91425" tIns="45700" rIns="91425" bIns="45700" anchor="b" anchorCtr="0">
            <a:noAutofit/>
          </a:bodyPr>
          <a:lstStyle>
            <a:lvl1pPr marL="457200" lvl="0" indent="-228600" algn="l">
              <a:lnSpc>
                <a:spcPct val="113000"/>
              </a:lnSpc>
              <a:spcBef>
                <a:spcPts val="0"/>
              </a:spcBef>
              <a:spcAft>
                <a:spcPts val="0"/>
              </a:spcAft>
              <a:buClr>
                <a:schemeClr val="lt1"/>
              </a:buClr>
              <a:buSzPts val="2000"/>
              <a:buNone/>
              <a:defRPr sz="2000">
                <a:solidFill>
                  <a:schemeClr val="lt1"/>
                </a:solidFill>
              </a:defRPr>
            </a:lvl1pPr>
            <a:lvl2pPr marL="914400" lvl="1" indent="-228600" algn="l">
              <a:lnSpc>
                <a:spcPct val="94000"/>
              </a:lnSpc>
              <a:spcBef>
                <a:spcPts val="1500"/>
              </a:spcBef>
              <a:spcAft>
                <a:spcPts val="0"/>
              </a:spcAft>
              <a:buClr>
                <a:schemeClr val="dk2"/>
              </a:buClr>
              <a:buSzPts val="1400"/>
              <a:buNone/>
              <a:defRPr sz="1400"/>
            </a:lvl2pPr>
            <a:lvl3pPr marL="1371600" lvl="2" indent="-228600" algn="l">
              <a:lnSpc>
                <a:spcPct val="94000"/>
              </a:lnSpc>
              <a:spcBef>
                <a:spcPts val="500"/>
              </a:spcBef>
              <a:spcAft>
                <a:spcPts val="0"/>
              </a:spcAft>
              <a:buClr>
                <a:schemeClr val="dk2"/>
              </a:buClr>
              <a:buSzPts val="1200"/>
              <a:buNone/>
              <a:defRPr sz="1200"/>
            </a:lvl3pPr>
            <a:lvl4pPr marL="1828800" lvl="3" indent="-228600" algn="l">
              <a:lnSpc>
                <a:spcPct val="94000"/>
              </a:lnSpc>
              <a:spcBef>
                <a:spcPts val="500"/>
              </a:spcBef>
              <a:spcAft>
                <a:spcPts val="0"/>
              </a:spcAft>
              <a:buClr>
                <a:schemeClr val="dk2"/>
              </a:buClr>
              <a:buSzPts val="1000"/>
              <a:buNone/>
              <a:defRPr sz="1000"/>
            </a:lvl4pPr>
            <a:lvl5pPr marL="2286000" lvl="4" indent="-228600" algn="l">
              <a:lnSpc>
                <a:spcPct val="94000"/>
              </a:lnSpc>
              <a:spcBef>
                <a:spcPts val="500"/>
              </a:spcBef>
              <a:spcAft>
                <a:spcPts val="0"/>
              </a:spcAft>
              <a:buClr>
                <a:schemeClr val="dk2"/>
              </a:buClr>
              <a:buSzPts val="1000"/>
              <a:buNone/>
              <a:defRPr sz="1000"/>
            </a:lvl5pPr>
            <a:lvl6pPr marL="2743200" lvl="5" indent="-228600" algn="l">
              <a:lnSpc>
                <a:spcPct val="94000"/>
              </a:lnSpc>
              <a:spcBef>
                <a:spcPts val="500"/>
              </a:spcBef>
              <a:spcAft>
                <a:spcPts val="0"/>
              </a:spcAft>
              <a:buClr>
                <a:schemeClr val="dk2"/>
              </a:buClr>
              <a:buSzPts val="1000"/>
              <a:buNone/>
              <a:defRPr sz="1000"/>
            </a:lvl6pPr>
            <a:lvl7pPr marL="3200400" lvl="6" indent="-228600" algn="l">
              <a:lnSpc>
                <a:spcPct val="94000"/>
              </a:lnSpc>
              <a:spcBef>
                <a:spcPts val="500"/>
              </a:spcBef>
              <a:spcAft>
                <a:spcPts val="0"/>
              </a:spcAft>
              <a:buClr>
                <a:schemeClr val="dk2"/>
              </a:buClr>
              <a:buSzPts val="1000"/>
              <a:buNone/>
              <a:defRPr sz="1000"/>
            </a:lvl7pPr>
            <a:lvl8pPr marL="3657600" lvl="7" indent="-228600" algn="l">
              <a:lnSpc>
                <a:spcPct val="94000"/>
              </a:lnSpc>
              <a:spcBef>
                <a:spcPts val="500"/>
              </a:spcBef>
              <a:spcAft>
                <a:spcPts val="0"/>
              </a:spcAft>
              <a:buClr>
                <a:schemeClr val="dk2"/>
              </a:buClr>
              <a:buSzPts val="1000"/>
              <a:buNone/>
              <a:defRPr sz="1000"/>
            </a:lvl8pPr>
            <a:lvl9pPr marL="4114800" lvl="8" indent="-228600" algn="l">
              <a:lnSpc>
                <a:spcPct val="94000"/>
              </a:lnSpc>
              <a:spcBef>
                <a:spcPts val="500"/>
              </a:spcBef>
              <a:spcAft>
                <a:spcPts val="200"/>
              </a:spcAft>
              <a:buClr>
                <a:schemeClr val="dk2"/>
              </a:buClr>
              <a:buSzPts val="1000"/>
              <a:buNone/>
              <a:defRPr sz="1000"/>
            </a:lvl9pPr>
          </a:lstStyle>
          <a:p>
            <a:endParaRPr/>
          </a:p>
        </p:txBody>
      </p:sp>
      <p:grpSp>
        <p:nvGrpSpPr>
          <p:cNvPr id="264" name="Google Shape;264;p35"/>
          <p:cNvGrpSpPr/>
          <p:nvPr/>
        </p:nvGrpSpPr>
        <p:grpSpPr>
          <a:xfrm>
            <a:off x="6275070" y="559466"/>
            <a:ext cx="5322099" cy="5542080"/>
            <a:chOff x="6256020" y="559466"/>
            <a:chExt cx="5322099" cy="5542080"/>
          </a:xfrm>
        </p:grpSpPr>
        <p:sp>
          <p:nvSpPr>
            <p:cNvPr id="265" name="Google Shape;265;p35"/>
            <p:cNvSpPr/>
            <p:nvPr/>
          </p:nvSpPr>
          <p:spPr>
            <a:xfrm>
              <a:off x="6256020" y="559466"/>
              <a:ext cx="5322099" cy="182880"/>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266" name="Google Shape;266;p35"/>
            <p:cNvSpPr/>
            <p:nvPr/>
          </p:nvSpPr>
          <p:spPr>
            <a:xfrm rot="5400000">
              <a:off x="8715640" y="3239067"/>
              <a:ext cx="5542078" cy="182880"/>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267" name="Google Shape;267;p35"/>
            <p:cNvSpPr/>
            <p:nvPr/>
          </p:nvSpPr>
          <p:spPr>
            <a:xfrm>
              <a:off x="9883140" y="5918666"/>
              <a:ext cx="1694979" cy="182880"/>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grpSp>
      <p:pic>
        <p:nvPicPr>
          <p:cNvPr id="268" name="Google Shape;268;p35"/>
          <p:cNvPicPr preferRelativeResize="0"/>
          <p:nvPr/>
        </p:nvPicPr>
        <p:blipFill rotWithShape="1">
          <a:blip r:embed="rId2">
            <a:alphaModFix/>
          </a:blip>
          <a:srcRect/>
          <a:stretch/>
        </p:blipFill>
        <p:spPr>
          <a:xfrm>
            <a:off x="10673625" y="6384707"/>
            <a:ext cx="940525" cy="263806"/>
          </a:xfrm>
          <a:prstGeom prst="rect">
            <a:avLst/>
          </a:prstGeom>
          <a:noFill/>
          <a:ln>
            <a:noFill/>
          </a:ln>
        </p:spPr>
      </p:pic>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matchingName="Simple Content with Photo">
  <p:cSld name="Simple Content with Photo">
    <p:spTree>
      <p:nvGrpSpPr>
        <p:cNvPr id="1" name="Shape 269"/>
        <p:cNvGrpSpPr/>
        <p:nvPr/>
      </p:nvGrpSpPr>
      <p:grpSpPr>
        <a:xfrm>
          <a:off x="0" y="0"/>
          <a:ext cx="0" cy="0"/>
          <a:chOff x="0" y="0"/>
          <a:chExt cx="0" cy="0"/>
        </a:xfrm>
      </p:grpSpPr>
      <p:sp>
        <p:nvSpPr>
          <p:cNvPr id="270" name="Google Shape;270;p36"/>
          <p:cNvSpPr>
            <a:spLocks noGrp="1"/>
          </p:cNvSpPr>
          <p:nvPr>
            <p:ph type="pic" idx="2"/>
          </p:nvPr>
        </p:nvSpPr>
        <p:spPr>
          <a:xfrm>
            <a:off x="6548035" y="495947"/>
            <a:ext cx="5191931" cy="5579388"/>
          </a:xfrm>
          <a:prstGeom prst="rect">
            <a:avLst/>
          </a:prstGeom>
          <a:noFill/>
          <a:ln>
            <a:noFill/>
          </a:ln>
        </p:spPr>
      </p:sp>
      <p:sp>
        <p:nvSpPr>
          <p:cNvPr id="271" name="Google Shape;271;p36"/>
          <p:cNvSpPr txBox="1">
            <a:spLocks noGrp="1"/>
          </p:cNvSpPr>
          <p:nvPr>
            <p:ph type="title"/>
          </p:nvPr>
        </p:nvSpPr>
        <p:spPr>
          <a:xfrm>
            <a:off x="1371600" y="1189495"/>
            <a:ext cx="4083803" cy="1888351"/>
          </a:xfrm>
          <a:prstGeom prst="rect">
            <a:avLst/>
          </a:prstGeom>
          <a:noFill/>
          <a:ln>
            <a:noFill/>
          </a:ln>
        </p:spPr>
        <p:txBody>
          <a:bodyPr spcFirstLastPara="1" wrap="square" lIns="91425" tIns="45700" rIns="91425" bIns="45700" anchor="t" anchorCtr="0">
            <a:normAutofit/>
          </a:bodyPr>
          <a:lstStyle>
            <a:lvl1pPr lvl="0" algn="l">
              <a:lnSpc>
                <a:spcPct val="89000"/>
              </a:lnSpc>
              <a:spcBef>
                <a:spcPts val="0"/>
              </a:spcBef>
              <a:spcAft>
                <a:spcPts val="0"/>
              </a:spcAft>
              <a:buClr>
                <a:schemeClr val="dk2"/>
              </a:buClr>
              <a:buSzPts val="4400"/>
              <a:buFont typeface="Arial Black"/>
              <a:buNone/>
              <a:defRPr>
                <a:solidFill>
                  <a:schemeClr val="dk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2" name="Google Shape;272;p36"/>
          <p:cNvSpPr txBox="1">
            <a:spLocks noGrp="1"/>
          </p:cNvSpPr>
          <p:nvPr>
            <p:ph type="body" idx="1"/>
          </p:nvPr>
        </p:nvSpPr>
        <p:spPr>
          <a:xfrm>
            <a:off x="1371600" y="3077846"/>
            <a:ext cx="4083803" cy="2405063"/>
          </a:xfrm>
          <a:prstGeom prst="rect">
            <a:avLst/>
          </a:prstGeom>
          <a:noFill/>
          <a:ln>
            <a:noFill/>
          </a:ln>
        </p:spPr>
        <p:txBody>
          <a:bodyPr spcFirstLastPara="1" wrap="square" lIns="91425" tIns="45700" rIns="91425" bIns="45700" anchor="t" anchorCtr="0">
            <a:normAutofit/>
          </a:bodyPr>
          <a:lstStyle>
            <a:lvl1pPr marL="457200" lvl="0" indent="-355600" algn="l">
              <a:lnSpc>
                <a:spcPct val="94000"/>
              </a:lnSpc>
              <a:spcBef>
                <a:spcPts val="1000"/>
              </a:spcBef>
              <a:spcAft>
                <a:spcPts val="0"/>
              </a:spcAft>
              <a:buClr>
                <a:schemeClr val="dk2"/>
              </a:buClr>
              <a:buSzPts val="2000"/>
              <a:buChar char="■"/>
              <a:defRPr sz="2000"/>
            </a:lvl1pPr>
            <a:lvl2pPr marL="914400" lvl="1" indent="-355600" algn="l">
              <a:lnSpc>
                <a:spcPct val="94000"/>
              </a:lnSpc>
              <a:spcBef>
                <a:spcPts val="500"/>
              </a:spcBef>
              <a:spcAft>
                <a:spcPts val="0"/>
              </a:spcAft>
              <a:buClr>
                <a:schemeClr val="dk2"/>
              </a:buClr>
              <a:buSzPts val="2000"/>
              <a:buChar char="–"/>
              <a:defRPr sz="2000"/>
            </a:lvl2pPr>
            <a:lvl3pPr marL="1371600" lvl="2" indent="-355600" algn="l">
              <a:lnSpc>
                <a:spcPct val="94000"/>
              </a:lnSpc>
              <a:spcBef>
                <a:spcPts val="500"/>
              </a:spcBef>
              <a:spcAft>
                <a:spcPts val="0"/>
              </a:spcAft>
              <a:buClr>
                <a:schemeClr val="dk2"/>
              </a:buClr>
              <a:buSzPts val="2000"/>
              <a:buChar char="■"/>
              <a:defRPr sz="2000"/>
            </a:lvl3pPr>
            <a:lvl4pPr marL="1828800" lvl="3" indent="-355600" algn="l">
              <a:lnSpc>
                <a:spcPct val="94000"/>
              </a:lnSpc>
              <a:spcBef>
                <a:spcPts val="500"/>
              </a:spcBef>
              <a:spcAft>
                <a:spcPts val="0"/>
              </a:spcAft>
              <a:buClr>
                <a:schemeClr val="dk2"/>
              </a:buClr>
              <a:buSzPts val="2000"/>
              <a:buChar char="–"/>
              <a:defRPr sz="2000"/>
            </a:lvl4pPr>
            <a:lvl5pPr marL="2286000" lvl="4" indent="-355600" algn="l">
              <a:lnSpc>
                <a:spcPct val="94000"/>
              </a:lnSpc>
              <a:spcBef>
                <a:spcPts val="500"/>
              </a:spcBef>
              <a:spcAft>
                <a:spcPts val="0"/>
              </a:spcAft>
              <a:buClr>
                <a:schemeClr val="dk2"/>
              </a:buClr>
              <a:buSzPts val="2000"/>
              <a:buChar char="■"/>
              <a:defRPr sz="2000"/>
            </a:lvl5pPr>
            <a:lvl6pPr marL="2743200" lvl="5" indent="-342900" algn="l">
              <a:lnSpc>
                <a:spcPct val="94000"/>
              </a:lnSpc>
              <a:spcBef>
                <a:spcPts val="500"/>
              </a:spcBef>
              <a:spcAft>
                <a:spcPts val="0"/>
              </a:spcAft>
              <a:buClr>
                <a:schemeClr val="dk2"/>
              </a:buClr>
              <a:buSzPts val="1800"/>
              <a:buChar char="–"/>
              <a:defRPr/>
            </a:lvl6pPr>
            <a:lvl7pPr marL="3200400" lvl="6" indent="-342900" algn="l">
              <a:lnSpc>
                <a:spcPct val="94000"/>
              </a:lnSpc>
              <a:spcBef>
                <a:spcPts val="500"/>
              </a:spcBef>
              <a:spcAft>
                <a:spcPts val="0"/>
              </a:spcAft>
              <a:buClr>
                <a:schemeClr val="dk2"/>
              </a:buClr>
              <a:buSzPts val="1800"/>
              <a:buChar char="■"/>
              <a:defRPr/>
            </a:lvl7pPr>
            <a:lvl8pPr marL="3657600" lvl="7" indent="-342900" algn="l">
              <a:lnSpc>
                <a:spcPct val="94000"/>
              </a:lnSpc>
              <a:spcBef>
                <a:spcPts val="500"/>
              </a:spcBef>
              <a:spcAft>
                <a:spcPts val="0"/>
              </a:spcAft>
              <a:buClr>
                <a:schemeClr val="dk2"/>
              </a:buClr>
              <a:buSzPts val="1800"/>
              <a:buChar char="–"/>
              <a:defRPr/>
            </a:lvl8pPr>
            <a:lvl9pPr marL="4114800" lvl="8" indent="-342900" algn="l">
              <a:lnSpc>
                <a:spcPct val="94000"/>
              </a:lnSpc>
              <a:spcBef>
                <a:spcPts val="500"/>
              </a:spcBef>
              <a:spcAft>
                <a:spcPts val="200"/>
              </a:spcAft>
              <a:buClr>
                <a:schemeClr val="dk2"/>
              </a:buClr>
              <a:buSzPts val="1800"/>
              <a:buChar char="■"/>
              <a:defRPr/>
            </a:lvl9pPr>
          </a:lstStyle>
          <a:p>
            <a:endParaRPr/>
          </a:p>
        </p:txBody>
      </p:sp>
      <p:sp>
        <p:nvSpPr>
          <p:cNvPr id="273" name="Google Shape;273;p36"/>
          <p:cNvSpPr/>
          <p:nvPr/>
        </p:nvSpPr>
        <p:spPr>
          <a:xfrm>
            <a:off x="806861" y="5892454"/>
            <a:ext cx="4648542" cy="182880"/>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274" name="Google Shape;274;p36"/>
          <p:cNvSpPr/>
          <p:nvPr/>
        </p:nvSpPr>
        <p:spPr>
          <a:xfrm>
            <a:off x="806863" y="495947"/>
            <a:ext cx="1610874" cy="182880"/>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275" name="Google Shape;275;p36"/>
          <p:cNvSpPr/>
          <p:nvPr/>
        </p:nvSpPr>
        <p:spPr>
          <a:xfrm rot="-5400000">
            <a:off x="-1891392" y="3194199"/>
            <a:ext cx="5579389" cy="182880"/>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pic>
        <p:nvPicPr>
          <p:cNvPr id="276" name="Google Shape;276;p36"/>
          <p:cNvPicPr preferRelativeResize="0"/>
          <p:nvPr/>
        </p:nvPicPr>
        <p:blipFill rotWithShape="1">
          <a:blip r:embed="rId2">
            <a:alphaModFix/>
          </a:blip>
          <a:srcRect/>
          <a:stretch/>
        </p:blipFill>
        <p:spPr>
          <a:xfrm>
            <a:off x="10673625" y="6384707"/>
            <a:ext cx="940525" cy="263806"/>
          </a:xfrm>
          <a:prstGeom prst="rect">
            <a:avLst/>
          </a:prstGeom>
          <a:noFill/>
          <a:ln>
            <a:noFill/>
          </a:ln>
        </p:spPr>
      </p:pic>
      <p:sp>
        <p:nvSpPr>
          <p:cNvPr id="277" name="Google Shape;277;p36"/>
          <p:cNvSpPr txBox="1">
            <a:spLocks noGrp="1"/>
          </p:cNvSpPr>
          <p:nvPr>
            <p:ph type="body" idx="3"/>
          </p:nvPr>
        </p:nvSpPr>
        <p:spPr>
          <a:xfrm>
            <a:off x="1362528" y="846560"/>
            <a:ext cx="4092875" cy="342935"/>
          </a:xfrm>
          <a:prstGeom prst="rect">
            <a:avLst/>
          </a:prstGeom>
          <a:noFill/>
          <a:ln>
            <a:noFill/>
          </a:ln>
        </p:spPr>
        <p:txBody>
          <a:bodyPr spcFirstLastPara="1" wrap="square" lIns="91425" tIns="45700" rIns="91425" bIns="45700" anchor="t" anchorCtr="0">
            <a:normAutofit/>
          </a:bodyPr>
          <a:lstStyle>
            <a:lvl1pPr marL="457200" lvl="0" indent="-228600" algn="l">
              <a:lnSpc>
                <a:spcPct val="94000"/>
              </a:lnSpc>
              <a:spcBef>
                <a:spcPts val="1000"/>
              </a:spcBef>
              <a:spcAft>
                <a:spcPts val="0"/>
              </a:spcAft>
              <a:buClr>
                <a:schemeClr val="dk2"/>
              </a:buClr>
              <a:buSzPts val="1600"/>
              <a:buNone/>
              <a:defRPr sz="1600"/>
            </a:lvl1pPr>
            <a:lvl2pPr marL="914400" lvl="1" indent="-355600" algn="l">
              <a:lnSpc>
                <a:spcPct val="94000"/>
              </a:lnSpc>
              <a:spcBef>
                <a:spcPts val="500"/>
              </a:spcBef>
              <a:spcAft>
                <a:spcPts val="0"/>
              </a:spcAft>
              <a:buClr>
                <a:schemeClr val="dk2"/>
              </a:buClr>
              <a:buSzPts val="2000"/>
              <a:buChar char="–"/>
              <a:defRPr sz="2000"/>
            </a:lvl2pPr>
            <a:lvl3pPr marL="1371600" lvl="2" indent="-355600" algn="l">
              <a:lnSpc>
                <a:spcPct val="94000"/>
              </a:lnSpc>
              <a:spcBef>
                <a:spcPts val="500"/>
              </a:spcBef>
              <a:spcAft>
                <a:spcPts val="0"/>
              </a:spcAft>
              <a:buClr>
                <a:schemeClr val="dk2"/>
              </a:buClr>
              <a:buSzPts val="2000"/>
              <a:buChar char="■"/>
              <a:defRPr sz="2000"/>
            </a:lvl3pPr>
            <a:lvl4pPr marL="1828800" lvl="3" indent="-355600" algn="l">
              <a:lnSpc>
                <a:spcPct val="94000"/>
              </a:lnSpc>
              <a:spcBef>
                <a:spcPts val="500"/>
              </a:spcBef>
              <a:spcAft>
                <a:spcPts val="0"/>
              </a:spcAft>
              <a:buClr>
                <a:schemeClr val="dk2"/>
              </a:buClr>
              <a:buSzPts val="2000"/>
              <a:buChar char="–"/>
              <a:defRPr sz="2000"/>
            </a:lvl4pPr>
            <a:lvl5pPr marL="2286000" lvl="4" indent="-355600" algn="l">
              <a:lnSpc>
                <a:spcPct val="94000"/>
              </a:lnSpc>
              <a:spcBef>
                <a:spcPts val="500"/>
              </a:spcBef>
              <a:spcAft>
                <a:spcPts val="0"/>
              </a:spcAft>
              <a:buClr>
                <a:schemeClr val="dk2"/>
              </a:buClr>
              <a:buSzPts val="2000"/>
              <a:buChar char="■"/>
              <a:defRPr sz="2000"/>
            </a:lvl5pPr>
            <a:lvl6pPr marL="2743200" lvl="5" indent="-342900" algn="l">
              <a:lnSpc>
                <a:spcPct val="94000"/>
              </a:lnSpc>
              <a:spcBef>
                <a:spcPts val="500"/>
              </a:spcBef>
              <a:spcAft>
                <a:spcPts val="0"/>
              </a:spcAft>
              <a:buClr>
                <a:schemeClr val="dk2"/>
              </a:buClr>
              <a:buSzPts val="1800"/>
              <a:buChar char="–"/>
              <a:defRPr/>
            </a:lvl6pPr>
            <a:lvl7pPr marL="3200400" lvl="6" indent="-342900" algn="l">
              <a:lnSpc>
                <a:spcPct val="94000"/>
              </a:lnSpc>
              <a:spcBef>
                <a:spcPts val="500"/>
              </a:spcBef>
              <a:spcAft>
                <a:spcPts val="0"/>
              </a:spcAft>
              <a:buClr>
                <a:schemeClr val="dk2"/>
              </a:buClr>
              <a:buSzPts val="1800"/>
              <a:buChar char="■"/>
              <a:defRPr/>
            </a:lvl7pPr>
            <a:lvl8pPr marL="3657600" lvl="7" indent="-342900" algn="l">
              <a:lnSpc>
                <a:spcPct val="94000"/>
              </a:lnSpc>
              <a:spcBef>
                <a:spcPts val="500"/>
              </a:spcBef>
              <a:spcAft>
                <a:spcPts val="0"/>
              </a:spcAft>
              <a:buClr>
                <a:schemeClr val="dk2"/>
              </a:buClr>
              <a:buSzPts val="1800"/>
              <a:buChar char="–"/>
              <a:defRPr/>
            </a:lvl8pPr>
            <a:lvl9pPr marL="4114800" lvl="8" indent="-342900" algn="l">
              <a:lnSpc>
                <a:spcPct val="94000"/>
              </a:lnSpc>
              <a:spcBef>
                <a:spcPts val="500"/>
              </a:spcBef>
              <a:spcAft>
                <a:spcPts val="200"/>
              </a:spcAft>
              <a:buClr>
                <a:schemeClr val="dk2"/>
              </a:buClr>
              <a:buSzPts val="1800"/>
              <a:buChar char="■"/>
              <a:defRPr/>
            </a:lvl9pPr>
          </a:lstStyle>
          <a:p>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matchingName="2_Simple Content with Photo">
  <p:cSld name="2_Simple Content with Photo">
    <p:spTree>
      <p:nvGrpSpPr>
        <p:cNvPr id="1" name="Shape 278"/>
        <p:cNvGrpSpPr/>
        <p:nvPr/>
      </p:nvGrpSpPr>
      <p:grpSpPr>
        <a:xfrm>
          <a:off x="0" y="0"/>
          <a:ext cx="0" cy="0"/>
          <a:chOff x="0" y="0"/>
          <a:chExt cx="0" cy="0"/>
        </a:xfrm>
      </p:grpSpPr>
      <p:sp>
        <p:nvSpPr>
          <p:cNvPr id="279" name="Google Shape;279;p37"/>
          <p:cNvSpPr>
            <a:spLocks noGrp="1"/>
          </p:cNvSpPr>
          <p:nvPr>
            <p:ph type="pic" idx="2"/>
          </p:nvPr>
        </p:nvSpPr>
        <p:spPr>
          <a:xfrm>
            <a:off x="817535" y="495947"/>
            <a:ext cx="5191931" cy="5579388"/>
          </a:xfrm>
          <a:prstGeom prst="rect">
            <a:avLst/>
          </a:prstGeom>
          <a:noFill/>
          <a:ln>
            <a:noFill/>
          </a:ln>
        </p:spPr>
      </p:sp>
      <p:sp>
        <p:nvSpPr>
          <p:cNvPr id="280" name="Google Shape;280;p37"/>
          <p:cNvSpPr txBox="1">
            <a:spLocks noGrp="1"/>
          </p:cNvSpPr>
          <p:nvPr>
            <p:ph type="title"/>
          </p:nvPr>
        </p:nvSpPr>
        <p:spPr>
          <a:xfrm>
            <a:off x="6548033" y="1189495"/>
            <a:ext cx="4083803" cy="1888351"/>
          </a:xfrm>
          <a:prstGeom prst="rect">
            <a:avLst/>
          </a:prstGeom>
          <a:noFill/>
          <a:ln>
            <a:noFill/>
          </a:ln>
        </p:spPr>
        <p:txBody>
          <a:bodyPr spcFirstLastPara="1" wrap="square" lIns="91425" tIns="45700" rIns="91425" bIns="45700" anchor="t" anchorCtr="0">
            <a:normAutofit/>
          </a:bodyPr>
          <a:lstStyle>
            <a:lvl1pPr lvl="0" algn="l">
              <a:lnSpc>
                <a:spcPct val="89000"/>
              </a:lnSpc>
              <a:spcBef>
                <a:spcPts val="0"/>
              </a:spcBef>
              <a:spcAft>
                <a:spcPts val="0"/>
              </a:spcAft>
              <a:buClr>
                <a:schemeClr val="dk2"/>
              </a:buClr>
              <a:buSzPts val="4400"/>
              <a:buFont typeface="Arial Black"/>
              <a:buNone/>
              <a:defRPr>
                <a:solidFill>
                  <a:schemeClr val="dk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81" name="Google Shape;281;p37"/>
          <p:cNvSpPr txBox="1">
            <a:spLocks noGrp="1"/>
          </p:cNvSpPr>
          <p:nvPr>
            <p:ph type="body" idx="1"/>
          </p:nvPr>
        </p:nvSpPr>
        <p:spPr>
          <a:xfrm>
            <a:off x="6548033" y="3077846"/>
            <a:ext cx="4083803" cy="2405063"/>
          </a:xfrm>
          <a:prstGeom prst="rect">
            <a:avLst/>
          </a:prstGeom>
          <a:noFill/>
          <a:ln>
            <a:noFill/>
          </a:ln>
        </p:spPr>
        <p:txBody>
          <a:bodyPr spcFirstLastPara="1" wrap="square" lIns="91425" tIns="45700" rIns="91425" bIns="45700" anchor="t" anchorCtr="0">
            <a:normAutofit/>
          </a:bodyPr>
          <a:lstStyle>
            <a:lvl1pPr marL="457200" lvl="0" indent="-355600" algn="l">
              <a:lnSpc>
                <a:spcPct val="94000"/>
              </a:lnSpc>
              <a:spcBef>
                <a:spcPts val="1000"/>
              </a:spcBef>
              <a:spcAft>
                <a:spcPts val="0"/>
              </a:spcAft>
              <a:buClr>
                <a:schemeClr val="dk2"/>
              </a:buClr>
              <a:buSzPts val="2000"/>
              <a:buChar char="■"/>
              <a:defRPr sz="2000"/>
            </a:lvl1pPr>
            <a:lvl2pPr marL="914400" lvl="1" indent="-355600" algn="l">
              <a:lnSpc>
                <a:spcPct val="94000"/>
              </a:lnSpc>
              <a:spcBef>
                <a:spcPts val="500"/>
              </a:spcBef>
              <a:spcAft>
                <a:spcPts val="0"/>
              </a:spcAft>
              <a:buClr>
                <a:schemeClr val="dk2"/>
              </a:buClr>
              <a:buSzPts val="2000"/>
              <a:buChar char="–"/>
              <a:defRPr sz="2000"/>
            </a:lvl2pPr>
            <a:lvl3pPr marL="1371600" lvl="2" indent="-355600" algn="l">
              <a:lnSpc>
                <a:spcPct val="94000"/>
              </a:lnSpc>
              <a:spcBef>
                <a:spcPts val="500"/>
              </a:spcBef>
              <a:spcAft>
                <a:spcPts val="0"/>
              </a:spcAft>
              <a:buClr>
                <a:schemeClr val="dk2"/>
              </a:buClr>
              <a:buSzPts val="2000"/>
              <a:buChar char="■"/>
              <a:defRPr sz="2000"/>
            </a:lvl3pPr>
            <a:lvl4pPr marL="1828800" lvl="3" indent="-355600" algn="l">
              <a:lnSpc>
                <a:spcPct val="94000"/>
              </a:lnSpc>
              <a:spcBef>
                <a:spcPts val="500"/>
              </a:spcBef>
              <a:spcAft>
                <a:spcPts val="0"/>
              </a:spcAft>
              <a:buClr>
                <a:schemeClr val="dk2"/>
              </a:buClr>
              <a:buSzPts val="2000"/>
              <a:buChar char="–"/>
              <a:defRPr sz="2000"/>
            </a:lvl4pPr>
            <a:lvl5pPr marL="2286000" lvl="4" indent="-355600" algn="l">
              <a:lnSpc>
                <a:spcPct val="94000"/>
              </a:lnSpc>
              <a:spcBef>
                <a:spcPts val="500"/>
              </a:spcBef>
              <a:spcAft>
                <a:spcPts val="0"/>
              </a:spcAft>
              <a:buClr>
                <a:schemeClr val="dk2"/>
              </a:buClr>
              <a:buSzPts val="2000"/>
              <a:buChar char="■"/>
              <a:defRPr sz="2000"/>
            </a:lvl5pPr>
            <a:lvl6pPr marL="2743200" lvl="5" indent="-342900" algn="l">
              <a:lnSpc>
                <a:spcPct val="94000"/>
              </a:lnSpc>
              <a:spcBef>
                <a:spcPts val="500"/>
              </a:spcBef>
              <a:spcAft>
                <a:spcPts val="0"/>
              </a:spcAft>
              <a:buClr>
                <a:schemeClr val="dk2"/>
              </a:buClr>
              <a:buSzPts val="1800"/>
              <a:buChar char="–"/>
              <a:defRPr/>
            </a:lvl6pPr>
            <a:lvl7pPr marL="3200400" lvl="6" indent="-342900" algn="l">
              <a:lnSpc>
                <a:spcPct val="94000"/>
              </a:lnSpc>
              <a:spcBef>
                <a:spcPts val="500"/>
              </a:spcBef>
              <a:spcAft>
                <a:spcPts val="0"/>
              </a:spcAft>
              <a:buClr>
                <a:schemeClr val="dk2"/>
              </a:buClr>
              <a:buSzPts val="1800"/>
              <a:buChar char="■"/>
              <a:defRPr/>
            </a:lvl7pPr>
            <a:lvl8pPr marL="3657600" lvl="7" indent="-342900" algn="l">
              <a:lnSpc>
                <a:spcPct val="94000"/>
              </a:lnSpc>
              <a:spcBef>
                <a:spcPts val="500"/>
              </a:spcBef>
              <a:spcAft>
                <a:spcPts val="0"/>
              </a:spcAft>
              <a:buClr>
                <a:schemeClr val="dk2"/>
              </a:buClr>
              <a:buSzPts val="1800"/>
              <a:buChar char="–"/>
              <a:defRPr/>
            </a:lvl8pPr>
            <a:lvl9pPr marL="4114800" lvl="8" indent="-342900" algn="l">
              <a:lnSpc>
                <a:spcPct val="94000"/>
              </a:lnSpc>
              <a:spcBef>
                <a:spcPts val="500"/>
              </a:spcBef>
              <a:spcAft>
                <a:spcPts val="200"/>
              </a:spcAft>
              <a:buClr>
                <a:schemeClr val="dk2"/>
              </a:buClr>
              <a:buSzPts val="1800"/>
              <a:buChar char="■"/>
              <a:defRPr/>
            </a:lvl9pPr>
          </a:lstStyle>
          <a:p>
            <a:endParaRPr/>
          </a:p>
        </p:txBody>
      </p:sp>
      <p:grpSp>
        <p:nvGrpSpPr>
          <p:cNvPr id="282" name="Google Shape;282;p37"/>
          <p:cNvGrpSpPr/>
          <p:nvPr/>
        </p:nvGrpSpPr>
        <p:grpSpPr>
          <a:xfrm rot="10800000">
            <a:off x="6548033" y="495946"/>
            <a:ext cx="4648542" cy="5579390"/>
            <a:chOff x="6548033" y="495947"/>
            <a:chExt cx="4648542" cy="5579390"/>
          </a:xfrm>
        </p:grpSpPr>
        <p:sp>
          <p:nvSpPr>
            <p:cNvPr id="283" name="Google Shape;283;p37"/>
            <p:cNvSpPr/>
            <p:nvPr/>
          </p:nvSpPr>
          <p:spPr>
            <a:xfrm>
              <a:off x="6548033" y="5892454"/>
              <a:ext cx="4648542" cy="182880"/>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284" name="Google Shape;284;p37"/>
            <p:cNvSpPr/>
            <p:nvPr/>
          </p:nvSpPr>
          <p:spPr>
            <a:xfrm>
              <a:off x="6548035" y="495947"/>
              <a:ext cx="1610874" cy="182880"/>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285" name="Google Shape;285;p37"/>
            <p:cNvSpPr/>
            <p:nvPr/>
          </p:nvSpPr>
          <p:spPr>
            <a:xfrm rot="-5400000">
              <a:off x="3849779" y="3194202"/>
              <a:ext cx="5579389" cy="182880"/>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grpSp>
      <p:pic>
        <p:nvPicPr>
          <p:cNvPr id="286" name="Google Shape;286;p37"/>
          <p:cNvPicPr preferRelativeResize="0"/>
          <p:nvPr/>
        </p:nvPicPr>
        <p:blipFill rotWithShape="1">
          <a:blip r:embed="rId2">
            <a:alphaModFix/>
          </a:blip>
          <a:srcRect/>
          <a:stretch/>
        </p:blipFill>
        <p:spPr>
          <a:xfrm>
            <a:off x="10673625" y="6384707"/>
            <a:ext cx="940525" cy="263806"/>
          </a:xfrm>
          <a:prstGeom prst="rect">
            <a:avLst/>
          </a:prstGeom>
          <a:noFill/>
          <a:ln>
            <a:noFill/>
          </a:ln>
        </p:spPr>
      </p:pic>
      <p:sp>
        <p:nvSpPr>
          <p:cNvPr id="287" name="Google Shape;287;p37"/>
          <p:cNvSpPr txBox="1">
            <a:spLocks noGrp="1"/>
          </p:cNvSpPr>
          <p:nvPr>
            <p:ph type="body" idx="3"/>
          </p:nvPr>
        </p:nvSpPr>
        <p:spPr>
          <a:xfrm>
            <a:off x="6538961" y="834449"/>
            <a:ext cx="4092875" cy="355046"/>
          </a:xfrm>
          <a:prstGeom prst="rect">
            <a:avLst/>
          </a:prstGeom>
          <a:noFill/>
          <a:ln>
            <a:noFill/>
          </a:ln>
        </p:spPr>
        <p:txBody>
          <a:bodyPr spcFirstLastPara="1" wrap="square" lIns="91425" tIns="45700" rIns="91425" bIns="45700" anchor="t" anchorCtr="0">
            <a:normAutofit/>
          </a:bodyPr>
          <a:lstStyle>
            <a:lvl1pPr marL="457200" lvl="0" indent="-228600" algn="l">
              <a:lnSpc>
                <a:spcPct val="94000"/>
              </a:lnSpc>
              <a:spcBef>
                <a:spcPts val="1000"/>
              </a:spcBef>
              <a:spcAft>
                <a:spcPts val="0"/>
              </a:spcAft>
              <a:buClr>
                <a:schemeClr val="dk2"/>
              </a:buClr>
              <a:buSzPts val="1600"/>
              <a:buNone/>
              <a:defRPr sz="1600"/>
            </a:lvl1pPr>
            <a:lvl2pPr marL="914400" lvl="1" indent="-355600" algn="l">
              <a:lnSpc>
                <a:spcPct val="94000"/>
              </a:lnSpc>
              <a:spcBef>
                <a:spcPts val="500"/>
              </a:spcBef>
              <a:spcAft>
                <a:spcPts val="0"/>
              </a:spcAft>
              <a:buClr>
                <a:schemeClr val="dk2"/>
              </a:buClr>
              <a:buSzPts val="2000"/>
              <a:buChar char="–"/>
              <a:defRPr sz="2000"/>
            </a:lvl2pPr>
            <a:lvl3pPr marL="1371600" lvl="2" indent="-355600" algn="l">
              <a:lnSpc>
                <a:spcPct val="94000"/>
              </a:lnSpc>
              <a:spcBef>
                <a:spcPts val="500"/>
              </a:spcBef>
              <a:spcAft>
                <a:spcPts val="0"/>
              </a:spcAft>
              <a:buClr>
                <a:schemeClr val="dk2"/>
              </a:buClr>
              <a:buSzPts val="2000"/>
              <a:buChar char="■"/>
              <a:defRPr sz="2000"/>
            </a:lvl3pPr>
            <a:lvl4pPr marL="1828800" lvl="3" indent="-355600" algn="l">
              <a:lnSpc>
                <a:spcPct val="94000"/>
              </a:lnSpc>
              <a:spcBef>
                <a:spcPts val="500"/>
              </a:spcBef>
              <a:spcAft>
                <a:spcPts val="0"/>
              </a:spcAft>
              <a:buClr>
                <a:schemeClr val="dk2"/>
              </a:buClr>
              <a:buSzPts val="2000"/>
              <a:buChar char="–"/>
              <a:defRPr sz="2000"/>
            </a:lvl4pPr>
            <a:lvl5pPr marL="2286000" lvl="4" indent="-355600" algn="l">
              <a:lnSpc>
                <a:spcPct val="94000"/>
              </a:lnSpc>
              <a:spcBef>
                <a:spcPts val="500"/>
              </a:spcBef>
              <a:spcAft>
                <a:spcPts val="0"/>
              </a:spcAft>
              <a:buClr>
                <a:schemeClr val="dk2"/>
              </a:buClr>
              <a:buSzPts val="2000"/>
              <a:buChar char="■"/>
              <a:defRPr sz="2000"/>
            </a:lvl5pPr>
            <a:lvl6pPr marL="2743200" lvl="5" indent="-342900" algn="l">
              <a:lnSpc>
                <a:spcPct val="94000"/>
              </a:lnSpc>
              <a:spcBef>
                <a:spcPts val="500"/>
              </a:spcBef>
              <a:spcAft>
                <a:spcPts val="0"/>
              </a:spcAft>
              <a:buClr>
                <a:schemeClr val="dk2"/>
              </a:buClr>
              <a:buSzPts val="1800"/>
              <a:buChar char="–"/>
              <a:defRPr/>
            </a:lvl6pPr>
            <a:lvl7pPr marL="3200400" lvl="6" indent="-342900" algn="l">
              <a:lnSpc>
                <a:spcPct val="94000"/>
              </a:lnSpc>
              <a:spcBef>
                <a:spcPts val="500"/>
              </a:spcBef>
              <a:spcAft>
                <a:spcPts val="0"/>
              </a:spcAft>
              <a:buClr>
                <a:schemeClr val="dk2"/>
              </a:buClr>
              <a:buSzPts val="1800"/>
              <a:buChar char="■"/>
              <a:defRPr/>
            </a:lvl7pPr>
            <a:lvl8pPr marL="3657600" lvl="7" indent="-342900" algn="l">
              <a:lnSpc>
                <a:spcPct val="94000"/>
              </a:lnSpc>
              <a:spcBef>
                <a:spcPts val="500"/>
              </a:spcBef>
              <a:spcAft>
                <a:spcPts val="0"/>
              </a:spcAft>
              <a:buClr>
                <a:schemeClr val="dk2"/>
              </a:buClr>
              <a:buSzPts val="1800"/>
              <a:buChar char="–"/>
              <a:defRPr/>
            </a:lvl8pPr>
            <a:lvl9pPr marL="4114800" lvl="8" indent="-342900" algn="l">
              <a:lnSpc>
                <a:spcPct val="94000"/>
              </a:lnSpc>
              <a:spcBef>
                <a:spcPts val="500"/>
              </a:spcBef>
              <a:spcAft>
                <a:spcPts val="200"/>
              </a:spcAft>
              <a:buClr>
                <a:schemeClr val="dk2"/>
              </a:buClr>
              <a:buSzPts val="1800"/>
              <a:buChar char="■"/>
              <a:defRPr/>
            </a:lvl9pPr>
          </a:lstStyle>
          <a:p>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matchingName="Picture with Caption" type="picTx">
  <p:cSld name="PICTURE_WITH_CAPTION_TEXT">
    <p:spTree>
      <p:nvGrpSpPr>
        <p:cNvPr id="1" name="Shape 288"/>
        <p:cNvGrpSpPr/>
        <p:nvPr/>
      </p:nvGrpSpPr>
      <p:grpSpPr>
        <a:xfrm>
          <a:off x="0" y="0"/>
          <a:ext cx="0" cy="0"/>
          <a:chOff x="0" y="0"/>
          <a:chExt cx="0" cy="0"/>
        </a:xfrm>
      </p:grpSpPr>
      <p:sp>
        <p:nvSpPr>
          <p:cNvPr id="289" name="Google Shape;289;p38"/>
          <p:cNvSpPr>
            <a:spLocks noGrp="1"/>
          </p:cNvSpPr>
          <p:nvPr>
            <p:ph type="pic" idx="2"/>
          </p:nvPr>
        </p:nvSpPr>
        <p:spPr>
          <a:xfrm>
            <a:off x="4971570" y="0"/>
            <a:ext cx="7220430" cy="6857999"/>
          </a:xfrm>
          <a:prstGeom prst="rect">
            <a:avLst/>
          </a:prstGeom>
          <a:noFill/>
          <a:ln>
            <a:noFill/>
          </a:ln>
        </p:spPr>
      </p:sp>
      <p:sp>
        <p:nvSpPr>
          <p:cNvPr id="290" name="Google Shape;290;p38" title="Background Shape"/>
          <p:cNvSpPr/>
          <p:nvPr/>
        </p:nvSpPr>
        <p:spPr>
          <a:xfrm>
            <a:off x="0" y="376"/>
            <a:ext cx="4971570" cy="6857624"/>
          </a:xfrm>
          <a:prstGeom prst="rect">
            <a:avLst/>
          </a:prstGeom>
          <a:solidFill>
            <a:schemeClr val="accen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291" name="Google Shape;291;p38"/>
          <p:cNvSpPr txBox="1">
            <a:spLocks noGrp="1"/>
          </p:cNvSpPr>
          <p:nvPr>
            <p:ph type="title"/>
          </p:nvPr>
        </p:nvSpPr>
        <p:spPr>
          <a:xfrm>
            <a:off x="1192624" y="1252497"/>
            <a:ext cx="3279483" cy="1675711"/>
          </a:xfrm>
          <a:prstGeom prst="rect">
            <a:avLst/>
          </a:prstGeom>
          <a:noFill/>
          <a:ln>
            <a:noFill/>
          </a:ln>
        </p:spPr>
        <p:txBody>
          <a:bodyPr spcFirstLastPara="1" wrap="square" lIns="91425" tIns="45700" rIns="91425" bIns="45700" anchor="t" anchorCtr="0">
            <a:normAutofit/>
          </a:bodyPr>
          <a:lstStyle>
            <a:lvl1pPr lvl="0" algn="l">
              <a:lnSpc>
                <a:spcPct val="84000"/>
              </a:lnSpc>
              <a:spcBef>
                <a:spcPts val="0"/>
              </a:spcBef>
              <a:spcAft>
                <a:spcPts val="0"/>
              </a:spcAft>
              <a:buClr>
                <a:schemeClr val="lt1"/>
              </a:buClr>
              <a:buSzPts val="4800"/>
              <a:buFont typeface="Arial Black"/>
              <a:buNone/>
              <a:defRPr sz="48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2" name="Google Shape;292;p38"/>
          <p:cNvSpPr txBox="1">
            <a:spLocks noGrp="1"/>
          </p:cNvSpPr>
          <p:nvPr>
            <p:ph type="body" idx="1"/>
          </p:nvPr>
        </p:nvSpPr>
        <p:spPr>
          <a:xfrm>
            <a:off x="1192624" y="2940492"/>
            <a:ext cx="3279483" cy="2453700"/>
          </a:xfrm>
          <a:prstGeom prst="rect">
            <a:avLst/>
          </a:prstGeom>
          <a:noFill/>
          <a:ln>
            <a:noFill/>
          </a:ln>
        </p:spPr>
        <p:txBody>
          <a:bodyPr spcFirstLastPara="1" wrap="square" lIns="91425" tIns="45700" rIns="91425" bIns="45700" anchor="b" anchorCtr="0">
            <a:noAutofit/>
          </a:bodyPr>
          <a:lstStyle>
            <a:lvl1pPr marL="457200" lvl="0" indent="-228600" algn="l">
              <a:lnSpc>
                <a:spcPct val="113000"/>
              </a:lnSpc>
              <a:spcBef>
                <a:spcPts val="0"/>
              </a:spcBef>
              <a:spcAft>
                <a:spcPts val="0"/>
              </a:spcAft>
              <a:buClr>
                <a:schemeClr val="lt1"/>
              </a:buClr>
              <a:buSzPts val="2000"/>
              <a:buNone/>
              <a:defRPr sz="2000">
                <a:solidFill>
                  <a:schemeClr val="lt1"/>
                </a:solidFill>
              </a:defRPr>
            </a:lvl1pPr>
            <a:lvl2pPr marL="914400" lvl="1" indent="-228600" algn="l">
              <a:lnSpc>
                <a:spcPct val="94000"/>
              </a:lnSpc>
              <a:spcBef>
                <a:spcPts val="1500"/>
              </a:spcBef>
              <a:spcAft>
                <a:spcPts val="0"/>
              </a:spcAft>
              <a:buClr>
                <a:schemeClr val="dk2"/>
              </a:buClr>
              <a:buSzPts val="1400"/>
              <a:buNone/>
              <a:defRPr sz="1400"/>
            </a:lvl2pPr>
            <a:lvl3pPr marL="1371600" lvl="2" indent="-228600" algn="l">
              <a:lnSpc>
                <a:spcPct val="94000"/>
              </a:lnSpc>
              <a:spcBef>
                <a:spcPts val="500"/>
              </a:spcBef>
              <a:spcAft>
                <a:spcPts val="0"/>
              </a:spcAft>
              <a:buClr>
                <a:schemeClr val="dk2"/>
              </a:buClr>
              <a:buSzPts val="1200"/>
              <a:buNone/>
              <a:defRPr sz="1200"/>
            </a:lvl3pPr>
            <a:lvl4pPr marL="1828800" lvl="3" indent="-228600" algn="l">
              <a:lnSpc>
                <a:spcPct val="94000"/>
              </a:lnSpc>
              <a:spcBef>
                <a:spcPts val="500"/>
              </a:spcBef>
              <a:spcAft>
                <a:spcPts val="0"/>
              </a:spcAft>
              <a:buClr>
                <a:schemeClr val="dk2"/>
              </a:buClr>
              <a:buSzPts val="1000"/>
              <a:buNone/>
              <a:defRPr sz="1000"/>
            </a:lvl4pPr>
            <a:lvl5pPr marL="2286000" lvl="4" indent="-228600" algn="l">
              <a:lnSpc>
                <a:spcPct val="94000"/>
              </a:lnSpc>
              <a:spcBef>
                <a:spcPts val="500"/>
              </a:spcBef>
              <a:spcAft>
                <a:spcPts val="0"/>
              </a:spcAft>
              <a:buClr>
                <a:schemeClr val="dk2"/>
              </a:buClr>
              <a:buSzPts val="1000"/>
              <a:buNone/>
              <a:defRPr sz="1000"/>
            </a:lvl5pPr>
            <a:lvl6pPr marL="2743200" lvl="5" indent="-228600" algn="l">
              <a:lnSpc>
                <a:spcPct val="94000"/>
              </a:lnSpc>
              <a:spcBef>
                <a:spcPts val="500"/>
              </a:spcBef>
              <a:spcAft>
                <a:spcPts val="0"/>
              </a:spcAft>
              <a:buClr>
                <a:schemeClr val="dk2"/>
              </a:buClr>
              <a:buSzPts val="1000"/>
              <a:buNone/>
              <a:defRPr sz="1000"/>
            </a:lvl6pPr>
            <a:lvl7pPr marL="3200400" lvl="6" indent="-228600" algn="l">
              <a:lnSpc>
                <a:spcPct val="94000"/>
              </a:lnSpc>
              <a:spcBef>
                <a:spcPts val="500"/>
              </a:spcBef>
              <a:spcAft>
                <a:spcPts val="0"/>
              </a:spcAft>
              <a:buClr>
                <a:schemeClr val="dk2"/>
              </a:buClr>
              <a:buSzPts val="1000"/>
              <a:buNone/>
              <a:defRPr sz="1000"/>
            </a:lvl7pPr>
            <a:lvl8pPr marL="3657600" lvl="7" indent="-228600" algn="l">
              <a:lnSpc>
                <a:spcPct val="94000"/>
              </a:lnSpc>
              <a:spcBef>
                <a:spcPts val="500"/>
              </a:spcBef>
              <a:spcAft>
                <a:spcPts val="0"/>
              </a:spcAft>
              <a:buClr>
                <a:schemeClr val="dk2"/>
              </a:buClr>
              <a:buSzPts val="1000"/>
              <a:buNone/>
              <a:defRPr sz="1000"/>
            </a:lvl8pPr>
            <a:lvl9pPr marL="4114800" lvl="8" indent="-228600" algn="l">
              <a:lnSpc>
                <a:spcPct val="94000"/>
              </a:lnSpc>
              <a:spcBef>
                <a:spcPts val="500"/>
              </a:spcBef>
              <a:spcAft>
                <a:spcPts val="200"/>
              </a:spcAft>
              <a:buClr>
                <a:schemeClr val="dk2"/>
              </a:buClr>
              <a:buSzPts val="1000"/>
              <a:buNone/>
              <a:defRPr sz="1000"/>
            </a:lvl9pPr>
          </a:lstStyle>
          <a:p>
            <a:endParaRPr/>
          </a:p>
        </p:txBody>
      </p:sp>
      <p:grpSp>
        <p:nvGrpSpPr>
          <p:cNvPr id="293" name="Google Shape;293;p38"/>
          <p:cNvGrpSpPr/>
          <p:nvPr/>
        </p:nvGrpSpPr>
        <p:grpSpPr>
          <a:xfrm flipH="1">
            <a:off x="510062" y="527449"/>
            <a:ext cx="3962045" cy="5574098"/>
            <a:chOff x="7616079" y="527449"/>
            <a:chExt cx="3962045" cy="5574098"/>
          </a:xfrm>
        </p:grpSpPr>
        <p:sp>
          <p:nvSpPr>
            <p:cNvPr id="294" name="Google Shape;294;p38"/>
            <p:cNvSpPr/>
            <p:nvPr/>
          </p:nvSpPr>
          <p:spPr>
            <a:xfrm>
              <a:off x="7616079" y="527449"/>
              <a:ext cx="3962045" cy="18288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295" name="Google Shape;295;p38"/>
            <p:cNvSpPr/>
            <p:nvPr/>
          </p:nvSpPr>
          <p:spPr>
            <a:xfrm rot="5400000">
              <a:off x="8699630" y="3223058"/>
              <a:ext cx="5574097" cy="18288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296" name="Google Shape;296;p38"/>
            <p:cNvSpPr/>
            <p:nvPr/>
          </p:nvSpPr>
          <p:spPr>
            <a:xfrm>
              <a:off x="9683082" y="5918667"/>
              <a:ext cx="1895038" cy="18288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gr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matchingName="1_Simple Content with Photo">
  <p:cSld name="1_Simple Content with Photo">
    <p:spTree>
      <p:nvGrpSpPr>
        <p:cNvPr id="1" name="Shape 301"/>
        <p:cNvGrpSpPr/>
        <p:nvPr/>
      </p:nvGrpSpPr>
      <p:grpSpPr>
        <a:xfrm>
          <a:off x="0" y="0"/>
          <a:ext cx="0" cy="0"/>
          <a:chOff x="0" y="0"/>
          <a:chExt cx="0" cy="0"/>
        </a:xfrm>
      </p:grpSpPr>
      <p:sp>
        <p:nvSpPr>
          <p:cNvPr id="302" name="Google Shape;302;p40"/>
          <p:cNvSpPr txBox="1">
            <a:spLocks noGrp="1"/>
          </p:cNvSpPr>
          <p:nvPr>
            <p:ph type="title"/>
          </p:nvPr>
        </p:nvSpPr>
        <p:spPr>
          <a:xfrm>
            <a:off x="1371601" y="1189495"/>
            <a:ext cx="7150608" cy="1888351"/>
          </a:xfrm>
          <a:prstGeom prst="rect">
            <a:avLst/>
          </a:prstGeom>
          <a:noFill/>
          <a:ln>
            <a:noFill/>
          </a:ln>
        </p:spPr>
        <p:txBody>
          <a:bodyPr spcFirstLastPara="1" wrap="square" lIns="91425" tIns="45700" rIns="91425" bIns="45700" anchor="t" anchorCtr="0">
            <a:normAutofit/>
          </a:bodyPr>
          <a:lstStyle>
            <a:lvl1pPr lvl="0" algn="l">
              <a:lnSpc>
                <a:spcPct val="89000"/>
              </a:lnSpc>
              <a:spcBef>
                <a:spcPts val="0"/>
              </a:spcBef>
              <a:spcAft>
                <a:spcPts val="0"/>
              </a:spcAft>
              <a:buClr>
                <a:schemeClr val="dk2"/>
              </a:buClr>
              <a:buSzPts val="4400"/>
              <a:buFont typeface="Arial Black"/>
              <a:buNone/>
              <a:defRPr>
                <a:solidFill>
                  <a:schemeClr val="dk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3" name="Google Shape;303;p40"/>
          <p:cNvSpPr txBox="1">
            <a:spLocks noGrp="1"/>
          </p:cNvSpPr>
          <p:nvPr>
            <p:ph type="body" idx="1"/>
          </p:nvPr>
        </p:nvSpPr>
        <p:spPr>
          <a:xfrm>
            <a:off x="1371600" y="3077846"/>
            <a:ext cx="3469719" cy="2405063"/>
          </a:xfrm>
          <a:prstGeom prst="rect">
            <a:avLst/>
          </a:prstGeom>
          <a:noFill/>
          <a:ln>
            <a:noFill/>
          </a:ln>
        </p:spPr>
        <p:txBody>
          <a:bodyPr spcFirstLastPara="1" wrap="square" lIns="91425" tIns="45700" rIns="91425" bIns="45700" anchor="t" anchorCtr="0">
            <a:normAutofit/>
          </a:bodyPr>
          <a:lstStyle>
            <a:lvl1pPr marL="457200" lvl="0" indent="-355600" algn="l">
              <a:lnSpc>
                <a:spcPct val="100000"/>
              </a:lnSpc>
              <a:spcBef>
                <a:spcPts val="1000"/>
              </a:spcBef>
              <a:spcAft>
                <a:spcPts val="0"/>
              </a:spcAft>
              <a:buClr>
                <a:schemeClr val="dk2"/>
              </a:buClr>
              <a:buSzPts val="2000"/>
              <a:buChar char="■"/>
              <a:defRPr sz="2000"/>
            </a:lvl1pPr>
            <a:lvl2pPr marL="914400" lvl="1" indent="-355600" algn="l">
              <a:lnSpc>
                <a:spcPct val="100000"/>
              </a:lnSpc>
              <a:spcBef>
                <a:spcPts val="500"/>
              </a:spcBef>
              <a:spcAft>
                <a:spcPts val="0"/>
              </a:spcAft>
              <a:buClr>
                <a:schemeClr val="dk2"/>
              </a:buClr>
              <a:buSzPts val="2000"/>
              <a:buChar char="–"/>
              <a:defRPr sz="2000"/>
            </a:lvl2pPr>
            <a:lvl3pPr marL="1371600" lvl="2" indent="-355600" algn="l">
              <a:lnSpc>
                <a:spcPct val="100000"/>
              </a:lnSpc>
              <a:spcBef>
                <a:spcPts val="500"/>
              </a:spcBef>
              <a:spcAft>
                <a:spcPts val="0"/>
              </a:spcAft>
              <a:buClr>
                <a:schemeClr val="dk2"/>
              </a:buClr>
              <a:buSzPts val="2000"/>
              <a:buChar char="■"/>
              <a:defRPr sz="2000"/>
            </a:lvl3pPr>
            <a:lvl4pPr marL="1828800" lvl="3" indent="-355600" algn="l">
              <a:lnSpc>
                <a:spcPct val="100000"/>
              </a:lnSpc>
              <a:spcBef>
                <a:spcPts val="500"/>
              </a:spcBef>
              <a:spcAft>
                <a:spcPts val="0"/>
              </a:spcAft>
              <a:buClr>
                <a:schemeClr val="dk2"/>
              </a:buClr>
              <a:buSzPts val="2000"/>
              <a:buChar char="–"/>
              <a:defRPr sz="2000"/>
            </a:lvl4pPr>
            <a:lvl5pPr marL="2286000" lvl="4" indent="-355600" algn="l">
              <a:lnSpc>
                <a:spcPct val="100000"/>
              </a:lnSpc>
              <a:spcBef>
                <a:spcPts val="500"/>
              </a:spcBef>
              <a:spcAft>
                <a:spcPts val="0"/>
              </a:spcAft>
              <a:buClr>
                <a:schemeClr val="dk2"/>
              </a:buClr>
              <a:buSzPts val="2000"/>
              <a:buChar char="■"/>
              <a:defRPr sz="2000"/>
            </a:lvl5pPr>
            <a:lvl6pPr marL="2743200" lvl="5" indent="-342900" algn="l">
              <a:lnSpc>
                <a:spcPct val="94000"/>
              </a:lnSpc>
              <a:spcBef>
                <a:spcPts val="500"/>
              </a:spcBef>
              <a:spcAft>
                <a:spcPts val="0"/>
              </a:spcAft>
              <a:buClr>
                <a:schemeClr val="dk2"/>
              </a:buClr>
              <a:buSzPts val="1800"/>
              <a:buChar char="–"/>
              <a:defRPr/>
            </a:lvl6pPr>
            <a:lvl7pPr marL="3200400" lvl="6" indent="-342900" algn="l">
              <a:lnSpc>
                <a:spcPct val="94000"/>
              </a:lnSpc>
              <a:spcBef>
                <a:spcPts val="500"/>
              </a:spcBef>
              <a:spcAft>
                <a:spcPts val="0"/>
              </a:spcAft>
              <a:buClr>
                <a:schemeClr val="dk2"/>
              </a:buClr>
              <a:buSzPts val="1800"/>
              <a:buChar char="■"/>
              <a:defRPr/>
            </a:lvl7pPr>
            <a:lvl8pPr marL="3657600" lvl="7" indent="-342900" algn="l">
              <a:lnSpc>
                <a:spcPct val="94000"/>
              </a:lnSpc>
              <a:spcBef>
                <a:spcPts val="500"/>
              </a:spcBef>
              <a:spcAft>
                <a:spcPts val="0"/>
              </a:spcAft>
              <a:buClr>
                <a:schemeClr val="dk2"/>
              </a:buClr>
              <a:buSzPts val="1800"/>
              <a:buChar char="–"/>
              <a:defRPr/>
            </a:lvl8pPr>
            <a:lvl9pPr marL="4114800" lvl="8" indent="-342900" algn="l">
              <a:lnSpc>
                <a:spcPct val="94000"/>
              </a:lnSpc>
              <a:spcBef>
                <a:spcPts val="500"/>
              </a:spcBef>
              <a:spcAft>
                <a:spcPts val="200"/>
              </a:spcAft>
              <a:buClr>
                <a:schemeClr val="dk2"/>
              </a:buClr>
              <a:buSzPts val="1800"/>
              <a:buChar char="■"/>
              <a:defRPr/>
            </a:lvl9pPr>
          </a:lstStyle>
          <a:p>
            <a:endParaRPr/>
          </a:p>
        </p:txBody>
      </p:sp>
      <p:sp>
        <p:nvSpPr>
          <p:cNvPr id="304" name="Google Shape;304;p40"/>
          <p:cNvSpPr/>
          <p:nvPr/>
        </p:nvSpPr>
        <p:spPr>
          <a:xfrm>
            <a:off x="892969" y="5892454"/>
            <a:ext cx="4562434" cy="182880"/>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305" name="Google Shape;305;p40"/>
          <p:cNvSpPr/>
          <p:nvPr/>
        </p:nvSpPr>
        <p:spPr>
          <a:xfrm>
            <a:off x="806863" y="495947"/>
            <a:ext cx="7715346" cy="182880"/>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306" name="Google Shape;306;p40"/>
          <p:cNvSpPr/>
          <p:nvPr/>
        </p:nvSpPr>
        <p:spPr>
          <a:xfrm rot="-5400000">
            <a:off x="-1891392" y="3194199"/>
            <a:ext cx="5579389" cy="182880"/>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pic>
        <p:nvPicPr>
          <p:cNvPr id="307" name="Google Shape;307;p40"/>
          <p:cNvPicPr preferRelativeResize="0"/>
          <p:nvPr/>
        </p:nvPicPr>
        <p:blipFill rotWithShape="1">
          <a:blip r:embed="rId2">
            <a:alphaModFix/>
          </a:blip>
          <a:srcRect/>
          <a:stretch/>
        </p:blipFill>
        <p:spPr>
          <a:xfrm>
            <a:off x="10673625" y="6384707"/>
            <a:ext cx="940525" cy="263806"/>
          </a:xfrm>
          <a:prstGeom prst="rect">
            <a:avLst/>
          </a:prstGeom>
          <a:noFill/>
          <a:ln>
            <a:noFill/>
          </a:ln>
        </p:spPr>
      </p:pic>
      <p:sp>
        <p:nvSpPr>
          <p:cNvPr id="308" name="Google Shape;308;p40"/>
          <p:cNvSpPr txBox="1">
            <a:spLocks noGrp="1"/>
          </p:cNvSpPr>
          <p:nvPr>
            <p:ph type="body" idx="2"/>
          </p:nvPr>
        </p:nvSpPr>
        <p:spPr>
          <a:xfrm>
            <a:off x="5096090" y="3077846"/>
            <a:ext cx="3426118" cy="2405063"/>
          </a:xfrm>
          <a:prstGeom prst="rect">
            <a:avLst/>
          </a:prstGeom>
          <a:noFill/>
          <a:ln>
            <a:noFill/>
          </a:ln>
        </p:spPr>
        <p:txBody>
          <a:bodyPr spcFirstLastPara="1" wrap="square" lIns="91425" tIns="45700" rIns="91425" bIns="45700" anchor="t" anchorCtr="0">
            <a:normAutofit/>
          </a:bodyPr>
          <a:lstStyle>
            <a:lvl1pPr marL="457200" lvl="0" indent="-355600" algn="l">
              <a:lnSpc>
                <a:spcPct val="100000"/>
              </a:lnSpc>
              <a:spcBef>
                <a:spcPts val="1000"/>
              </a:spcBef>
              <a:spcAft>
                <a:spcPts val="0"/>
              </a:spcAft>
              <a:buClr>
                <a:schemeClr val="dk2"/>
              </a:buClr>
              <a:buSzPts val="2000"/>
              <a:buChar char="■"/>
              <a:defRPr sz="2000"/>
            </a:lvl1pPr>
            <a:lvl2pPr marL="914400" lvl="1" indent="-355600" algn="l">
              <a:lnSpc>
                <a:spcPct val="100000"/>
              </a:lnSpc>
              <a:spcBef>
                <a:spcPts val="500"/>
              </a:spcBef>
              <a:spcAft>
                <a:spcPts val="0"/>
              </a:spcAft>
              <a:buClr>
                <a:schemeClr val="dk2"/>
              </a:buClr>
              <a:buSzPts val="2000"/>
              <a:buChar char="–"/>
              <a:defRPr sz="2000"/>
            </a:lvl2pPr>
            <a:lvl3pPr marL="1371600" lvl="2" indent="-355600" algn="l">
              <a:lnSpc>
                <a:spcPct val="100000"/>
              </a:lnSpc>
              <a:spcBef>
                <a:spcPts val="500"/>
              </a:spcBef>
              <a:spcAft>
                <a:spcPts val="0"/>
              </a:spcAft>
              <a:buClr>
                <a:schemeClr val="dk2"/>
              </a:buClr>
              <a:buSzPts val="2000"/>
              <a:buChar char="■"/>
              <a:defRPr sz="2000"/>
            </a:lvl3pPr>
            <a:lvl4pPr marL="1828800" lvl="3" indent="-355600" algn="l">
              <a:lnSpc>
                <a:spcPct val="100000"/>
              </a:lnSpc>
              <a:spcBef>
                <a:spcPts val="500"/>
              </a:spcBef>
              <a:spcAft>
                <a:spcPts val="0"/>
              </a:spcAft>
              <a:buClr>
                <a:schemeClr val="dk2"/>
              </a:buClr>
              <a:buSzPts val="2000"/>
              <a:buChar char="–"/>
              <a:defRPr sz="2000"/>
            </a:lvl4pPr>
            <a:lvl5pPr marL="2286000" lvl="4" indent="-355600" algn="l">
              <a:lnSpc>
                <a:spcPct val="100000"/>
              </a:lnSpc>
              <a:spcBef>
                <a:spcPts val="500"/>
              </a:spcBef>
              <a:spcAft>
                <a:spcPts val="0"/>
              </a:spcAft>
              <a:buClr>
                <a:schemeClr val="dk2"/>
              </a:buClr>
              <a:buSzPts val="2000"/>
              <a:buChar char="■"/>
              <a:defRPr sz="2000"/>
            </a:lvl5pPr>
            <a:lvl6pPr marL="2743200" lvl="5" indent="-342900" algn="l">
              <a:lnSpc>
                <a:spcPct val="94000"/>
              </a:lnSpc>
              <a:spcBef>
                <a:spcPts val="500"/>
              </a:spcBef>
              <a:spcAft>
                <a:spcPts val="0"/>
              </a:spcAft>
              <a:buClr>
                <a:schemeClr val="dk2"/>
              </a:buClr>
              <a:buSzPts val="1800"/>
              <a:buChar char="–"/>
              <a:defRPr/>
            </a:lvl6pPr>
            <a:lvl7pPr marL="3200400" lvl="6" indent="-342900" algn="l">
              <a:lnSpc>
                <a:spcPct val="94000"/>
              </a:lnSpc>
              <a:spcBef>
                <a:spcPts val="500"/>
              </a:spcBef>
              <a:spcAft>
                <a:spcPts val="0"/>
              </a:spcAft>
              <a:buClr>
                <a:schemeClr val="dk2"/>
              </a:buClr>
              <a:buSzPts val="1800"/>
              <a:buChar char="■"/>
              <a:defRPr/>
            </a:lvl7pPr>
            <a:lvl8pPr marL="3657600" lvl="7" indent="-342900" algn="l">
              <a:lnSpc>
                <a:spcPct val="94000"/>
              </a:lnSpc>
              <a:spcBef>
                <a:spcPts val="500"/>
              </a:spcBef>
              <a:spcAft>
                <a:spcPts val="0"/>
              </a:spcAft>
              <a:buClr>
                <a:schemeClr val="dk2"/>
              </a:buClr>
              <a:buSzPts val="1800"/>
              <a:buChar char="–"/>
              <a:defRPr/>
            </a:lvl8pPr>
            <a:lvl9pPr marL="4114800" lvl="8" indent="-342900" algn="l">
              <a:lnSpc>
                <a:spcPct val="94000"/>
              </a:lnSpc>
              <a:spcBef>
                <a:spcPts val="500"/>
              </a:spcBef>
              <a:spcAft>
                <a:spcPts val="200"/>
              </a:spcAft>
              <a:buClr>
                <a:schemeClr val="dk2"/>
              </a:buClr>
              <a:buSzPts val="1800"/>
              <a:buChar char="■"/>
              <a:defRPr/>
            </a:lvl9pPr>
          </a:lstStyle>
          <a:p>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matchingName="3_Simple Content with Photo">
  <p:cSld name="3_Simple Content with Photo">
    <p:spTree>
      <p:nvGrpSpPr>
        <p:cNvPr id="1" name="Shape 309"/>
        <p:cNvGrpSpPr/>
        <p:nvPr/>
      </p:nvGrpSpPr>
      <p:grpSpPr>
        <a:xfrm>
          <a:off x="0" y="0"/>
          <a:ext cx="0" cy="0"/>
          <a:chOff x="0" y="0"/>
          <a:chExt cx="0" cy="0"/>
        </a:xfrm>
      </p:grpSpPr>
      <p:sp>
        <p:nvSpPr>
          <p:cNvPr id="310" name="Google Shape;310;p41"/>
          <p:cNvSpPr>
            <a:spLocks noGrp="1"/>
          </p:cNvSpPr>
          <p:nvPr>
            <p:ph type="pic" idx="2"/>
          </p:nvPr>
        </p:nvSpPr>
        <p:spPr>
          <a:xfrm>
            <a:off x="388535" y="495947"/>
            <a:ext cx="5191931" cy="5579388"/>
          </a:xfrm>
          <a:prstGeom prst="rect">
            <a:avLst/>
          </a:prstGeom>
          <a:noFill/>
          <a:ln>
            <a:noFill/>
          </a:ln>
        </p:spPr>
      </p:sp>
      <p:sp>
        <p:nvSpPr>
          <p:cNvPr id="311" name="Google Shape;311;p41"/>
          <p:cNvSpPr txBox="1">
            <a:spLocks noGrp="1"/>
          </p:cNvSpPr>
          <p:nvPr>
            <p:ph type="title"/>
          </p:nvPr>
        </p:nvSpPr>
        <p:spPr>
          <a:xfrm>
            <a:off x="6642100" y="1189495"/>
            <a:ext cx="4083803" cy="1888351"/>
          </a:xfrm>
          <a:prstGeom prst="rect">
            <a:avLst/>
          </a:prstGeom>
          <a:noFill/>
          <a:ln>
            <a:noFill/>
          </a:ln>
        </p:spPr>
        <p:txBody>
          <a:bodyPr spcFirstLastPara="1" wrap="square" lIns="91425" tIns="45700" rIns="91425" bIns="45700" anchor="t" anchorCtr="0">
            <a:normAutofit/>
          </a:bodyPr>
          <a:lstStyle>
            <a:lvl1pPr lvl="0" algn="l">
              <a:lnSpc>
                <a:spcPct val="89000"/>
              </a:lnSpc>
              <a:spcBef>
                <a:spcPts val="0"/>
              </a:spcBef>
              <a:spcAft>
                <a:spcPts val="0"/>
              </a:spcAft>
              <a:buClr>
                <a:schemeClr val="dk2"/>
              </a:buClr>
              <a:buSzPts val="4400"/>
              <a:buFont typeface="Arial Black"/>
              <a:buNone/>
              <a:defRPr>
                <a:solidFill>
                  <a:schemeClr val="dk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2" name="Google Shape;312;p41"/>
          <p:cNvSpPr txBox="1">
            <a:spLocks noGrp="1"/>
          </p:cNvSpPr>
          <p:nvPr>
            <p:ph type="body" idx="1"/>
          </p:nvPr>
        </p:nvSpPr>
        <p:spPr>
          <a:xfrm>
            <a:off x="6642100" y="3077846"/>
            <a:ext cx="4083803" cy="2405063"/>
          </a:xfrm>
          <a:prstGeom prst="rect">
            <a:avLst/>
          </a:prstGeom>
          <a:noFill/>
          <a:ln>
            <a:noFill/>
          </a:ln>
        </p:spPr>
        <p:txBody>
          <a:bodyPr spcFirstLastPara="1" wrap="square" lIns="91425" tIns="45700" rIns="91425" bIns="45700" anchor="t" anchorCtr="0">
            <a:normAutofit/>
          </a:bodyPr>
          <a:lstStyle>
            <a:lvl1pPr marL="457200" lvl="0" indent="-355600" algn="l">
              <a:lnSpc>
                <a:spcPct val="94000"/>
              </a:lnSpc>
              <a:spcBef>
                <a:spcPts val="1000"/>
              </a:spcBef>
              <a:spcAft>
                <a:spcPts val="0"/>
              </a:spcAft>
              <a:buClr>
                <a:schemeClr val="dk2"/>
              </a:buClr>
              <a:buSzPts val="2000"/>
              <a:buChar char="■"/>
              <a:defRPr sz="2000"/>
            </a:lvl1pPr>
            <a:lvl2pPr marL="914400" lvl="1" indent="-355600" algn="l">
              <a:lnSpc>
                <a:spcPct val="94000"/>
              </a:lnSpc>
              <a:spcBef>
                <a:spcPts val="500"/>
              </a:spcBef>
              <a:spcAft>
                <a:spcPts val="0"/>
              </a:spcAft>
              <a:buClr>
                <a:schemeClr val="dk2"/>
              </a:buClr>
              <a:buSzPts val="2000"/>
              <a:buChar char="–"/>
              <a:defRPr sz="2000"/>
            </a:lvl2pPr>
            <a:lvl3pPr marL="1371600" lvl="2" indent="-355600" algn="l">
              <a:lnSpc>
                <a:spcPct val="94000"/>
              </a:lnSpc>
              <a:spcBef>
                <a:spcPts val="500"/>
              </a:spcBef>
              <a:spcAft>
                <a:spcPts val="0"/>
              </a:spcAft>
              <a:buClr>
                <a:schemeClr val="dk2"/>
              </a:buClr>
              <a:buSzPts val="2000"/>
              <a:buChar char="■"/>
              <a:defRPr sz="2000"/>
            </a:lvl3pPr>
            <a:lvl4pPr marL="1828800" lvl="3" indent="-355600" algn="l">
              <a:lnSpc>
                <a:spcPct val="94000"/>
              </a:lnSpc>
              <a:spcBef>
                <a:spcPts val="500"/>
              </a:spcBef>
              <a:spcAft>
                <a:spcPts val="0"/>
              </a:spcAft>
              <a:buClr>
                <a:schemeClr val="dk2"/>
              </a:buClr>
              <a:buSzPts val="2000"/>
              <a:buChar char="–"/>
              <a:defRPr sz="2000"/>
            </a:lvl4pPr>
            <a:lvl5pPr marL="2286000" lvl="4" indent="-355600" algn="l">
              <a:lnSpc>
                <a:spcPct val="94000"/>
              </a:lnSpc>
              <a:spcBef>
                <a:spcPts val="500"/>
              </a:spcBef>
              <a:spcAft>
                <a:spcPts val="0"/>
              </a:spcAft>
              <a:buClr>
                <a:schemeClr val="dk2"/>
              </a:buClr>
              <a:buSzPts val="2000"/>
              <a:buChar char="■"/>
              <a:defRPr sz="2000"/>
            </a:lvl5pPr>
            <a:lvl6pPr marL="2743200" lvl="5" indent="-342900" algn="l">
              <a:lnSpc>
                <a:spcPct val="94000"/>
              </a:lnSpc>
              <a:spcBef>
                <a:spcPts val="500"/>
              </a:spcBef>
              <a:spcAft>
                <a:spcPts val="0"/>
              </a:spcAft>
              <a:buClr>
                <a:schemeClr val="dk2"/>
              </a:buClr>
              <a:buSzPts val="1800"/>
              <a:buChar char="–"/>
              <a:defRPr/>
            </a:lvl6pPr>
            <a:lvl7pPr marL="3200400" lvl="6" indent="-342900" algn="l">
              <a:lnSpc>
                <a:spcPct val="94000"/>
              </a:lnSpc>
              <a:spcBef>
                <a:spcPts val="500"/>
              </a:spcBef>
              <a:spcAft>
                <a:spcPts val="0"/>
              </a:spcAft>
              <a:buClr>
                <a:schemeClr val="dk2"/>
              </a:buClr>
              <a:buSzPts val="1800"/>
              <a:buChar char="■"/>
              <a:defRPr/>
            </a:lvl7pPr>
            <a:lvl8pPr marL="3657600" lvl="7" indent="-342900" algn="l">
              <a:lnSpc>
                <a:spcPct val="94000"/>
              </a:lnSpc>
              <a:spcBef>
                <a:spcPts val="500"/>
              </a:spcBef>
              <a:spcAft>
                <a:spcPts val="0"/>
              </a:spcAft>
              <a:buClr>
                <a:schemeClr val="dk2"/>
              </a:buClr>
              <a:buSzPts val="1800"/>
              <a:buChar char="–"/>
              <a:defRPr/>
            </a:lvl8pPr>
            <a:lvl9pPr marL="4114800" lvl="8" indent="-342900" algn="l">
              <a:lnSpc>
                <a:spcPct val="94000"/>
              </a:lnSpc>
              <a:spcBef>
                <a:spcPts val="500"/>
              </a:spcBef>
              <a:spcAft>
                <a:spcPts val="200"/>
              </a:spcAft>
              <a:buClr>
                <a:schemeClr val="dk2"/>
              </a:buClr>
              <a:buSzPts val="1800"/>
              <a:buChar char="■"/>
              <a:defRPr/>
            </a:lvl9pPr>
          </a:lstStyle>
          <a:p>
            <a:endParaRPr/>
          </a:p>
        </p:txBody>
      </p:sp>
      <p:pic>
        <p:nvPicPr>
          <p:cNvPr id="313" name="Google Shape;313;p41"/>
          <p:cNvPicPr preferRelativeResize="0"/>
          <p:nvPr/>
        </p:nvPicPr>
        <p:blipFill rotWithShape="1">
          <a:blip r:embed="rId2">
            <a:alphaModFix/>
          </a:blip>
          <a:srcRect/>
          <a:stretch/>
        </p:blipFill>
        <p:spPr>
          <a:xfrm>
            <a:off x="10673625" y="6384707"/>
            <a:ext cx="940525" cy="263806"/>
          </a:xfrm>
          <a:prstGeom prst="rect">
            <a:avLst/>
          </a:prstGeom>
          <a:noFill/>
          <a:ln>
            <a:noFill/>
          </a:ln>
        </p:spPr>
      </p:pic>
      <p:grpSp>
        <p:nvGrpSpPr>
          <p:cNvPr id="314" name="Google Shape;314;p41"/>
          <p:cNvGrpSpPr/>
          <p:nvPr/>
        </p:nvGrpSpPr>
        <p:grpSpPr>
          <a:xfrm>
            <a:off x="6275070" y="559466"/>
            <a:ext cx="5322099" cy="5542080"/>
            <a:chOff x="6256020" y="559466"/>
            <a:chExt cx="5322099" cy="5542080"/>
          </a:xfrm>
        </p:grpSpPr>
        <p:sp>
          <p:nvSpPr>
            <p:cNvPr id="315" name="Google Shape;315;p41"/>
            <p:cNvSpPr/>
            <p:nvPr/>
          </p:nvSpPr>
          <p:spPr>
            <a:xfrm>
              <a:off x="6256020" y="559466"/>
              <a:ext cx="5322099" cy="182880"/>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316" name="Google Shape;316;p41"/>
            <p:cNvSpPr/>
            <p:nvPr/>
          </p:nvSpPr>
          <p:spPr>
            <a:xfrm rot="5400000">
              <a:off x="8715640" y="3239067"/>
              <a:ext cx="5542078" cy="182880"/>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317" name="Google Shape;317;p41"/>
            <p:cNvSpPr/>
            <p:nvPr/>
          </p:nvSpPr>
          <p:spPr>
            <a:xfrm>
              <a:off x="9883140" y="5918666"/>
              <a:ext cx="1694979" cy="182880"/>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gr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matchingName="2_Picture with Caption">
  <p:cSld name="2_Picture with Caption">
    <p:spTree>
      <p:nvGrpSpPr>
        <p:cNvPr id="1" name="Shape 318"/>
        <p:cNvGrpSpPr/>
        <p:nvPr/>
      </p:nvGrpSpPr>
      <p:grpSpPr>
        <a:xfrm>
          <a:off x="0" y="0"/>
          <a:ext cx="0" cy="0"/>
          <a:chOff x="0" y="0"/>
          <a:chExt cx="0" cy="0"/>
        </a:xfrm>
      </p:grpSpPr>
      <p:sp>
        <p:nvSpPr>
          <p:cNvPr id="319" name="Google Shape;319;p42"/>
          <p:cNvSpPr>
            <a:spLocks noGrp="1"/>
          </p:cNvSpPr>
          <p:nvPr>
            <p:ph type="pic" idx="2"/>
          </p:nvPr>
        </p:nvSpPr>
        <p:spPr>
          <a:xfrm>
            <a:off x="4971570" y="0"/>
            <a:ext cx="7220430" cy="6857999"/>
          </a:xfrm>
          <a:prstGeom prst="rect">
            <a:avLst/>
          </a:prstGeom>
          <a:noFill/>
          <a:ln>
            <a:noFill/>
          </a:ln>
        </p:spPr>
      </p:sp>
      <p:sp>
        <p:nvSpPr>
          <p:cNvPr id="320" name="Google Shape;320;p42" title="Background Shape"/>
          <p:cNvSpPr/>
          <p:nvPr/>
        </p:nvSpPr>
        <p:spPr>
          <a:xfrm>
            <a:off x="0" y="376"/>
            <a:ext cx="4971570" cy="6857624"/>
          </a:xfrm>
          <a:prstGeom prst="rect">
            <a:avLst/>
          </a:prstGeom>
          <a:solidFill>
            <a:schemeClr val="dk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321" name="Google Shape;321;p42"/>
          <p:cNvSpPr txBox="1">
            <a:spLocks noGrp="1"/>
          </p:cNvSpPr>
          <p:nvPr>
            <p:ph type="title"/>
          </p:nvPr>
        </p:nvSpPr>
        <p:spPr>
          <a:xfrm>
            <a:off x="1192624" y="1252497"/>
            <a:ext cx="3279483" cy="1675711"/>
          </a:xfrm>
          <a:prstGeom prst="rect">
            <a:avLst/>
          </a:prstGeom>
          <a:noFill/>
          <a:ln>
            <a:noFill/>
          </a:ln>
        </p:spPr>
        <p:txBody>
          <a:bodyPr spcFirstLastPara="1" wrap="square" lIns="91425" tIns="45700" rIns="91425" bIns="45700" anchor="t" anchorCtr="0">
            <a:normAutofit/>
          </a:bodyPr>
          <a:lstStyle>
            <a:lvl1pPr lvl="0" algn="l">
              <a:lnSpc>
                <a:spcPct val="84000"/>
              </a:lnSpc>
              <a:spcBef>
                <a:spcPts val="0"/>
              </a:spcBef>
              <a:spcAft>
                <a:spcPts val="0"/>
              </a:spcAft>
              <a:buClr>
                <a:schemeClr val="lt1"/>
              </a:buClr>
              <a:buSzPts val="4800"/>
              <a:buFont typeface="Arial Black"/>
              <a:buNone/>
              <a:defRPr sz="48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2" name="Google Shape;322;p42"/>
          <p:cNvSpPr txBox="1">
            <a:spLocks noGrp="1"/>
          </p:cNvSpPr>
          <p:nvPr>
            <p:ph type="body" idx="1"/>
          </p:nvPr>
        </p:nvSpPr>
        <p:spPr>
          <a:xfrm>
            <a:off x="1192624" y="2940492"/>
            <a:ext cx="3279483" cy="2453700"/>
          </a:xfrm>
          <a:prstGeom prst="rect">
            <a:avLst/>
          </a:prstGeom>
          <a:noFill/>
          <a:ln>
            <a:noFill/>
          </a:ln>
        </p:spPr>
        <p:txBody>
          <a:bodyPr spcFirstLastPara="1" wrap="square" lIns="91425" tIns="45700" rIns="91425" bIns="45700" anchor="b" anchorCtr="0">
            <a:noAutofit/>
          </a:bodyPr>
          <a:lstStyle>
            <a:lvl1pPr marL="457200" lvl="0" indent="-228600" algn="l">
              <a:lnSpc>
                <a:spcPct val="113000"/>
              </a:lnSpc>
              <a:spcBef>
                <a:spcPts val="0"/>
              </a:spcBef>
              <a:spcAft>
                <a:spcPts val="0"/>
              </a:spcAft>
              <a:buClr>
                <a:schemeClr val="lt1"/>
              </a:buClr>
              <a:buSzPts val="2000"/>
              <a:buNone/>
              <a:defRPr sz="2000">
                <a:solidFill>
                  <a:schemeClr val="lt1"/>
                </a:solidFill>
              </a:defRPr>
            </a:lvl1pPr>
            <a:lvl2pPr marL="914400" lvl="1" indent="-228600" algn="l">
              <a:lnSpc>
                <a:spcPct val="94000"/>
              </a:lnSpc>
              <a:spcBef>
                <a:spcPts val="1500"/>
              </a:spcBef>
              <a:spcAft>
                <a:spcPts val="0"/>
              </a:spcAft>
              <a:buClr>
                <a:schemeClr val="dk2"/>
              </a:buClr>
              <a:buSzPts val="1400"/>
              <a:buNone/>
              <a:defRPr sz="1400"/>
            </a:lvl2pPr>
            <a:lvl3pPr marL="1371600" lvl="2" indent="-228600" algn="l">
              <a:lnSpc>
                <a:spcPct val="94000"/>
              </a:lnSpc>
              <a:spcBef>
                <a:spcPts val="500"/>
              </a:spcBef>
              <a:spcAft>
                <a:spcPts val="0"/>
              </a:spcAft>
              <a:buClr>
                <a:schemeClr val="dk2"/>
              </a:buClr>
              <a:buSzPts val="1200"/>
              <a:buNone/>
              <a:defRPr sz="1200"/>
            </a:lvl3pPr>
            <a:lvl4pPr marL="1828800" lvl="3" indent="-228600" algn="l">
              <a:lnSpc>
                <a:spcPct val="94000"/>
              </a:lnSpc>
              <a:spcBef>
                <a:spcPts val="500"/>
              </a:spcBef>
              <a:spcAft>
                <a:spcPts val="0"/>
              </a:spcAft>
              <a:buClr>
                <a:schemeClr val="dk2"/>
              </a:buClr>
              <a:buSzPts val="1000"/>
              <a:buNone/>
              <a:defRPr sz="1000"/>
            </a:lvl4pPr>
            <a:lvl5pPr marL="2286000" lvl="4" indent="-228600" algn="l">
              <a:lnSpc>
                <a:spcPct val="94000"/>
              </a:lnSpc>
              <a:spcBef>
                <a:spcPts val="500"/>
              </a:spcBef>
              <a:spcAft>
                <a:spcPts val="0"/>
              </a:spcAft>
              <a:buClr>
                <a:schemeClr val="dk2"/>
              </a:buClr>
              <a:buSzPts val="1000"/>
              <a:buNone/>
              <a:defRPr sz="1000"/>
            </a:lvl5pPr>
            <a:lvl6pPr marL="2743200" lvl="5" indent="-228600" algn="l">
              <a:lnSpc>
                <a:spcPct val="94000"/>
              </a:lnSpc>
              <a:spcBef>
                <a:spcPts val="500"/>
              </a:spcBef>
              <a:spcAft>
                <a:spcPts val="0"/>
              </a:spcAft>
              <a:buClr>
                <a:schemeClr val="dk2"/>
              </a:buClr>
              <a:buSzPts val="1000"/>
              <a:buNone/>
              <a:defRPr sz="1000"/>
            </a:lvl6pPr>
            <a:lvl7pPr marL="3200400" lvl="6" indent="-228600" algn="l">
              <a:lnSpc>
                <a:spcPct val="94000"/>
              </a:lnSpc>
              <a:spcBef>
                <a:spcPts val="500"/>
              </a:spcBef>
              <a:spcAft>
                <a:spcPts val="0"/>
              </a:spcAft>
              <a:buClr>
                <a:schemeClr val="dk2"/>
              </a:buClr>
              <a:buSzPts val="1000"/>
              <a:buNone/>
              <a:defRPr sz="1000"/>
            </a:lvl7pPr>
            <a:lvl8pPr marL="3657600" lvl="7" indent="-228600" algn="l">
              <a:lnSpc>
                <a:spcPct val="94000"/>
              </a:lnSpc>
              <a:spcBef>
                <a:spcPts val="500"/>
              </a:spcBef>
              <a:spcAft>
                <a:spcPts val="0"/>
              </a:spcAft>
              <a:buClr>
                <a:schemeClr val="dk2"/>
              </a:buClr>
              <a:buSzPts val="1000"/>
              <a:buNone/>
              <a:defRPr sz="1000"/>
            </a:lvl8pPr>
            <a:lvl9pPr marL="4114800" lvl="8" indent="-228600" algn="l">
              <a:lnSpc>
                <a:spcPct val="94000"/>
              </a:lnSpc>
              <a:spcBef>
                <a:spcPts val="500"/>
              </a:spcBef>
              <a:spcAft>
                <a:spcPts val="200"/>
              </a:spcAft>
              <a:buClr>
                <a:schemeClr val="dk2"/>
              </a:buClr>
              <a:buSzPts val="1000"/>
              <a:buNone/>
              <a:defRPr sz="1000"/>
            </a:lvl9pPr>
          </a:lstStyle>
          <a:p>
            <a:endParaRPr/>
          </a:p>
        </p:txBody>
      </p:sp>
      <p:grpSp>
        <p:nvGrpSpPr>
          <p:cNvPr id="323" name="Google Shape;323;p42"/>
          <p:cNvGrpSpPr/>
          <p:nvPr/>
        </p:nvGrpSpPr>
        <p:grpSpPr>
          <a:xfrm flipH="1">
            <a:off x="510062" y="527449"/>
            <a:ext cx="3962045" cy="5574098"/>
            <a:chOff x="7616079" y="527449"/>
            <a:chExt cx="3962045" cy="5574098"/>
          </a:xfrm>
        </p:grpSpPr>
        <p:sp>
          <p:nvSpPr>
            <p:cNvPr id="324" name="Google Shape;324;p42"/>
            <p:cNvSpPr/>
            <p:nvPr/>
          </p:nvSpPr>
          <p:spPr>
            <a:xfrm>
              <a:off x="7616079" y="527449"/>
              <a:ext cx="3962045" cy="18288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325" name="Google Shape;325;p42"/>
            <p:cNvSpPr/>
            <p:nvPr/>
          </p:nvSpPr>
          <p:spPr>
            <a:xfrm rot="5400000">
              <a:off x="8699630" y="3223058"/>
              <a:ext cx="5574097" cy="18288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326" name="Google Shape;326;p42"/>
            <p:cNvSpPr/>
            <p:nvPr/>
          </p:nvSpPr>
          <p:spPr>
            <a:xfrm>
              <a:off x="9683082" y="5918667"/>
              <a:ext cx="1895038" cy="18288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gr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matchingName="BG-Red">
  <p:cSld name="BG-Red">
    <p:bg>
      <p:bgPr>
        <a:solidFill>
          <a:schemeClr val="accent1"/>
        </a:solidFill>
        <a:effectLst/>
      </p:bgPr>
    </p:bg>
    <p:spTree>
      <p:nvGrpSpPr>
        <p:cNvPr id="1" name="Shape 327"/>
        <p:cNvGrpSpPr/>
        <p:nvPr/>
      </p:nvGrpSpPr>
      <p:grpSpPr>
        <a:xfrm>
          <a:off x="0" y="0"/>
          <a:ext cx="0" cy="0"/>
          <a:chOff x="0" y="0"/>
          <a:chExt cx="0" cy="0"/>
        </a:xfrm>
      </p:grpSpPr>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matchingName="BG-Black">
  <p:cSld name="BG-Black">
    <p:bg>
      <p:bgPr>
        <a:solidFill>
          <a:schemeClr val="dk1"/>
        </a:solidFill>
        <a:effectLst/>
      </p:bgPr>
    </p:bg>
    <p:spTree>
      <p:nvGrpSpPr>
        <p:cNvPr id="1" name="Shape 328"/>
        <p:cNvGrpSpPr/>
        <p:nvPr/>
      </p:nvGrpSpPr>
      <p:grpSpPr>
        <a:xfrm>
          <a:off x="0" y="0"/>
          <a:ext cx="0" cy="0"/>
          <a:chOff x="0" y="0"/>
          <a:chExt cx="0" cy="0"/>
        </a:xfrm>
      </p:grpSpPr>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matchingName="1_Simple Center Title Text Slide_REPLICA">
  <p:cSld name="1_Simple Center Title Text Slide_REPLICA">
    <p:spTree>
      <p:nvGrpSpPr>
        <p:cNvPr id="1" name="Shape 329"/>
        <p:cNvGrpSpPr/>
        <p:nvPr/>
      </p:nvGrpSpPr>
      <p:grpSpPr>
        <a:xfrm>
          <a:off x="0" y="0"/>
          <a:ext cx="0" cy="0"/>
          <a:chOff x="0" y="0"/>
          <a:chExt cx="0" cy="0"/>
        </a:xfrm>
      </p:grpSpPr>
      <p:sp>
        <p:nvSpPr>
          <p:cNvPr id="330" name="Google Shape;330;p45"/>
          <p:cNvSpPr txBox="1">
            <a:spLocks noGrp="1"/>
          </p:cNvSpPr>
          <p:nvPr>
            <p:ph type="title"/>
          </p:nvPr>
        </p:nvSpPr>
        <p:spPr>
          <a:xfrm>
            <a:off x="1977325" y="685799"/>
            <a:ext cx="8237349" cy="2491353"/>
          </a:xfrm>
          <a:prstGeom prst="rect">
            <a:avLst/>
          </a:prstGeom>
          <a:noFill/>
          <a:ln>
            <a:noFill/>
          </a:ln>
        </p:spPr>
        <p:txBody>
          <a:bodyPr spcFirstLastPara="1" wrap="square" lIns="91425" tIns="45700" rIns="91425" bIns="45700" anchor="b" anchorCtr="0">
            <a:normAutofit/>
          </a:bodyPr>
          <a:lstStyle>
            <a:lvl1pPr lvl="0" algn="ctr">
              <a:lnSpc>
                <a:spcPct val="89000"/>
              </a:lnSpc>
              <a:spcBef>
                <a:spcPts val="0"/>
              </a:spcBef>
              <a:spcAft>
                <a:spcPts val="0"/>
              </a:spcAft>
              <a:buClr>
                <a:schemeClr val="dk2"/>
              </a:buClr>
              <a:buSzPts val="7200"/>
              <a:buFont typeface="Arial"/>
              <a:buNone/>
              <a:defRPr sz="7200" b="1" i="0" cap="none">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31" name="Google Shape;331;p45"/>
          <p:cNvSpPr txBox="1">
            <a:spLocks noGrp="1"/>
          </p:cNvSpPr>
          <p:nvPr>
            <p:ph type="body" idx="1"/>
          </p:nvPr>
        </p:nvSpPr>
        <p:spPr>
          <a:xfrm>
            <a:off x="1977324" y="3363132"/>
            <a:ext cx="8237349" cy="2504268"/>
          </a:xfrm>
          <a:prstGeom prst="rect">
            <a:avLst/>
          </a:prstGeom>
          <a:noFill/>
          <a:ln>
            <a:noFill/>
          </a:ln>
        </p:spPr>
        <p:txBody>
          <a:bodyPr spcFirstLastPara="1" wrap="square" lIns="91425" tIns="45700" rIns="91425" bIns="45700" anchor="t" anchorCtr="0">
            <a:normAutofit/>
          </a:bodyPr>
          <a:lstStyle>
            <a:lvl1pPr marL="457200" lvl="0" indent="-228600" algn="ctr">
              <a:lnSpc>
                <a:spcPct val="94000"/>
              </a:lnSpc>
              <a:spcBef>
                <a:spcPts val="1000"/>
              </a:spcBef>
              <a:spcAft>
                <a:spcPts val="0"/>
              </a:spcAft>
              <a:buClr>
                <a:schemeClr val="dk2"/>
              </a:buClr>
              <a:buSzPts val="2000"/>
              <a:buNone/>
              <a:defRPr/>
            </a:lvl1pPr>
            <a:lvl2pPr marL="914400" lvl="1" indent="-342900" algn="l">
              <a:lnSpc>
                <a:spcPct val="94000"/>
              </a:lnSpc>
              <a:spcBef>
                <a:spcPts val="500"/>
              </a:spcBef>
              <a:spcAft>
                <a:spcPts val="0"/>
              </a:spcAft>
              <a:buClr>
                <a:schemeClr val="dk2"/>
              </a:buClr>
              <a:buSzPts val="1800"/>
              <a:buChar char="–"/>
              <a:defRPr/>
            </a:lvl2pPr>
            <a:lvl3pPr marL="1371600" lvl="2" indent="-342900" algn="l">
              <a:lnSpc>
                <a:spcPct val="94000"/>
              </a:lnSpc>
              <a:spcBef>
                <a:spcPts val="500"/>
              </a:spcBef>
              <a:spcAft>
                <a:spcPts val="0"/>
              </a:spcAft>
              <a:buClr>
                <a:schemeClr val="dk2"/>
              </a:buClr>
              <a:buSzPts val="1800"/>
              <a:buChar char="■"/>
              <a:defRPr/>
            </a:lvl3pPr>
            <a:lvl4pPr marL="1828800" lvl="3" indent="-342900" algn="ctr">
              <a:lnSpc>
                <a:spcPct val="94000"/>
              </a:lnSpc>
              <a:spcBef>
                <a:spcPts val="500"/>
              </a:spcBef>
              <a:spcAft>
                <a:spcPts val="0"/>
              </a:spcAft>
              <a:buClr>
                <a:schemeClr val="dk2"/>
              </a:buClr>
              <a:buSzPts val="1800"/>
              <a:buChar char="–"/>
              <a:defRPr/>
            </a:lvl4pPr>
            <a:lvl5pPr marL="2286000" lvl="4" indent="-342900" algn="l">
              <a:lnSpc>
                <a:spcPct val="94000"/>
              </a:lnSpc>
              <a:spcBef>
                <a:spcPts val="500"/>
              </a:spcBef>
              <a:spcAft>
                <a:spcPts val="0"/>
              </a:spcAft>
              <a:buClr>
                <a:schemeClr val="dk2"/>
              </a:buClr>
              <a:buSzPts val="1800"/>
              <a:buChar char="■"/>
              <a:defRPr/>
            </a:lvl5pPr>
            <a:lvl6pPr marL="2743200" lvl="5" indent="-342900" algn="l">
              <a:lnSpc>
                <a:spcPct val="94000"/>
              </a:lnSpc>
              <a:spcBef>
                <a:spcPts val="500"/>
              </a:spcBef>
              <a:spcAft>
                <a:spcPts val="0"/>
              </a:spcAft>
              <a:buClr>
                <a:schemeClr val="dk2"/>
              </a:buClr>
              <a:buSzPts val="1800"/>
              <a:buChar char="–"/>
              <a:defRPr/>
            </a:lvl6pPr>
            <a:lvl7pPr marL="3200400" lvl="6" indent="-342900" algn="l">
              <a:lnSpc>
                <a:spcPct val="94000"/>
              </a:lnSpc>
              <a:spcBef>
                <a:spcPts val="500"/>
              </a:spcBef>
              <a:spcAft>
                <a:spcPts val="0"/>
              </a:spcAft>
              <a:buClr>
                <a:schemeClr val="dk2"/>
              </a:buClr>
              <a:buSzPts val="1800"/>
              <a:buChar char="■"/>
              <a:defRPr/>
            </a:lvl7pPr>
            <a:lvl8pPr marL="3657600" lvl="7" indent="-342900" algn="l">
              <a:lnSpc>
                <a:spcPct val="94000"/>
              </a:lnSpc>
              <a:spcBef>
                <a:spcPts val="500"/>
              </a:spcBef>
              <a:spcAft>
                <a:spcPts val="0"/>
              </a:spcAft>
              <a:buClr>
                <a:schemeClr val="dk2"/>
              </a:buClr>
              <a:buSzPts val="1800"/>
              <a:buChar char="–"/>
              <a:defRPr/>
            </a:lvl8pPr>
            <a:lvl9pPr marL="4114800" lvl="8" indent="-342900" algn="l">
              <a:lnSpc>
                <a:spcPct val="94000"/>
              </a:lnSpc>
              <a:spcBef>
                <a:spcPts val="500"/>
              </a:spcBef>
              <a:spcAft>
                <a:spcPts val="200"/>
              </a:spcAft>
              <a:buClr>
                <a:schemeClr val="dk2"/>
              </a:buClr>
              <a:buSzPts val="1800"/>
              <a:buChar char="■"/>
              <a:defRPr/>
            </a:lvl9pPr>
          </a:lstStyle>
          <a:p>
            <a:endParaRPr/>
          </a:p>
        </p:txBody>
      </p:sp>
      <p:sp>
        <p:nvSpPr>
          <p:cNvPr id="332" name="Google Shape;332;p45"/>
          <p:cNvSpPr txBox="1">
            <a:spLocks noGrp="1"/>
          </p:cNvSpPr>
          <p:nvPr>
            <p:ph type="dt" idx="10"/>
          </p:nvPr>
        </p:nvSpPr>
        <p:spPr>
          <a:xfrm>
            <a:off x="699888"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33" name="Google Shape;333;p4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34" name="Google Shape;334;p45"/>
          <p:cNvSpPr txBox="1">
            <a:spLocks noGrp="1"/>
          </p:cNvSpPr>
          <p:nvPr>
            <p:ph type="sldNum" idx="12"/>
          </p:nvPr>
        </p:nvSpPr>
        <p:spPr>
          <a:xfrm>
            <a:off x="8565648" y="6356350"/>
            <a:ext cx="1994402"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pic>
        <p:nvPicPr>
          <p:cNvPr id="335" name="Google Shape;335;p45"/>
          <p:cNvPicPr preferRelativeResize="0"/>
          <p:nvPr/>
        </p:nvPicPr>
        <p:blipFill rotWithShape="1">
          <a:blip r:embed="rId2">
            <a:alphaModFix/>
          </a:blip>
          <a:srcRect/>
          <a:stretch/>
        </p:blipFill>
        <p:spPr>
          <a:xfrm>
            <a:off x="10673625" y="6384707"/>
            <a:ext cx="940525" cy="263806"/>
          </a:xfrm>
          <a:prstGeom prst="rect">
            <a:avLst/>
          </a:prstGeom>
          <a:noFill/>
          <a:ln>
            <a:noFill/>
          </a:ln>
        </p:spPr>
      </p:pic>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matchingName="Video">
  <p:cSld name="Video">
    <p:bg>
      <p:bgPr>
        <a:solidFill>
          <a:schemeClr val="dk1"/>
        </a:solidFill>
        <a:effectLst/>
      </p:bgPr>
    </p:bg>
    <p:spTree>
      <p:nvGrpSpPr>
        <p:cNvPr id="1" name="Shape 336"/>
        <p:cNvGrpSpPr/>
        <p:nvPr/>
      </p:nvGrpSpPr>
      <p:grpSpPr>
        <a:xfrm>
          <a:off x="0" y="0"/>
          <a:ext cx="0" cy="0"/>
          <a:chOff x="0" y="0"/>
          <a:chExt cx="0" cy="0"/>
        </a:xfrm>
      </p:grpSpPr>
      <p:sp>
        <p:nvSpPr>
          <p:cNvPr id="337" name="Google Shape;337;p46"/>
          <p:cNvSpPr>
            <a:spLocks noGrp="1"/>
          </p:cNvSpPr>
          <p:nvPr>
            <p:ph type="media" idx="2"/>
          </p:nvPr>
        </p:nvSpPr>
        <p:spPr>
          <a:xfrm>
            <a:off x="0" y="0"/>
            <a:ext cx="12192000" cy="6858000"/>
          </a:xfrm>
          <a:prstGeom prst="rect">
            <a:avLst/>
          </a:prstGeom>
          <a:noFill/>
          <a:ln>
            <a:noFill/>
          </a:ln>
        </p:spPr>
        <p:txBody>
          <a:bodyPr spcFirstLastPara="1" wrap="square" lIns="91425" tIns="45700" rIns="91425" bIns="45700" anchor="t" anchorCtr="0">
            <a:noAutofit/>
          </a:bodyPr>
          <a:lstStyle>
            <a:lvl1pPr marR="0" lvl="0" algn="l" rtl="0">
              <a:lnSpc>
                <a:spcPct val="94000"/>
              </a:lnSpc>
              <a:spcBef>
                <a:spcPts val="1000"/>
              </a:spcBef>
              <a:spcAft>
                <a:spcPts val="0"/>
              </a:spcAft>
              <a:buClr>
                <a:schemeClr val="dk2"/>
              </a:buClr>
              <a:buSzPts val="2000"/>
              <a:buFont typeface="Libre Franklin"/>
              <a:buChar char="■"/>
              <a:defRPr sz="2000" b="0" i="0" u="none" strike="noStrike" cap="none">
                <a:solidFill>
                  <a:schemeClr val="dk2"/>
                </a:solidFill>
                <a:latin typeface="Arial"/>
                <a:ea typeface="Arial"/>
                <a:cs typeface="Arial"/>
                <a:sym typeface="Arial"/>
              </a:defRPr>
            </a:lvl1pPr>
            <a:lvl2pPr marR="0" lvl="1" algn="l" rtl="0">
              <a:lnSpc>
                <a:spcPct val="94000"/>
              </a:lnSpc>
              <a:spcBef>
                <a:spcPts val="500"/>
              </a:spcBef>
              <a:spcAft>
                <a:spcPts val="0"/>
              </a:spcAft>
              <a:buClr>
                <a:schemeClr val="dk2"/>
              </a:buClr>
              <a:buSzPts val="2000"/>
              <a:buFont typeface="Libre Franklin"/>
              <a:buChar char="–"/>
              <a:defRPr sz="2000" b="0" i="0" u="none" strike="noStrike" cap="none">
                <a:solidFill>
                  <a:schemeClr val="dk2"/>
                </a:solidFill>
                <a:latin typeface="Arial"/>
                <a:ea typeface="Arial"/>
                <a:cs typeface="Arial"/>
                <a:sym typeface="Arial"/>
              </a:defRPr>
            </a:lvl2pPr>
            <a:lvl3pPr marR="0" lvl="2" algn="l" rtl="0">
              <a:lnSpc>
                <a:spcPct val="94000"/>
              </a:lnSpc>
              <a:spcBef>
                <a:spcPts val="500"/>
              </a:spcBef>
              <a:spcAft>
                <a:spcPts val="0"/>
              </a:spcAft>
              <a:buClr>
                <a:schemeClr val="dk2"/>
              </a:buClr>
              <a:buSzPts val="1800"/>
              <a:buFont typeface="Libre Franklin"/>
              <a:buChar char="■"/>
              <a:defRPr sz="1800" b="0" i="0" u="none" strike="noStrike" cap="none">
                <a:solidFill>
                  <a:schemeClr val="dk2"/>
                </a:solidFill>
                <a:latin typeface="Arial"/>
                <a:ea typeface="Arial"/>
                <a:cs typeface="Arial"/>
                <a:sym typeface="Arial"/>
              </a:defRPr>
            </a:lvl3pPr>
            <a:lvl4pPr marR="0" lvl="3" algn="l" rtl="0">
              <a:lnSpc>
                <a:spcPct val="94000"/>
              </a:lnSpc>
              <a:spcBef>
                <a:spcPts val="500"/>
              </a:spcBef>
              <a:spcAft>
                <a:spcPts val="0"/>
              </a:spcAft>
              <a:buClr>
                <a:schemeClr val="dk2"/>
              </a:buClr>
              <a:buSzPts val="1800"/>
              <a:buFont typeface="Libre Franklin"/>
              <a:buChar char="–"/>
              <a:defRPr sz="1800" b="0" i="0" u="none" strike="noStrike" cap="none">
                <a:solidFill>
                  <a:schemeClr val="dk2"/>
                </a:solidFill>
                <a:latin typeface="Arial"/>
                <a:ea typeface="Arial"/>
                <a:cs typeface="Arial"/>
                <a:sym typeface="Arial"/>
              </a:defRPr>
            </a:lvl4pPr>
            <a:lvl5pPr marR="0" lvl="4" algn="l" rtl="0">
              <a:lnSpc>
                <a:spcPct val="94000"/>
              </a:lnSpc>
              <a:spcBef>
                <a:spcPts val="500"/>
              </a:spcBef>
              <a:spcAft>
                <a:spcPts val="0"/>
              </a:spcAft>
              <a:buClr>
                <a:schemeClr val="dk2"/>
              </a:buClr>
              <a:buSzPts val="1600"/>
              <a:buFont typeface="Libre Franklin"/>
              <a:buChar char="■"/>
              <a:defRPr sz="1600" b="0" i="0" u="none" strike="noStrike" cap="none">
                <a:solidFill>
                  <a:schemeClr val="dk2"/>
                </a:solidFill>
                <a:latin typeface="Arial"/>
                <a:ea typeface="Arial"/>
                <a:cs typeface="Arial"/>
                <a:sym typeface="Arial"/>
              </a:defRPr>
            </a:lvl5pPr>
            <a:lvl6pPr marR="0" lvl="5" algn="l" rtl="0">
              <a:lnSpc>
                <a:spcPct val="94000"/>
              </a:lnSpc>
              <a:spcBef>
                <a:spcPts val="500"/>
              </a:spcBef>
              <a:spcAft>
                <a:spcPts val="0"/>
              </a:spcAft>
              <a:buClr>
                <a:schemeClr val="dk2"/>
              </a:buClr>
              <a:buSzPts val="1600"/>
              <a:buFont typeface="Libre Franklin"/>
              <a:buChar char="–"/>
              <a:defRPr sz="1600" b="0" i="1" u="none" strike="noStrike" cap="none">
                <a:solidFill>
                  <a:schemeClr val="dk2"/>
                </a:solidFill>
                <a:latin typeface="Arial"/>
                <a:ea typeface="Arial"/>
                <a:cs typeface="Arial"/>
                <a:sym typeface="Arial"/>
              </a:defRPr>
            </a:lvl6pPr>
            <a:lvl7pPr marR="0" lvl="6" algn="l" rtl="0">
              <a:lnSpc>
                <a:spcPct val="94000"/>
              </a:lnSpc>
              <a:spcBef>
                <a:spcPts val="500"/>
              </a:spcBef>
              <a:spcAft>
                <a:spcPts val="0"/>
              </a:spcAft>
              <a:buClr>
                <a:schemeClr val="dk2"/>
              </a:buClr>
              <a:buSzPts val="1400"/>
              <a:buFont typeface="Libre Franklin"/>
              <a:buChar char="■"/>
              <a:defRPr sz="1400" b="0" i="0" u="none" strike="noStrike" cap="none">
                <a:solidFill>
                  <a:schemeClr val="dk2"/>
                </a:solidFill>
                <a:latin typeface="Arial"/>
                <a:ea typeface="Arial"/>
                <a:cs typeface="Arial"/>
                <a:sym typeface="Arial"/>
              </a:defRPr>
            </a:lvl7pPr>
            <a:lvl8pPr marR="0" lvl="7" algn="l" rtl="0">
              <a:lnSpc>
                <a:spcPct val="94000"/>
              </a:lnSpc>
              <a:spcBef>
                <a:spcPts val="500"/>
              </a:spcBef>
              <a:spcAft>
                <a:spcPts val="0"/>
              </a:spcAft>
              <a:buClr>
                <a:schemeClr val="dk2"/>
              </a:buClr>
              <a:buSzPts val="1400"/>
              <a:buFont typeface="Libre Franklin"/>
              <a:buChar char="–"/>
              <a:defRPr sz="1400" b="0" i="1" u="none" strike="noStrike" cap="none">
                <a:solidFill>
                  <a:schemeClr val="dk2"/>
                </a:solidFill>
                <a:latin typeface="Arial"/>
                <a:ea typeface="Arial"/>
                <a:cs typeface="Arial"/>
                <a:sym typeface="Arial"/>
              </a:defRPr>
            </a:lvl8pPr>
            <a:lvl9pPr marR="0" lvl="8" algn="l" rtl="0">
              <a:lnSpc>
                <a:spcPct val="94000"/>
              </a:lnSpc>
              <a:spcBef>
                <a:spcPts val="500"/>
              </a:spcBef>
              <a:spcAft>
                <a:spcPts val="200"/>
              </a:spcAft>
              <a:buClr>
                <a:schemeClr val="dk2"/>
              </a:buClr>
              <a:buSzPts val="1400"/>
              <a:buFont typeface="Libre Franklin"/>
              <a:buChar char="■"/>
              <a:defRPr sz="1400" b="0" i="0" u="none" strike="noStrike" cap="none">
                <a:solidFill>
                  <a:schemeClr val="dk2"/>
                </a:solidFill>
                <a:latin typeface="Arial"/>
                <a:ea typeface="Arial"/>
                <a:cs typeface="Arial"/>
                <a:sym typeface="Arial"/>
              </a:defRPr>
            </a:lvl9pPr>
          </a:lstStyle>
          <a:p>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matchingName="2_Photo and Title_REPLICA">
  <p:cSld name="2_Photo and Title_REPLICA">
    <p:bg>
      <p:bgPr>
        <a:solidFill>
          <a:schemeClr val="dk1"/>
        </a:solidFill>
        <a:effectLst/>
      </p:bgPr>
    </p:bg>
    <p:spTree>
      <p:nvGrpSpPr>
        <p:cNvPr id="1" name="Shape 338"/>
        <p:cNvGrpSpPr/>
        <p:nvPr/>
      </p:nvGrpSpPr>
      <p:grpSpPr>
        <a:xfrm>
          <a:off x="0" y="0"/>
          <a:ext cx="0" cy="0"/>
          <a:chOff x="0" y="0"/>
          <a:chExt cx="0" cy="0"/>
        </a:xfrm>
      </p:grpSpPr>
      <p:sp>
        <p:nvSpPr>
          <p:cNvPr id="339" name="Google Shape;339;p47"/>
          <p:cNvSpPr>
            <a:spLocks noGrp="1"/>
          </p:cNvSpPr>
          <p:nvPr>
            <p:ph type="pic" idx="2"/>
          </p:nvPr>
        </p:nvSpPr>
        <p:spPr>
          <a:xfrm>
            <a:off x="0" y="0"/>
            <a:ext cx="12192000" cy="6858000"/>
          </a:xfrm>
          <a:prstGeom prst="rect">
            <a:avLst/>
          </a:prstGeom>
          <a:noFill/>
          <a:ln>
            <a:noFill/>
          </a:ln>
        </p:spPr>
      </p:sp>
      <p:sp>
        <p:nvSpPr>
          <p:cNvPr id="340" name="Google Shape;340;p47"/>
          <p:cNvSpPr txBox="1">
            <a:spLocks noGrp="1"/>
          </p:cNvSpPr>
          <p:nvPr>
            <p:ph type="title"/>
          </p:nvPr>
        </p:nvSpPr>
        <p:spPr>
          <a:xfrm>
            <a:off x="1977325" y="1910165"/>
            <a:ext cx="8237349" cy="2491353"/>
          </a:xfrm>
          <a:prstGeom prst="rect">
            <a:avLst/>
          </a:prstGeom>
          <a:noFill/>
          <a:ln>
            <a:noFill/>
          </a:ln>
        </p:spPr>
        <p:txBody>
          <a:bodyPr spcFirstLastPara="1" wrap="square" lIns="91425" tIns="45700" rIns="91425" bIns="45700" anchor="ctr" anchorCtr="0">
            <a:normAutofit/>
          </a:bodyPr>
          <a:lstStyle>
            <a:lvl1pPr lvl="0" algn="ctr">
              <a:lnSpc>
                <a:spcPct val="89000"/>
              </a:lnSpc>
              <a:spcBef>
                <a:spcPts val="0"/>
              </a:spcBef>
              <a:spcAft>
                <a:spcPts val="0"/>
              </a:spcAft>
              <a:buClr>
                <a:schemeClr val="lt1"/>
              </a:buClr>
              <a:buSzPts val="7200"/>
              <a:buFont typeface="Arial"/>
              <a:buNone/>
              <a:defRPr sz="7200" b="1" i="0" cap="none">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1_Frame Center Title Text Slide_REPLICA">
  <p:cSld name="1_Frame Center Title Text Slide_REPLICA">
    <p:spTree>
      <p:nvGrpSpPr>
        <p:cNvPr id="1" name="Shape 341"/>
        <p:cNvGrpSpPr/>
        <p:nvPr/>
      </p:nvGrpSpPr>
      <p:grpSpPr>
        <a:xfrm>
          <a:off x="0" y="0"/>
          <a:ext cx="0" cy="0"/>
          <a:chOff x="0" y="0"/>
          <a:chExt cx="0" cy="0"/>
        </a:xfrm>
      </p:grpSpPr>
      <p:sp>
        <p:nvSpPr>
          <p:cNvPr id="342" name="Google Shape;342;p48"/>
          <p:cNvSpPr txBox="1">
            <a:spLocks noGrp="1"/>
          </p:cNvSpPr>
          <p:nvPr>
            <p:ph type="title"/>
          </p:nvPr>
        </p:nvSpPr>
        <p:spPr>
          <a:xfrm>
            <a:off x="1977325" y="1658318"/>
            <a:ext cx="8237349" cy="1921789"/>
          </a:xfrm>
          <a:prstGeom prst="rect">
            <a:avLst/>
          </a:prstGeom>
          <a:noFill/>
          <a:ln>
            <a:noFill/>
          </a:ln>
        </p:spPr>
        <p:txBody>
          <a:bodyPr spcFirstLastPara="1" wrap="square" lIns="91425" tIns="45700" rIns="91425" bIns="45700" anchor="b" anchorCtr="0">
            <a:normAutofit/>
          </a:bodyPr>
          <a:lstStyle>
            <a:lvl1pPr lvl="0" algn="ctr">
              <a:lnSpc>
                <a:spcPct val="89000"/>
              </a:lnSpc>
              <a:spcBef>
                <a:spcPts val="0"/>
              </a:spcBef>
              <a:spcAft>
                <a:spcPts val="0"/>
              </a:spcAft>
              <a:buClr>
                <a:schemeClr val="dk2"/>
              </a:buClr>
              <a:buSzPts val="7200"/>
              <a:buFont typeface="Arial"/>
              <a:buNone/>
              <a:defRPr sz="7200" b="1" i="0" cap="none">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43" name="Google Shape;343;p48"/>
          <p:cNvSpPr txBox="1">
            <a:spLocks noGrp="1"/>
          </p:cNvSpPr>
          <p:nvPr>
            <p:ph type="body" idx="1"/>
          </p:nvPr>
        </p:nvSpPr>
        <p:spPr>
          <a:xfrm>
            <a:off x="2325917" y="3766087"/>
            <a:ext cx="7540163" cy="2504268"/>
          </a:xfrm>
          <a:prstGeom prst="rect">
            <a:avLst/>
          </a:prstGeom>
          <a:noFill/>
          <a:ln>
            <a:noFill/>
          </a:ln>
        </p:spPr>
        <p:txBody>
          <a:bodyPr spcFirstLastPara="1" wrap="square" lIns="91425" tIns="45700" rIns="91425" bIns="45700" anchor="t" anchorCtr="0">
            <a:normAutofit/>
          </a:bodyPr>
          <a:lstStyle>
            <a:lvl1pPr marL="457200" lvl="0" indent="-228600" algn="ctr">
              <a:lnSpc>
                <a:spcPct val="94000"/>
              </a:lnSpc>
              <a:spcBef>
                <a:spcPts val="1000"/>
              </a:spcBef>
              <a:spcAft>
                <a:spcPts val="0"/>
              </a:spcAft>
              <a:buClr>
                <a:schemeClr val="dk2"/>
              </a:buClr>
              <a:buSzPts val="2000"/>
              <a:buNone/>
              <a:defRPr/>
            </a:lvl1pPr>
            <a:lvl2pPr marL="914400" lvl="1" indent="-342900" algn="l">
              <a:lnSpc>
                <a:spcPct val="94000"/>
              </a:lnSpc>
              <a:spcBef>
                <a:spcPts val="500"/>
              </a:spcBef>
              <a:spcAft>
                <a:spcPts val="0"/>
              </a:spcAft>
              <a:buClr>
                <a:schemeClr val="dk2"/>
              </a:buClr>
              <a:buSzPts val="1800"/>
              <a:buChar char="–"/>
              <a:defRPr/>
            </a:lvl2pPr>
            <a:lvl3pPr marL="1371600" lvl="2" indent="-342900" algn="l">
              <a:lnSpc>
                <a:spcPct val="94000"/>
              </a:lnSpc>
              <a:spcBef>
                <a:spcPts val="500"/>
              </a:spcBef>
              <a:spcAft>
                <a:spcPts val="0"/>
              </a:spcAft>
              <a:buClr>
                <a:schemeClr val="dk2"/>
              </a:buClr>
              <a:buSzPts val="1800"/>
              <a:buChar char="■"/>
              <a:defRPr/>
            </a:lvl3pPr>
            <a:lvl4pPr marL="1828800" lvl="3" indent="-342900" algn="ctr">
              <a:lnSpc>
                <a:spcPct val="94000"/>
              </a:lnSpc>
              <a:spcBef>
                <a:spcPts val="500"/>
              </a:spcBef>
              <a:spcAft>
                <a:spcPts val="0"/>
              </a:spcAft>
              <a:buClr>
                <a:schemeClr val="dk2"/>
              </a:buClr>
              <a:buSzPts val="1800"/>
              <a:buChar char="–"/>
              <a:defRPr/>
            </a:lvl4pPr>
            <a:lvl5pPr marL="2286000" lvl="4" indent="-342900" algn="l">
              <a:lnSpc>
                <a:spcPct val="94000"/>
              </a:lnSpc>
              <a:spcBef>
                <a:spcPts val="500"/>
              </a:spcBef>
              <a:spcAft>
                <a:spcPts val="0"/>
              </a:spcAft>
              <a:buClr>
                <a:schemeClr val="dk2"/>
              </a:buClr>
              <a:buSzPts val="1800"/>
              <a:buChar char="■"/>
              <a:defRPr/>
            </a:lvl5pPr>
            <a:lvl6pPr marL="2743200" lvl="5" indent="-342900" algn="l">
              <a:lnSpc>
                <a:spcPct val="94000"/>
              </a:lnSpc>
              <a:spcBef>
                <a:spcPts val="500"/>
              </a:spcBef>
              <a:spcAft>
                <a:spcPts val="0"/>
              </a:spcAft>
              <a:buClr>
                <a:schemeClr val="dk2"/>
              </a:buClr>
              <a:buSzPts val="1800"/>
              <a:buChar char="–"/>
              <a:defRPr/>
            </a:lvl6pPr>
            <a:lvl7pPr marL="3200400" lvl="6" indent="-342900" algn="l">
              <a:lnSpc>
                <a:spcPct val="94000"/>
              </a:lnSpc>
              <a:spcBef>
                <a:spcPts val="500"/>
              </a:spcBef>
              <a:spcAft>
                <a:spcPts val="0"/>
              </a:spcAft>
              <a:buClr>
                <a:schemeClr val="dk2"/>
              </a:buClr>
              <a:buSzPts val="1800"/>
              <a:buChar char="■"/>
              <a:defRPr/>
            </a:lvl7pPr>
            <a:lvl8pPr marL="3657600" lvl="7" indent="-342900" algn="l">
              <a:lnSpc>
                <a:spcPct val="94000"/>
              </a:lnSpc>
              <a:spcBef>
                <a:spcPts val="500"/>
              </a:spcBef>
              <a:spcAft>
                <a:spcPts val="0"/>
              </a:spcAft>
              <a:buClr>
                <a:schemeClr val="dk2"/>
              </a:buClr>
              <a:buSzPts val="1800"/>
              <a:buChar char="–"/>
              <a:defRPr/>
            </a:lvl8pPr>
            <a:lvl9pPr marL="4114800" lvl="8" indent="-342900" algn="l">
              <a:lnSpc>
                <a:spcPct val="94000"/>
              </a:lnSpc>
              <a:spcBef>
                <a:spcPts val="500"/>
              </a:spcBef>
              <a:spcAft>
                <a:spcPts val="200"/>
              </a:spcAft>
              <a:buClr>
                <a:schemeClr val="dk2"/>
              </a:buClr>
              <a:buSzPts val="1800"/>
              <a:buChar char="■"/>
              <a:defRPr/>
            </a:lvl9pPr>
          </a:lstStyle>
          <a:p>
            <a:endParaRPr/>
          </a:p>
        </p:txBody>
      </p:sp>
      <p:sp>
        <p:nvSpPr>
          <p:cNvPr id="344" name="Google Shape;344;p48"/>
          <p:cNvSpPr txBox="1">
            <a:spLocks noGrp="1"/>
          </p:cNvSpPr>
          <p:nvPr>
            <p:ph type="dt" idx="10"/>
          </p:nvPr>
        </p:nvSpPr>
        <p:spPr>
          <a:xfrm>
            <a:off x="699888"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45" name="Google Shape;345;p4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46" name="Google Shape;346;p48"/>
          <p:cNvSpPr txBox="1">
            <a:spLocks noGrp="1"/>
          </p:cNvSpPr>
          <p:nvPr>
            <p:ph type="sldNum" idx="12"/>
          </p:nvPr>
        </p:nvSpPr>
        <p:spPr>
          <a:xfrm>
            <a:off x="8565648" y="6356350"/>
            <a:ext cx="1994402"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
        <p:nvSpPr>
          <p:cNvPr id="347" name="Google Shape;347;p48"/>
          <p:cNvSpPr/>
          <p:nvPr/>
        </p:nvSpPr>
        <p:spPr>
          <a:xfrm>
            <a:off x="723900" y="559468"/>
            <a:ext cx="10859267" cy="182880"/>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348" name="Google Shape;348;p48"/>
          <p:cNvSpPr/>
          <p:nvPr/>
        </p:nvSpPr>
        <p:spPr>
          <a:xfrm rot="5400000">
            <a:off x="-528373" y="1811742"/>
            <a:ext cx="2687426" cy="182880"/>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349" name="Google Shape;349;p48"/>
          <p:cNvSpPr/>
          <p:nvPr/>
        </p:nvSpPr>
        <p:spPr>
          <a:xfrm rot="5400000">
            <a:off x="9318854" y="2671898"/>
            <a:ext cx="4407738" cy="182880"/>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1_Title and Content">
  <p:cSld name="1_Title and Content">
    <p:spTree>
      <p:nvGrpSpPr>
        <p:cNvPr id="1" name="Shape 350"/>
        <p:cNvGrpSpPr/>
        <p:nvPr/>
      </p:nvGrpSpPr>
      <p:grpSpPr>
        <a:xfrm>
          <a:off x="0" y="0"/>
          <a:ext cx="0" cy="0"/>
          <a:chOff x="0" y="0"/>
          <a:chExt cx="0" cy="0"/>
        </a:xfrm>
      </p:grpSpPr>
      <p:sp>
        <p:nvSpPr>
          <p:cNvPr id="351" name="Google Shape;351;p49"/>
          <p:cNvSpPr txBox="1">
            <a:spLocks noGrp="1"/>
          </p:cNvSpPr>
          <p:nvPr>
            <p:ph type="title"/>
          </p:nvPr>
        </p:nvSpPr>
        <p:spPr>
          <a:xfrm>
            <a:off x="1371600" y="685800"/>
            <a:ext cx="9047408" cy="1485900"/>
          </a:xfrm>
          <a:prstGeom prst="rect">
            <a:avLst/>
          </a:prstGeom>
          <a:noFill/>
          <a:ln>
            <a:noFill/>
          </a:ln>
        </p:spPr>
        <p:txBody>
          <a:bodyPr spcFirstLastPara="1" wrap="square" lIns="91425" tIns="45700" rIns="91425" bIns="45700" anchor="t" anchorCtr="0">
            <a:normAutofit/>
          </a:bodyPr>
          <a:lstStyle>
            <a:lvl1pPr lvl="0" algn="l">
              <a:lnSpc>
                <a:spcPct val="89000"/>
              </a:lnSpc>
              <a:spcBef>
                <a:spcPts val="0"/>
              </a:spcBef>
              <a:spcAft>
                <a:spcPts val="0"/>
              </a:spcAft>
              <a:buClr>
                <a:schemeClr val="dk2"/>
              </a:buClr>
              <a:buSzPts val="4400"/>
              <a:buFont typeface="Arial Black"/>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2" name="Google Shape;352;p49"/>
          <p:cNvSpPr txBox="1">
            <a:spLocks noGrp="1"/>
          </p:cNvSpPr>
          <p:nvPr>
            <p:ph type="body" idx="1"/>
          </p:nvPr>
        </p:nvSpPr>
        <p:spPr>
          <a:xfrm>
            <a:off x="1371600" y="2286000"/>
            <a:ext cx="9047408" cy="3581400"/>
          </a:xfrm>
          <a:prstGeom prst="rect">
            <a:avLst/>
          </a:prstGeom>
          <a:noFill/>
          <a:ln>
            <a:noFill/>
          </a:ln>
        </p:spPr>
        <p:txBody>
          <a:bodyPr spcFirstLastPara="1" wrap="square" lIns="91425" tIns="45700" rIns="91425" bIns="45700" anchor="t" anchorCtr="0">
            <a:normAutofit/>
          </a:bodyPr>
          <a:lstStyle>
            <a:lvl1pPr marL="457200" lvl="0" indent="-355600" algn="l">
              <a:lnSpc>
                <a:spcPct val="94000"/>
              </a:lnSpc>
              <a:spcBef>
                <a:spcPts val="1000"/>
              </a:spcBef>
              <a:spcAft>
                <a:spcPts val="0"/>
              </a:spcAft>
              <a:buClr>
                <a:schemeClr val="dk2"/>
              </a:buClr>
              <a:buSzPts val="2000"/>
              <a:buChar char="■"/>
              <a:defRPr sz="2000"/>
            </a:lvl1pPr>
            <a:lvl2pPr marL="914400" lvl="1" indent="-355600" algn="l">
              <a:lnSpc>
                <a:spcPct val="50000"/>
              </a:lnSpc>
              <a:spcBef>
                <a:spcPts val="500"/>
              </a:spcBef>
              <a:spcAft>
                <a:spcPts val="0"/>
              </a:spcAft>
              <a:buClr>
                <a:schemeClr val="dk2"/>
              </a:buClr>
              <a:buSzPts val="2000"/>
              <a:buChar char="–"/>
              <a:defRPr sz="2000"/>
            </a:lvl2pPr>
            <a:lvl3pPr marL="1371600" lvl="2" indent="-355600" algn="l">
              <a:lnSpc>
                <a:spcPct val="94000"/>
              </a:lnSpc>
              <a:spcBef>
                <a:spcPts val="500"/>
              </a:spcBef>
              <a:spcAft>
                <a:spcPts val="0"/>
              </a:spcAft>
              <a:buClr>
                <a:schemeClr val="dk2"/>
              </a:buClr>
              <a:buSzPts val="2000"/>
              <a:buChar char="■"/>
              <a:defRPr sz="2000"/>
            </a:lvl3pPr>
            <a:lvl4pPr marL="1828800" lvl="3" indent="-355600" algn="l">
              <a:lnSpc>
                <a:spcPct val="94000"/>
              </a:lnSpc>
              <a:spcBef>
                <a:spcPts val="500"/>
              </a:spcBef>
              <a:spcAft>
                <a:spcPts val="0"/>
              </a:spcAft>
              <a:buClr>
                <a:schemeClr val="dk2"/>
              </a:buClr>
              <a:buSzPts val="2000"/>
              <a:buChar char="–"/>
              <a:defRPr sz="2000"/>
            </a:lvl4pPr>
            <a:lvl5pPr marL="2286000" lvl="4" indent="-355600" algn="l">
              <a:lnSpc>
                <a:spcPct val="94000"/>
              </a:lnSpc>
              <a:spcBef>
                <a:spcPts val="500"/>
              </a:spcBef>
              <a:spcAft>
                <a:spcPts val="0"/>
              </a:spcAft>
              <a:buClr>
                <a:schemeClr val="dk2"/>
              </a:buClr>
              <a:buSzPts val="2000"/>
              <a:buChar char="■"/>
              <a:defRPr sz="2000"/>
            </a:lvl5pPr>
            <a:lvl6pPr marL="2743200" lvl="5" indent="-342900" algn="l">
              <a:lnSpc>
                <a:spcPct val="94000"/>
              </a:lnSpc>
              <a:spcBef>
                <a:spcPts val="500"/>
              </a:spcBef>
              <a:spcAft>
                <a:spcPts val="0"/>
              </a:spcAft>
              <a:buClr>
                <a:schemeClr val="dk2"/>
              </a:buClr>
              <a:buSzPts val="1800"/>
              <a:buChar char="–"/>
              <a:defRPr/>
            </a:lvl6pPr>
            <a:lvl7pPr marL="3200400" lvl="6" indent="-342900" algn="l">
              <a:lnSpc>
                <a:spcPct val="94000"/>
              </a:lnSpc>
              <a:spcBef>
                <a:spcPts val="500"/>
              </a:spcBef>
              <a:spcAft>
                <a:spcPts val="0"/>
              </a:spcAft>
              <a:buClr>
                <a:schemeClr val="dk2"/>
              </a:buClr>
              <a:buSzPts val="1800"/>
              <a:buChar char="■"/>
              <a:defRPr/>
            </a:lvl7pPr>
            <a:lvl8pPr marL="3657600" lvl="7" indent="-342900" algn="l">
              <a:lnSpc>
                <a:spcPct val="94000"/>
              </a:lnSpc>
              <a:spcBef>
                <a:spcPts val="500"/>
              </a:spcBef>
              <a:spcAft>
                <a:spcPts val="0"/>
              </a:spcAft>
              <a:buClr>
                <a:schemeClr val="dk2"/>
              </a:buClr>
              <a:buSzPts val="1800"/>
              <a:buChar char="–"/>
              <a:defRPr/>
            </a:lvl8pPr>
            <a:lvl9pPr marL="4114800" lvl="8" indent="-342900" algn="l">
              <a:lnSpc>
                <a:spcPct val="94000"/>
              </a:lnSpc>
              <a:spcBef>
                <a:spcPts val="500"/>
              </a:spcBef>
              <a:spcAft>
                <a:spcPts val="200"/>
              </a:spcAft>
              <a:buClr>
                <a:schemeClr val="dk2"/>
              </a:buClr>
              <a:buSzPts val="1800"/>
              <a:buChar char="■"/>
              <a:defRPr/>
            </a:lvl9pPr>
          </a:lstStyle>
          <a:p>
            <a:endParaRPr/>
          </a:p>
        </p:txBody>
      </p:sp>
      <p:sp>
        <p:nvSpPr>
          <p:cNvPr id="353" name="Google Shape;353;p49"/>
          <p:cNvSpPr txBox="1">
            <a:spLocks noGrp="1"/>
          </p:cNvSpPr>
          <p:nvPr>
            <p:ph type="dt" idx="10"/>
          </p:nvPr>
        </p:nvSpPr>
        <p:spPr>
          <a:xfrm>
            <a:off x="699888"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4" name="Google Shape;354;p4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5" name="Google Shape;355;p49"/>
          <p:cNvSpPr txBox="1">
            <a:spLocks noGrp="1"/>
          </p:cNvSpPr>
          <p:nvPr>
            <p:ph type="sldNum" idx="12"/>
          </p:nvPr>
        </p:nvSpPr>
        <p:spPr>
          <a:xfrm>
            <a:off x="8565648" y="6356350"/>
            <a:ext cx="1994402"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1_Two Content" type="twoObj">
  <p:cSld name="TWO_OBJECTS">
    <p:spTree>
      <p:nvGrpSpPr>
        <p:cNvPr id="1" name="Shape 356"/>
        <p:cNvGrpSpPr/>
        <p:nvPr/>
      </p:nvGrpSpPr>
      <p:grpSpPr>
        <a:xfrm>
          <a:off x="0" y="0"/>
          <a:ext cx="0" cy="0"/>
          <a:chOff x="0" y="0"/>
          <a:chExt cx="0" cy="0"/>
        </a:xfrm>
      </p:grpSpPr>
      <p:sp>
        <p:nvSpPr>
          <p:cNvPr id="357" name="Google Shape;357;p50"/>
          <p:cNvSpPr txBox="1">
            <a:spLocks noGrp="1"/>
          </p:cNvSpPr>
          <p:nvPr>
            <p:ph type="title"/>
          </p:nvPr>
        </p:nvSpPr>
        <p:spPr>
          <a:xfrm>
            <a:off x="1371600" y="685800"/>
            <a:ext cx="9202344" cy="1485900"/>
          </a:xfrm>
          <a:prstGeom prst="rect">
            <a:avLst/>
          </a:prstGeom>
          <a:noFill/>
          <a:ln>
            <a:noFill/>
          </a:ln>
        </p:spPr>
        <p:txBody>
          <a:bodyPr spcFirstLastPara="1" wrap="square" lIns="91425" tIns="45700" rIns="91425" bIns="45700" anchor="t" anchorCtr="0">
            <a:normAutofit/>
          </a:bodyPr>
          <a:lstStyle>
            <a:lvl1pPr lvl="0" algn="l">
              <a:lnSpc>
                <a:spcPct val="89000"/>
              </a:lnSpc>
              <a:spcBef>
                <a:spcPts val="0"/>
              </a:spcBef>
              <a:spcAft>
                <a:spcPts val="0"/>
              </a:spcAft>
              <a:buClr>
                <a:schemeClr val="dk2"/>
              </a:buClr>
              <a:buSzPts val="4400"/>
              <a:buFont typeface="Arial Black"/>
              <a:buNone/>
              <a:defRPr>
                <a:solidFill>
                  <a:schemeClr val="dk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8" name="Google Shape;358;p50"/>
          <p:cNvSpPr txBox="1">
            <a:spLocks noGrp="1"/>
          </p:cNvSpPr>
          <p:nvPr>
            <p:ph type="body" idx="1"/>
          </p:nvPr>
        </p:nvSpPr>
        <p:spPr>
          <a:xfrm>
            <a:off x="1371600" y="2285999"/>
            <a:ext cx="4447786" cy="3581401"/>
          </a:xfrm>
          <a:prstGeom prst="rect">
            <a:avLst/>
          </a:prstGeom>
          <a:noFill/>
          <a:ln>
            <a:noFill/>
          </a:ln>
        </p:spPr>
        <p:txBody>
          <a:bodyPr spcFirstLastPara="1" wrap="square" lIns="91425" tIns="45700" rIns="91425" bIns="45700" anchor="t" anchorCtr="0">
            <a:normAutofit/>
          </a:bodyPr>
          <a:lstStyle>
            <a:lvl1pPr marL="457200" lvl="0" indent="-355600" algn="l">
              <a:lnSpc>
                <a:spcPct val="70000"/>
              </a:lnSpc>
              <a:spcBef>
                <a:spcPts val="1000"/>
              </a:spcBef>
              <a:spcAft>
                <a:spcPts val="0"/>
              </a:spcAft>
              <a:buClr>
                <a:schemeClr val="dk2"/>
              </a:buClr>
              <a:buSzPts val="2000"/>
              <a:buChar char="■"/>
              <a:defRPr sz="2000">
                <a:solidFill>
                  <a:schemeClr val="dk2"/>
                </a:solidFill>
              </a:defRPr>
            </a:lvl1pPr>
            <a:lvl2pPr marL="914400" lvl="1" indent="-355600" algn="l">
              <a:lnSpc>
                <a:spcPct val="70000"/>
              </a:lnSpc>
              <a:spcBef>
                <a:spcPts val="500"/>
              </a:spcBef>
              <a:spcAft>
                <a:spcPts val="0"/>
              </a:spcAft>
              <a:buClr>
                <a:schemeClr val="dk2"/>
              </a:buClr>
              <a:buSzPts val="2000"/>
              <a:buChar char="–"/>
              <a:defRPr sz="2000">
                <a:solidFill>
                  <a:schemeClr val="dk2"/>
                </a:solidFill>
              </a:defRPr>
            </a:lvl2pPr>
            <a:lvl3pPr marL="1371600" lvl="2" indent="-355600" algn="l">
              <a:lnSpc>
                <a:spcPct val="70000"/>
              </a:lnSpc>
              <a:spcBef>
                <a:spcPts val="500"/>
              </a:spcBef>
              <a:spcAft>
                <a:spcPts val="0"/>
              </a:spcAft>
              <a:buClr>
                <a:schemeClr val="dk2"/>
              </a:buClr>
              <a:buSzPts val="2000"/>
              <a:buChar char="■"/>
              <a:defRPr sz="2000">
                <a:solidFill>
                  <a:schemeClr val="dk2"/>
                </a:solidFill>
              </a:defRPr>
            </a:lvl3pPr>
            <a:lvl4pPr marL="1828800" lvl="3" indent="-355600" algn="l">
              <a:lnSpc>
                <a:spcPct val="70000"/>
              </a:lnSpc>
              <a:spcBef>
                <a:spcPts val="500"/>
              </a:spcBef>
              <a:spcAft>
                <a:spcPts val="0"/>
              </a:spcAft>
              <a:buClr>
                <a:schemeClr val="dk2"/>
              </a:buClr>
              <a:buSzPts val="2000"/>
              <a:buChar char="–"/>
              <a:defRPr sz="2000">
                <a:solidFill>
                  <a:schemeClr val="dk2"/>
                </a:solidFill>
              </a:defRPr>
            </a:lvl4pPr>
            <a:lvl5pPr marL="2286000" lvl="4" indent="-355600" algn="l">
              <a:lnSpc>
                <a:spcPct val="70000"/>
              </a:lnSpc>
              <a:spcBef>
                <a:spcPts val="500"/>
              </a:spcBef>
              <a:spcAft>
                <a:spcPts val="0"/>
              </a:spcAft>
              <a:buClr>
                <a:schemeClr val="dk2"/>
              </a:buClr>
              <a:buSzPts val="2000"/>
              <a:buChar char="■"/>
              <a:defRPr sz="2000">
                <a:solidFill>
                  <a:schemeClr val="dk2"/>
                </a:solidFill>
              </a:defRPr>
            </a:lvl5pPr>
            <a:lvl6pPr marL="2743200" lvl="5" indent="-342900" algn="l">
              <a:lnSpc>
                <a:spcPct val="94000"/>
              </a:lnSpc>
              <a:spcBef>
                <a:spcPts val="500"/>
              </a:spcBef>
              <a:spcAft>
                <a:spcPts val="0"/>
              </a:spcAft>
              <a:buClr>
                <a:schemeClr val="dk2"/>
              </a:buClr>
              <a:buSzPts val="1800"/>
              <a:buChar char="–"/>
              <a:defRPr/>
            </a:lvl6pPr>
            <a:lvl7pPr marL="3200400" lvl="6" indent="-342900" algn="l">
              <a:lnSpc>
                <a:spcPct val="94000"/>
              </a:lnSpc>
              <a:spcBef>
                <a:spcPts val="500"/>
              </a:spcBef>
              <a:spcAft>
                <a:spcPts val="0"/>
              </a:spcAft>
              <a:buClr>
                <a:schemeClr val="dk2"/>
              </a:buClr>
              <a:buSzPts val="1800"/>
              <a:buChar char="■"/>
              <a:defRPr/>
            </a:lvl7pPr>
            <a:lvl8pPr marL="3657600" lvl="7" indent="-342900" algn="l">
              <a:lnSpc>
                <a:spcPct val="94000"/>
              </a:lnSpc>
              <a:spcBef>
                <a:spcPts val="500"/>
              </a:spcBef>
              <a:spcAft>
                <a:spcPts val="0"/>
              </a:spcAft>
              <a:buClr>
                <a:schemeClr val="dk2"/>
              </a:buClr>
              <a:buSzPts val="1800"/>
              <a:buChar char="–"/>
              <a:defRPr/>
            </a:lvl8pPr>
            <a:lvl9pPr marL="4114800" lvl="8" indent="-342900" algn="l">
              <a:lnSpc>
                <a:spcPct val="94000"/>
              </a:lnSpc>
              <a:spcBef>
                <a:spcPts val="500"/>
              </a:spcBef>
              <a:spcAft>
                <a:spcPts val="200"/>
              </a:spcAft>
              <a:buClr>
                <a:schemeClr val="dk2"/>
              </a:buClr>
              <a:buSzPts val="1800"/>
              <a:buChar char="■"/>
              <a:defRPr/>
            </a:lvl9pPr>
          </a:lstStyle>
          <a:p>
            <a:endParaRPr/>
          </a:p>
        </p:txBody>
      </p:sp>
      <p:sp>
        <p:nvSpPr>
          <p:cNvPr id="359" name="Google Shape;359;p50"/>
          <p:cNvSpPr txBox="1">
            <a:spLocks noGrp="1"/>
          </p:cNvSpPr>
          <p:nvPr>
            <p:ph type="body" idx="2"/>
          </p:nvPr>
        </p:nvSpPr>
        <p:spPr>
          <a:xfrm>
            <a:off x="6126158" y="2285999"/>
            <a:ext cx="4447786" cy="3581401"/>
          </a:xfrm>
          <a:prstGeom prst="rect">
            <a:avLst/>
          </a:prstGeom>
          <a:noFill/>
          <a:ln>
            <a:noFill/>
          </a:ln>
        </p:spPr>
        <p:txBody>
          <a:bodyPr spcFirstLastPara="1" wrap="square" lIns="91425" tIns="45700" rIns="91425" bIns="45700" anchor="t" anchorCtr="0">
            <a:normAutofit/>
          </a:bodyPr>
          <a:lstStyle>
            <a:lvl1pPr marL="457200" lvl="0" indent="-355600" algn="l">
              <a:lnSpc>
                <a:spcPct val="70000"/>
              </a:lnSpc>
              <a:spcBef>
                <a:spcPts val="1000"/>
              </a:spcBef>
              <a:spcAft>
                <a:spcPts val="0"/>
              </a:spcAft>
              <a:buClr>
                <a:schemeClr val="dk2"/>
              </a:buClr>
              <a:buSzPts val="2000"/>
              <a:buChar char="■"/>
              <a:defRPr sz="2000">
                <a:solidFill>
                  <a:schemeClr val="dk2"/>
                </a:solidFill>
              </a:defRPr>
            </a:lvl1pPr>
            <a:lvl2pPr marL="914400" lvl="1" indent="-355600" algn="l">
              <a:lnSpc>
                <a:spcPct val="70000"/>
              </a:lnSpc>
              <a:spcBef>
                <a:spcPts val="500"/>
              </a:spcBef>
              <a:spcAft>
                <a:spcPts val="0"/>
              </a:spcAft>
              <a:buClr>
                <a:schemeClr val="dk2"/>
              </a:buClr>
              <a:buSzPts val="2000"/>
              <a:buChar char="–"/>
              <a:defRPr sz="2000">
                <a:solidFill>
                  <a:schemeClr val="dk2"/>
                </a:solidFill>
              </a:defRPr>
            </a:lvl2pPr>
            <a:lvl3pPr marL="1371600" lvl="2" indent="-355600" algn="l">
              <a:lnSpc>
                <a:spcPct val="70000"/>
              </a:lnSpc>
              <a:spcBef>
                <a:spcPts val="500"/>
              </a:spcBef>
              <a:spcAft>
                <a:spcPts val="0"/>
              </a:spcAft>
              <a:buClr>
                <a:schemeClr val="dk2"/>
              </a:buClr>
              <a:buSzPts val="2000"/>
              <a:buChar char="■"/>
              <a:defRPr sz="2000">
                <a:solidFill>
                  <a:schemeClr val="dk2"/>
                </a:solidFill>
              </a:defRPr>
            </a:lvl3pPr>
            <a:lvl4pPr marL="1828800" lvl="3" indent="-355600" algn="l">
              <a:lnSpc>
                <a:spcPct val="70000"/>
              </a:lnSpc>
              <a:spcBef>
                <a:spcPts val="500"/>
              </a:spcBef>
              <a:spcAft>
                <a:spcPts val="0"/>
              </a:spcAft>
              <a:buClr>
                <a:schemeClr val="dk2"/>
              </a:buClr>
              <a:buSzPts val="2000"/>
              <a:buChar char="–"/>
              <a:defRPr sz="2000">
                <a:solidFill>
                  <a:schemeClr val="dk2"/>
                </a:solidFill>
              </a:defRPr>
            </a:lvl4pPr>
            <a:lvl5pPr marL="2286000" lvl="4" indent="-355600" algn="l">
              <a:lnSpc>
                <a:spcPct val="70000"/>
              </a:lnSpc>
              <a:spcBef>
                <a:spcPts val="500"/>
              </a:spcBef>
              <a:spcAft>
                <a:spcPts val="0"/>
              </a:spcAft>
              <a:buClr>
                <a:schemeClr val="dk2"/>
              </a:buClr>
              <a:buSzPts val="2000"/>
              <a:buChar char="■"/>
              <a:defRPr sz="2000">
                <a:solidFill>
                  <a:schemeClr val="dk2"/>
                </a:solidFill>
              </a:defRPr>
            </a:lvl5pPr>
            <a:lvl6pPr marL="2743200" lvl="5" indent="-342900" algn="l">
              <a:lnSpc>
                <a:spcPct val="94000"/>
              </a:lnSpc>
              <a:spcBef>
                <a:spcPts val="500"/>
              </a:spcBef>
              <a:spcAft>
                <a:spcPts val="0"/>
              </a:spcAft>
              <a:buClr>
                <a:schemeClr val="dk2"/>
              </a:buClr>
              <a:buSzPts val="1800"/>
              <a:buChar char="–"/>
              <a:defRPr/>
            </a:lvl6pPr>
            <a:lvl7pPr marL="3200400" lvl="6" indent="-342900" algn="l">
              <a:lnSpc>
                <a:spcPct val="94000"/>
              </a:lnSpc>
              <a:spcBef>
                <a:spcPts val="500"/>
              </a:spcBef>
              <a:spcAft>
                <a:spcPts val="0"/>
              </a:spcAft>
              <a:buClr>
                <a:schemeClr val="dk2"/>
              </a:buClr>
              <a:buSzPts val="1800"/>
              <a:buChar char="■"/>
              <a:defRPr/>
            </a:lvl7pPr>
            <a:lvl8pPr marL="3657600" lvl="7" indent="-342900" algn="l">
              <a:lnSpc>
                <a:spcPct val="94000"/>
              </a:lnSpc>
              <a:spcBef>
                <a:spcPts val="500"/>
              </a:spcBef>
              <a:spcAft>
                <a:spcPts val="0"/>
              </a:spcAft>
              <a:buClr>
                <a:schemeClr val="dk2"/>
              </a:buClr>
              <a:buSzPts val="1800"/>
              <a:buChar char="–"/>
              <a:defRPr/>
            </a:lvl8pPr>
            <a:lvl9pPr marL="4114800" lvl="8" indent="-342900" algn="l">
              <a:lnSpc>
                <a:spcPct val="94000"/>
              </a:lnSpc>
              <a:spcBef>
                <a:spcPts val="500"/>
              </a:spcBef>
              <a:spcAft>
                <a:spcPts val="200"/>
              </a:spcAft>
              <a:buClr>
                <a:schemeClr val="dk2"/>
              </a:buClr>
              <a:buSzPts val="1800"/>
              <a:buChar char="■"/>
              <a:defRPr/>
            </a:lvl9pPr>
          </a:lstStyle>
          <a:p>
            <a:endParaRPr/>
          </a:p>
        </p:txBody>
      </p:sp>
      <p:sp>
        <p:nvSpPr>
          <p:cNvPr id="360" name="Google Shape;360;p50"/>
          <p:cNvSpPr txBox="1">
            <a:spLocks noGrp="1"/>
          </p:cNvSpPr>
          <p:nvPr>
            <p:ph type="dt" idx="10"/>
          </p:nvPr>
        </p:nvSpPr>
        <p:spPr>
          <a:xfrm>
            <a:off x="699888"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61" name="Google Shape;361;p5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62" name="Google Shape;362;p50"/>
          <p:cNvSpPr txBox="1">
            <a:spLocks noGrp="1"/>
          </p:cNvSpPr>
          <p:nvPr>
            <p:ph type="sldNum" idx="12"/>
          </p:nvPr>
        </p:nvSpPr>
        <p:spPr>
          <a:xfrm>
            <a:off x="8565648" y="6356350"/>
            <a:ext cx="1994402"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2_Comparison">
  <p:cSld name="2_Comparison">
    <p:spTree>
      <p:nvGrpSpPr>
        <p:cNvPr id="1" name="Shape 363"/>
        <p:cNvGrpSpPr/>
        <p:nvPr/>
      </p:nvGrpSpPr>
      <p:grpSpPr>
        <a:xfrm>
          <a:off x="0" y="0"/>
          <a:ext cx="0" cy="0"/>
          <a:chOff x="0" y="0"/>
          <a:chExt cx="0" cy="0"/>
        </a:xfrm>
      </p:grpSpPr>
      <p:sp>
        <p:nvSpPr>
          <p:cNvPr id="364" name="Google Shape;364;p51"/>
          <p:cNvSpPr txBox="1">
            <a:spLocks noGrp="1"/>
          </p:cNvSpPr>
          <p:nvPr>
            <p:ph type="title"/>
          </p:nvPr>
        </p:nvSpPr>
        <p:spPr>
          <a:xfrm>
            <a:off x="1371600" y="685800"/>
            <a:ext cx="9601200" cy="718718"/>
          </a:xfrm>
          <a:prstGeom prst="rect">
            <a:avLst/>
          </a:prstGeom>
          <a:noFill/>
          <a:ln>
            <a:noFill/>
          </a:ln>
        </p:spPr>
        <p:txBody>
          <a:bodyPr spcFirstLastPara="1" wrap="square" lIns="91425" tIns="45700" rIns="91425" bIns="45700" anchor="t" anchorCtr="0">
            <a:normAutofit/>
          </a:bodyPr>
          <a:lstStyle>
            <a:lvl1pPr lvl="0" algn="l">
              <a:lnSpc>
                <a:spcPct val="89000"/>
              </a:lnSpc>
              <a:spcBef>
                <a:spcPts val="0"/>
              </a:spcBef>
              <a:spcAft>
                <a:spcPts val="0"/>
              </a:spcAft>
              <a:buClr>
                <a:schemeClr val="dk2"/>
              </a:buClr>
              <a:buSzPts val="4400"/>
              <a:buFont typeface="Arial Black"/>
              <a:buNone/>
              <a:defRPr>
                <a:solidFill>
                  <a:schemeClr val="dk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65" name="Google Shape;365;p51"/>
          <p:cNvSpPr txBox="1">
            <a:spLocks noGrp="1"/>
          </p:cNvSpPr>
          <p:nvPr>
            <p:ph type="body" idx="1"/>
          </p:nvPr>
        </p:nvSpPr>
        <p:spPr>
          <a:xfrm>
            <a:off x="1371600" y="1645922"/>
            <a:ext cx="4443984" cy="823912"/>
          </a:xfrm>
          <a:prstGeom prst="rect">
            <a:avLst/>
          </a:prstGeom>
          <a:noFill/>
          <a:ln>
            <a:noFill/>
          </a:ln>
        </p:spPr>
        <p:txBody>
          <a:bodyPr spcFirstLastPara="1" wrap="square" lIns="91425" tIns="45700" rIns="91425" bIns="45700" anchor="b" anchorCtr="0">
            <a:noAutofit/>
          </a:bodyPr>
          <a:lstStyle>
            <a:lvl1pPr marL="457200" lvl="0" indent="-228600" algn="l">
              <a:lnSpc>
                <a:spcPct val="84000"/>
              </a:lnSpc>
              <a:spcBef>
                <a:spcPts val="0"/>
              </a:spcBef>
              <a:spcAft>
                <a:spcPts val="0"/>
              </a:spcAft>
              <a:buClr>
                <a:schemeClr val="dk2"/>
              </a:buClr>
              <a:buSzPts val="2000"/>
              <a:buNone/>
              <a:defRPr sz="2000" b="1" i="0">
                <a:solidFill>
                  <a:schemeClr val="dk2"/>
                </a:solidFill>
              </a:defRPr>
            </a:lvl1pPr>
            <a:lvl2pPr marL="914400" lvl="1" indent="-228600" algn="l">
              <a:lnSpc>
                <a:spcPct val="94000"/>
              </a:lnSpc>
              <a:spcBef>
                <a:spcPts val="500"/>
              </a:spcBef>
              <a:spcAft>
                <a:spcPts val="0"/>
              </a:spcAft>
              <a:buClr>
                <a:schemeClr val="dk2"/>
              </a:buClr>
              <a:buSzPts val="2000"/>
              <a:buNone/>
              <a:defRPr sz="2000" b="1"/>
            </a:lvl2pPr>
            <a:lvl3pPr marL="1371600" lvl="2" indent="-228600" algn="l">
              <a:lnSpc>
                <a:spcPct val="94000"/>
              </a:lnSpc>
              <a:spcBef>
                <a:spcPts val="500"/>
              </a:spcBef>
              <a:spcAft>
                <a:spcPts val="0"/>
              </a:spcAft>
              <a:buClr>
                <a:schemeClr val="dk2"/>
              </a:buClr>
              <a:buSzPts val="1800"/>
              <a:buNone/>
              <a:defRPr sz="1800" b="1"/>
            </a:lvl3pPr>
            <a:lvl4pPr marL="1828800" lvl="3" indent="-228600" algn="l">
              <a:lnSpc>
                <a:spcPct val="94000"/>
              </a:lnSpc>
              <a:spcBef>
                <a:spcPts val="500"/>
              </a:spcBef>
              <a:spcAft>
                <a:spcPts val="0"/>
              </a:spcAft>
              <a:buClr>
                <a:schemeClr val="dk2"/>
              </a:buClr>
              <a:buSzPts val="1600"/>
              <a:buNone/>
              <a:defRPr sz="1600" b="1"/>
            </a:lvl4pPr>
            <a:lvl5pPr marL="2286000" lvl="4" indent="-228600" algn="l">
              <a:lnSpc>
                <a:spcPct val="94000"/>
              </a:lnSpc>
              <a:spcBef>
                <a:spcPts val="500"/>
              </a:spcBef>
              <a:spcAft>
                <a:spcPts val="0"/>
              </a:spcAft>
              <a:buClr>
                <a:schemeClr val="dk2"/>
              </a:buClr>
              <a:buSzPts val="1600"/>
              <a:buNone/>
              <a:defRPr sz="1600" b="1"/>
            </a:lvl5pPr>
            <a:lvl6pPr marL="2743200" lvl="5" indent="-228600" algn="l">
              <a:lnSpc>
                <a:spcPct val="94000"/>
              </a:lnSpc>
              <a:spcBef>
                <a:spcPts val="500"/>
              </a:spcBef>
              <a:spcAft>
                <a:spcPts val="0"/>
              </a:spcAft>
              <a:buClr>
                <a:schemeClr val="dk2"/>
              </a:buClr>
              <a:buSzPts val="1600"/>
              <a:buNone/>
              <a:defRPr sz="1600" b="1"/>
            </a:lvl6pPr>
            <a:lvl7pPr marL="3200400" lvl="6" indent="-228600" algn="l">
              <a:lnSpc>
                <a:spcPct val="94000"/>
              </a:lnSpc>
              <a:spcBef>
                <a:spcPts val="500"/>
              </a:spcBef>
              <a:spcAft>
                <a:spcPts val="0"/>
              </a:spcAft>
              <a:buClr>
                <a:schemeClr val="dk2"/>
              </a:buClr>
              <a:buSzPts val="1600"/>
              <a:buNone/>
              <a:defRPr sz="1600" b="1"/>
            </a:lvl7pPr>
            <a:lvl8pPr marL="3657600" lvl="7" indent="-228600" algn="l">
              <a:lnSpc>
                <a:spcPct val="94000"/>
              </a:lnSpc>
              <a:spcBef>
                <a:spcPts val="500"/>
              </a:spcBef>
              <a:spcAft>
                <a:spcPts val="0"/>
              </a:spcAft>
              <a:buClr>
                <a:schemeClr val="dk2"/>
              </a:buClr>
              <a:buSzPts val="1600"/>
              <a:buNone/>
              <a:defRPr sz="1600" b="1"/>
            </a:lvl8pPr>
            <a:lvl9pPr marL="4114800" lvl="8" indent="-228600" algn="l">
              <a:lnSpc>
                <a:spcPct val="94000"/>
              </a:lnSpc>
              <a:spcBef>
                <a:spcPts val="500"/>
              </a:spcBef>
              <a:spcAft>
                <a:spcPts val="200"/>
              </a:spcAft>
              <a:buClr>
                <a:schemeClr val="dk2"/>
              </a:buClr>
              <a:buSzPts val="1600"/>
              <a:buNone/>
              <a:defRPr sz="1600" b="1"/>
            </a:lvl9pPr>
          </a:lstStyle>
          <a:p>
            <a:endParaRPr/>
          </a:p>
        </p:txBody>
      </p:sp>
      <p:sp>
        <p:nvSpPr>
          <p:cNvPr id="366" name="Google Shape;366;p51"/>
          <p:cNvSpPr txBox="1">
            <a:spLocks noGrp="1"/>
          </p:cNvSpPr>
          <p:nvPr>
            <p:ph type="body" idx="2"/>
          </p:nvPr>
        </p:nvSpPr>
        <p:spPr>
          <a:xfrm>
            <a:off x="1371600" y="2610265"/>
            <a:ext cx="4443984" cy="3168743"/>
          </a:xfrm>
          <a:prstGeom prst="rect">
            <a:avLst/>
          </a:prstGeom>
          <a:noFill/>
          <a:ln>
            <a:noFill/>
          </a:ln>
        </p:spPr>
        <p:txBody>
          <a:bodyPr spcFirstLastPara="1" wrap="square" lIns="91425" tIns="45700" rIns="91425" bIns="45700" anchor="t" anchorCtr="0">
            <a:normAutofit/>
          </a:bodyPr>
          <a:lstStyle>
            <a:lvl1pPr marL="457200" lvl="0" indent="-355600" algn="l">
              <a:lnSpc>
                <a:spcPct val="70000"/>
              </a:lnSpc>
              <a:spcBef>
                <a:spcPts val="1000"/>
              </a:spcBef>
              <a:spcAft>
                <a:spcPts val="0"/>
              </a:spcAft>
              <a:buClr>
                <a:schemeClr val="dk2"/>
              </a:buClr>
              <a:buSzPts val="2000"/>
              <a:buChar char="■"/>
              <a:defRPr sz="2000">
                <a:solidFill>
                  <a:schemeClr val="dk2"/>
                </a:solidFill>
              </a:defRPr>
            </a:lvl1pPr>
            <a:lvl2pPr marL="914400" lvl="1" indent="-355600" algn="l">
              <a:lnSpc>
                <a:spcPct val="70000"/>
              </a:lnSpc>
              <a:spcBef>
                <a:spcPts val="500"/>
              </a:spcBef>
              <a:spcAft>
                <a:spcPts val="0"/>
              </a:spcAft>
              <a:buClr>
                <a:schemeClr val="dk2"/>
              </a:buClr>
              <a:buSzPts val="2000"/>
              <a:buChar char="–"/>
              <a:defRPr sz="2000">
                <a:solidFill>
                  <a:schemeClr val="dk2"/>
                </a:solidFill>
              </a:defRPr>
            </a:lvl2pPr>
            <a:lvl3pPr marL="1371600" lvl="2" indent="-355600" algn="l">
              <a:lnSpc>
                <a:spcPct val="70000"/>
              </a:lnSpc>
              <a:spcBef>
                <a:spcPts val="500"/>
              </a:spcBef>
              <a:spcAft>
                <a:spcPts val="0"/>
              </a:spcAft>
              <a:buClr>
                <a:schemeClr val="dk2"/>
              </a:buClr>
              <a:buSzPts val="2000"/>
              <a:buChar char="■"/>
              <a:defRPr sz="2000">
                <a:solidFill>
                  <a:schemeClr val="dk2"/>
                </a:solidFill>
              </a:defRPr>
            </a:lvl3pPr>
            <a:lvl4pPr marL="1828800" lvl="3" indent="-355600" algn="l">
              <a:lnSpc>
                <a:spcPct val="70000"/>
              </a:lnSpc>
              <a:spcBef>
                <a:spcPts val="500"/>
              </a:spcBef>
              <a:spcAft>
                <a:spcPts val="0"/>
              </a:spcAft>
              <a:buClr>
                <a:schemeClr val="dk2"/>
              </a:buClr>
              <a:buSzPts val="2000"/>
              <a:buChar char="–"/>
              <a:defRPr sz="2000">
                <a:solidFill>
                  <a:schemeClr val="dk2"/>
                </a:solidFill>
              </a:defRPr>
            </a:lvl4pPr>
            <a:lvl5pPr marL="2286000" lvl="4" indent="-355600" algn="l">
              <a:lnSpc>
                <a:spcPct val="70000"/>
              </a:lnSpc>
              <a:spcBef>
                <a:spcPts val="500"/>
              </a:spcBef>
              <a:spcAft>
                <a:spcPts val="0"/>
              </a:spcAft>
              <a:buClr>
                <a:schemeClr val="dk2"/>
              </a:buClr>
              <a:buSzPts val="2000"/>
              <a:buChar char="■"/>
              <a:defRPr sz="2000">
                <a:solidFill>
                  <a:schemeClr val="dk2"/>
                </a:solidFill>
              </a:defRPr>
            </a:lvl5pPr>
            <a:lvl6pPr marL="2743200" lvl="5" indent="-342900" algn="l">
              <a:lnSpc>
                <a:spcPct val="94000"/>
              </a:lnSpc>
              <a:spcBef>
                <a:spcPts val="500"/>
              </a:spcBef>
              <a:spcAft>
                <a:spcPts val="0"/>
              </a:spcAft>
              <a:buClr>
                <a:schemeClr val="dk2"/>
              </a:buClr>
              <a:buSzPts val="1800"/>
              <a:buChar char="–"/>
              <a:defRPr/>
            </a:lvl6pPr>
            <a:lvl7pPr marL="3200400" lvl="6" indent="-342900" algn="l">
              <a:lnSpc>
                <a:spcPct val="94000"/>
              </a:lnSpc>
              <a:spcBef>
                <a:spcPts val="500"/>
              </a:spcBef>
              <a:spcAft>
                <a:spcPts val="0"/>
              </a:spcAft>
              <a:buClr>
                <a:schemeClr val="dk2"/>
              </a:buClr>
              <a:buSzPts val="1800"/>
              <a:buChar char="■"/>
              <a:defRPr/>
            </a:lvl7pPr>
            <a:lvl8pPr marL="3657600" lvl="7" indent="-342900" algn="l">
              <a:lnSpc>
                <a:spcPct val="94000"/>
              </a:lnSpc>
              <a:spcBef>
                <a:spcPts val="500"/>
              </a:spcBef>
              <a:spcAft>
                <a:spcPts val="0"/>
              </a:spcAft>
              <a:buClr>
                <a:schemeClr val="dk2"/>
              </a:buClr>
              <a:buSzPts val="1800"/>
              <a:buChar char="–"/>
              <a:defRPr/>
            </a:lvl8pPr>
            <a:lvl9pPr marL="4114800" lvl="8" indent="-342900" algn="l">
              <a:lnSpc>
                <a:spcPct val="94000"/>
              </a:lnSpc>
              <a:spcBef>
                <a:spcPts val="500"/>
              </a:spcBef>
              <a:spcAft>
                <a:spcPts val="200"/>
              </a:spcAft>
              <a:buClr>
                <a:schemeClr val="dk2"/>
              </a:buClr>
              <a:buSzPts val="1800"/>
              <a:buChar char="■"/>
              <a:defRPr/>
            </a:lvl9pPr>
          </a:lstStyle>
          <a:p>
            <a:endParaRPr/>
          </a:p>
        </p:txBody>
      </p:sp>
      <p:sp>
        <p:nvSpPr>
          <p:cNvPr id="367" name="Google Shape;367;p51"/>
          <p:cNvSpPr txBox="1">
            <a:spLocks noGrp="1"/>
          </p:cNvSpPr>
          <p:nvPr>
            <p:ph type="body" idx="3"/>
          </p:nvPr>
        </p:nvSpPr>
        <p:spPr>
          <a:xfrm>
            <a:off x="6525014" y="1645922"/>
            <a:ext cx="4443984" cy="823912"/>
          </a:xfrm>
          <a:prstGeom prst="rect">
            <a:avLst/>
          </a:prstGeom>
          <a:noFill/>
          <a:ln>
            <a:noFill/>
          </a:ln>
        </p:spPr>
        <p:txBody>
          <a:bodyPr spcFirstLastPara="1" wrap="square" lIns="91425" tIns="45700" rIns="91425" bIns="45700" anchor="b" anchorCtr="0">
            <a:noAutofit/>
          </a:bodyPr>
          <a:lstStyle>
            <a:lvl1pPr marL="457200" lvl="0" indent="-228600" algn="l">
              <a:lnSpc>
                <a:spcPct val="84000"/>
              </a:lnSpc>
              <a:spcBef>
                <a:spcPts val="0"/>
              </a:spcBef>
              <a:spcAft>
                <a:spcPts val="0"/>
              </a:spcAft>
              <a:buClr>
                <a:schemeClr val="dk2"/>
              </a:buClr>
              <a:buSzPts val="2000"/>
              <a:buNone/>
              <a:defRPr sz="2000" b="1" i="0">
                <a:solidFill>
                  <a:schemeClr val="dk2"/>
                </a:solidFill>
              </a:defRPr>
            </a:lvl1pPr>
            <a:lvl2pPr marL="914400" lvl="1" indent="-228600" algn="l">
              <a:lnSpc>
                <a:spcPct val="94000"/>
              </a:lnSpc>
              <a:spcBef>
                <a:spcPts val="500"/>
              </a:spcBef>
              <a:spcAft>
                <a:spcPts val="0"/>
              </a:spcAft>
              <a:buClr>
                <a:schemeClr val="dk2"/>
              </a:buClr>
              <a:buSzPts val="2000"/>
              <a:buNone/>
              <a:defRPr sz="2000" b="1"/>
            </a:lvl2pPr>
            <a:lvl3pPr marL="1371600" lvl="2" indent="-228600" algn="l">
              <a:lnSpc>
                <a:spcPct val="94000"/>
              </a:lnSpc>
              <a:spcBef>
                <a:spcPts val="500"/>
              </a:spcBef>
              <a:spcAft>
                <a:spcPts val="0"/>
              </a:spcAft>
              <a:buClr>
                <a:schemeClr val="dk2"/>
              </a:buClr>
              <a:buSzPts val="1800"/>
              <a:buNone/>
              <a:defRPr sz="1800" b="1"/>
            </a:lvl3pPr>
            <a:lvl4pPr marL="1828800" lvl="3" indent="-228600" algn="l">
              <a:lnSpc>
                <a:spcPct val="94000"/>
              </a:lnSpc>
              <a:spcBef>
                <a:spcPts val="500"/>
              </a:spcBef>
              <a:spcAft>
                <a:spcPts val="0"/>
              </a:spcAft>
              <a:buClr>
                <a:schemeClr val="dk2"/>
              </a:buClr>
              <a:buSzPts val="1600"/>
              <a:buNone/>
              <a:defRPr sz="1600" b="1"/>
            </a:lvl4pPr>
            <a:lvl5pPr marL="2286000" lvl="4" indent="-228600" algn="l">
              <a:lnSpc>
                <a:spcPct val="94000"/>
              </a:lnSpc>
              <a:spcBef>
                <a:spcPts val="500"/>
              </a:spcBef>
              <a:spcAft>
                <a:spcPts val="0"/>
              </a:spcAft>
              <a:buClr>
                <a:schemeClr val="dk2"/>
              </a:buClr>
              <a:buSzPts val="1600"/>
              <a:buNone/>
              <a:defRPr sz="1600" b="1"/>
            </a:lvl5pPr>
            <a:lvl6pPr marL="2743200" lvl="5" indent="-228600" algn="l">
              <a:lnSpc>
                <a:spcPct val="94000"/>
              </a:lnSpc>
              <a:spcBef>
                <a:spcPts val="500"/>
              </a:spcBef>
              <a:spcAft>
                <a:spcPts val="0"/>
              </a:spcAft>
              <a:buClr>
                <a:schemeClr val="dk2"/>
              </a:buClr>
              <a:buSzPts val="1600"/>
              <a:buNone/>
              <a:defRPr sz="1600" b="1"/>
            </a:lvl6pPr>
            <a:lvl7pPr marL="3200400" lvl="6" indent="-228600" algn="l">
              <a:lnSpc>
                <a:spcPct val="94000"/>
              </a:lnSpc>
              <a:spcBef>
                <a:spcPts val="500"/>
              </a:spcBef>
              <a:spcAft>
                <a:spcPts val="0"/>
              </a:spcAft>
              <a:buClr>
                <a:schemeClr val="dk2"/>
              </a:buClr>
              <a:buSzPts val="1600"/>
              <a:buNone/>
              <a:defRPr sz="1600" b="1"/>
            </a:lvl7pPr>
            <a:lvl8pPr marL="3657600" lvl="7" indent="-228600" algn="l">
              <a:lnSpc>
                <a:spcPct val="94000"/>
              </a:lnSpc>
              <a:spcBef>
                <a:spcPts val="500"/>
              </a:spcBef>
              <a:spcAft>
                <a:spcPts val="0"/>
              </a:spcAft>
              <a:buClr>
                <a:schemeClr val="dk2"/>
              </a:buClr>
              <a:buSzPts val="1600"/>
              <a:buNone/>
              <a:defRPr sz="1600" b="1"/>
            </a:lvl8pPr>
            <a:lvl9pPr marL="4114800" lvl="8" indent="-228600" algn="l">
              <a:lnSpc>
                <a:spcPct val="94000"/>
              </a:lnSpc>
              <a:spcBef>
                <a:spcPts val="500"/>
              </a:spcBef>
              <a:spcAft>
                <a:spcPts val="200"/>
              </a:spcAft>
              <a:buClr>
                <a:schemeClr val="dk2"/>
              </a:buClr>
              <a:buSzPts val="1600"/>
              <a:buNone/>
              <a:defRPr sz="1600" b="1"/>
            </a:lvl9pPr>
          </a:lstStyle>
          <a:p>
            <a:endParaRPr/>
          </a:p>
        </p:txBody>
      </p:sp>
      <p:sp>
        <p:nvSpPr>
          <p:cNvPr id="368" name="Google Shape;368;p51"/>
          <p:cNvSpPr txBox="1">
            <a:spLocks noGrp="1"/>
          </p:cNvSpPr>
          <p:nvPr>
            <p:ph type="body" idx="4"/>
          </p:nvPr>
        </p:nvSpPr>
        <p:spPr>
          <a:xfrm>
            <a:off x="6525014" y="2610265"/>
            <a:ext cx="4443984" cy="3168743"/>
          </a:xfrm>
          <a:prstGeom prst="rect">
            <a:avLst/>
          </a:prstGeom>
          <a:noFill/>
          <a:ln>
            <a:noFill/>
          </a:ln>
        </p:spPr>
        <p:txBody>
          <a:bodyPr spcFirstLastPara="1" wrap="square" lIns="91425" tIns="45700" rIns="91425" bIns="45700" anchor="t" anchorCtr="0">
            <a:normAutofit/>
          </a:bodyPr>
          <a:lstStyle>
            <a:lvl1pPr marL="457200" lvl="0" indent="-355600" algn="l">
              <a:lnSpc>
                <a:spcPct val="70000"/>
              </a:lnSpc>
              <a:spcBef>
                <a:spcPts val="1000"/>
              </a:spcBef>
              <a:spcAft>
                <a:spcPts val="0"/>
              </a:spcAft>
              <a:buClr>
                <a:schemeClr val="dk2"/>
              </a:buClr>
              <a:buSzPts val="2000"/>
              <a:buChar char="■"/>
              <a:defRPr sz="2000">
                <a:solidFill>
                  <a:schemeClr val="dk2"/>
                </a:solidFill>
              </a:defRPr>
            </a:lvl1pPr>
            <a:lvl2pPr marL="914400" lvl="1" indent="-355600" algn="l">
              <a:lnSpc>
                <a:spcPct val="70000"/>
              </a:lnSpc>
              <a:spcBef>
                <a:spcPts val="500"/>
              </a:spcBef>
              <a:spcAft>
                <a:spcPts val="0"/>
              </a:spcAft>
              <a:buClr>
                <a:schemeClr val="dk2"/>
              </a:buClr>
              <a:buSzPts val="2000"/>
              <a:buChar char="–"/>
              <a:defRPr sz="2000">
                <a:solidFill>
                  <a:schemeClr val="dk2"/>
                </a:solidFill>
              </a:defRPr>
            </a:lvl2pPr>
            <a:lvl3pPr marL="1371600" lvl="2" indent="-355600" algn="l">
              <a:lnSpc>
                <a:spcPct val="70000"/>
              </a:lnSpc>
              <a:spcBef>
                <a:spcPts val="500"/>
              </a:spcBef>
              <a:spcAft>
                <a:spcPts val="0"/>
              </a:spcAft>
              <a:buClr>
                <a:schemeClr val="dk2"/>
              </a:buClr>
              <a:buSzPts val="2000"/>
              <a:buChar char="■"/>
              <a:defRPr sz="2000">
                <a:solidFill>
                  <a:schemeClr val="dk2"/>
                </a:solidFill>
              </a:defRPr>
            </a:lvl3pPr>
            <a:lvl4pPr marL="1828800" lvl="3" indent="-355600" algn="l">
              <a:lnSpc>
                <a:spcPct val="70000"/>
              </a:lnSpc>
              <a:spcBef>
                <a:spcPts val="500"/>
              </a:spcBef>
              <a:spcAft>
                <a:spcPts val="0"/>
              </a:spcAft>
              <a:buClr>
                <a:schemeClr val="dk2"/>
              </a:buClr>
              <a:buSzPts val="2000"/>
              <a:buChar char="–"/>
              <a:defRPr sz="2000">
                <a:solidFill>
                  <a:schemeClr val="dk2"/>
                </a:solidFill>
              </a:defRPr>
            </a:lvl4pPr>
            <a:lvl5pPr marL="2286000" lvl="4" indent="-355600" algn="l">
              <a:lnSpc>
                <a:spcPct val="70000"/>
              </a:lnSpc>
              <a:spcBef>
                <a:spcPts val="500"/>
              </a:spcBef>
              <a:spcAft>
                <a:spcPts val="0"/>
              </a:spcAft>
              <a:buClr>
                <a:schemeClr val="dk2"/>
              </a:buClr>
              <a:buSzPts val="2000"/>
              <a:buChar char="■"/>
              <a:defRPr sz="2000">
                <a:solidFill>
                  <a:schemeClr val="dk2"/>
                </a:solidFill>
              </a:defRPr>
            </a:lvl5pPr>
            <a:lvl6pPr marL="2743200" lvl="5" indent="-342900" algn="l">
              <a:lnSpc>
                <a:spcPct val="94000"/>
              </a:lnSpc>
              <a:spcBef>
                <a:spcPts val="500"/>
              </a:spcBef>
              <a:spcAft>
                <a:spcPts val="0"/>
              </a:spcAft>
              <a:buClr>
                <a:schemeClr val="dk2"/>
              </a:buClr>
              <a:buSzPts val="1800"/>
              <a:buChar char="–"/>
              <a:defRPr/>
            </a:lvl6pPr>
            <a:lvl7pPr marL="3200400" lvl="6" indent="-342900" algn="l">
              <a:lnSpc>
                <a:spcPct val="94000"/>
              </a:lnSpc>
              <a:spcBef>
                <a:spcPts val="500"/>
              </a:spcBef>
              <a:spcAft>
                <a:spcPts val="0"/>
              </a:spcAft>
              <a:buClr>
                <a:schemeClr val="dk2"/>
              </a:buClr>
              <a:buSzPts val="1800"/>
              <a:buChar char="■"/>
              <a:defRPr/>
            </a:lvl7pPr>
            <a:lvl8pPr marL="3657600" lvl="7" indent="-342900" algn="l">
              <a:lnSpc>
                <a:spcPct val="94000"/>
              </a:lnSpc>
              <a:spcBef>
                <a:spcPts val="500"/>
              </a:spcBef>
              <a:spcAft>
                <a:spcPts val="0"/>
              </a:spcAft>
              <a:buClr>
                <a:schemeClr val="dk2"/>
              </a:buClr>
              <a:buSzPts val="1800"/>
              <a:buChar char="–"/>
              <a:defRPr/>
            </a:lvl8pPr>
            <a:lvl9pPr marL="4114800" lvl="8" indent="-342900" algn="l">
              <a:lnSpc>
                <a:spcPct val="94000"/>
              </a:lnSpc>
              <a:spcBef>
                <a:spcPts val="500"/>
              </a:spcBef>
              <a:spcAft>
                <a:spcPts val="200"/>
              </a:spcAft>
              <a:buClr>
                <a:schemeClr val="dk2"/>
              </a:buClr>
              <a:buSzPts val="1800"/>
              <a:buChar char="■"/>
              <a:defRPr/>
            </a:lvl9pPr>
          </a:lstStyle>
          <a:p>
            <a:endParaRPr/>
          </a:p>
        </p:txBody>
      </p:sp>
      <p:sp>
        <p:nvSpPr>
          <p:cNvPr id="369" name="Google Shape;369;p51"/>
          <p:cNvSpPr txBox="1">
            <a:spLocks noGrp="1"/>
          </p:cNvSpPr>
          <p:nvPr>
            <p:ph type="dt" idx="10"/>
          </p:nvPr>
        </p:nvSpPr>
        <p:spPr>
          <a:xfrm>
            <a:off x="699888"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70" name="Google Shape;370;p5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71" name="Google Shape;371;p51"/>
          <p:cNvSpPr txBox="1">
            <a:spLocks noGrp="1"/>
          </p:cNvSpPr>
          <p:nvPr>
            <p:ph type="sldNum" idx="12"/>
          </p:nvPr>
        </p:nvSpPr>
        <p:spPr>
          <a:xfrm>
            <a:off x="8565648" y="6356350"/>
            <a:ext cx="1994402"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matchingName="1_Content with List">
  <p:cSld name="1_Content with List">
    <p:spTree>
      <p:nvGrpSpPr>
        <p:cNvPr id="1" name="Shape 372"/>
        <p:cNvGrpSpPr/>
        <p:nvPr/>
      </p:nvGrpSpPr>
      <p:grpSpPr>
        <a:xfrm>
          <a:off x="0" y="0"/>
          <a:ext cx="0" cy="0"/>
          <a:chOff x="0" y="0"/>
          <a:chExt cx="0" cy="0"/>
        </a:xfrm>
      </p:grpSpPr>
      <p:grpSp>
        <p:nvGrpSpPr>
          <p:cNvPr id="373" name="Google Shape;373;p52"/>
          <p:cNvGrpSpPr/>
          <p:nvPr/>
        </p:nvGrpSpPr>
        <p:grpSpPr>
          <a:xfrm>
            <a:off x="6275070" y="559466"/>
            <a:ext cx="5322099" cy="5542080"/>
            <a:chOff x="6256020" y="559466"/>
            <a:chExt cx="5322099" cy="5542080"/>
          </a:xfrm>
        </p:grpSpPr>
        <p:sp>
          <p:nvSpPr>
            <p:cNvPr id="374" name="Google Shape;374;p52"/>
            <p:cNvSpPr/>
            <p:nvPr/>
          </p:nvSpPr>
          <p:spPr>
            <a:xfrm>
              <a:off x="6256020" y="559466"/>
              <a:ext cx="5322099" cy="182880"/>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375" name="Google Shape;375;p52"/>
            <p:cNvSpPr/>
            <p:nvPr/>
          </p:nvSpPr>
          <p:spPr>
            <a:xfrm rot="5400000">
              <a:off x="8715640" y="3239067"/>
              <a:ext cx="5542078" cy="182880"/>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376" name="Google Shape;376;p52"/>
            <p:cNvSpPr/>
            <p:nvPr/>
          </p:nvSpPr>
          <p:spPr>
            <a:xfrm>
              <a:off x="9883140" y="5918666"/>
              <a:ext cx="1694979" cy="182880"/>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grpSp>
      <p:sp>
        <p:nvSpPr>
          <p:cNvPr id="377" name="Google Shape;377;p52" title="Background Shape"/>
          <p:cNvSpPr/>
          <p:nvPr/>
        </p:nvSpPr>
        <p:spPr>
          <a:xfrm>
            <a:off x="0" y="376"/>
            <a:ext cx="5532504" cy="6857624"/>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8" name="Google Shape;378;p52"/>
          <p:cNvSpPr txBox="1">
            <a:spLocks noGrp="1"/>
          </p:cNvSpPr>
          <p:nvPr>
            <p:ph type="title"/>
          </p:nvPr>
        </p:nvSpPr>
        <p:spPr>
          <a:xfrm>
            <a:off x="723900" y="685800"/>
            <a:ext cx="3855720" cy="2157884"/>
          </a:xfrm>
          <a:prstGeom prst="rect">
            <a:avLst/>
          </a:prstGeom>
          <a:noFill/>
          <a:ln>
            <a:noFill/>
          </a:ln>
        </p:spPr>
        <p:txBody>
          <a:bodyPr spcFirstLastPara="1" wrap="square" lIns="91425" tIns="45700" rIns="91425" bIns="45700" anchor="t" anchorCtr="0">
            <a:normAutofit/>
          </a:bodyPr>
          <a:lstStyle>
            <a:lvl1pPr lvl="0" algn="l">
              <a:lnSpc>
                <a:spcPct val="84000"/>
              </a:lnSpc>
              <a:spcBef>
                <a:spcPts val="0"/>
              </a:spcBef>
              <a:spcAft>
                <a:spcPts val="0"/>
              </a:spcAft>
              <a:buClr>
                <a:schemeClr val="lt1"/>
              </a:buClr>
              <a:buSzPts val="4800"/>
              <a:buFont typeface="Arial Black"/>
              <a:buNone/>
              <a:defRPr sz="48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79" name="Google Shape;379;p52"/>
          <p:cNvSpPr txBox="1">
            <a:spLocks noGrp="1"/>
          </p:cNvSpPr>
          <p:nvPr>
            <p:ph type="body" idx="1"/>
          </p:nvPr>
        </p:nvSpPr>
        <p:spPr>
          <a:xfrm>
            <a:off x="6275070" y="1371599"/>
            <a:ext cx="4621364" cy="4082995"/>
          </a:xfrm>
          <a:prstGeom prst="rect">
            <a:avLst/>
          </a:prstGeom>
          <a:noFill/>
          <a:ln>
            <a:noFill/>
          </a:ln>
        </p:spPr>
        <p:txBody>
          <a:bodyPr spcFirstLastPara="1" wrap="square" lIns="91425" tIns="45700" rIns="91425" bIns="45700" anchor="t" anchorCtr="0">
            <a:normAutofit/>
          </a:bodyPr>
          <a:lstStyle>
            <a:lvl1pPr marL="457200" lvl="0" indent="-304800" algn="l">
              <a:lnSpc>
                <a:spcPct val="70000"/>
              </a:lnSpc>
              <a:spcBef>
                <a:spcPts val="1000"/>
              </a:spcBef>
              <a:spcAft>
                <a:spcPts val="0"/>
              </a:spcAft>
              <a:buClr>
                <a:schemeClr val="dk2"/>
              </a:buClr>
              <a:buSzPts val="1200"/>
              <a:buChar char="■"/>
              <a:defRPr sz="1200"/>
            </a:lvl1pPr>
            <a:lvl2pPr marL="914400" lvl="1" indent="-304800" algn="l">
              <a:lnSpc>
                <a:spcPct val="70000"/>
              </a:lnSpc>
              <a:spcBef>
                <a:spcPts val="500"/>
              </a:spcBef>
              <a:spcAft>
                <a:spcPts val="0"/>
              </a:spcAft>
              <a:buClr>
                <a:schemeClr val="dk2"/>
              </a:buClr>
              <a:buSzPts val="1200"/>
              <a:buChar char="–"/>
              <a:defRPr sz="1200"/>
            </a:lvl2pPr>
            <a:lvl3pPr marL="1371600" lvl="2" indent="-304800" algn="l">
              <a:lnSpc>
                <a:spcPct val="70000"/>
              </a:lnSpc>
              <a:spcBef>
                <a:spcPts val="500"/>
              </a:spcBef>
              <a:spcAft>
                <a:spcPts val="0"/>
              </a:spcAft>
              <a:buClr>
                <a:schemeClr val="dk2"/>
              </a:buClr>
              <a:buSzPts val="1200"/>
              <a:buChar char="■"/>
              <a:defRPr sz="1200"/>
            </a:lvl3pPr>
            <a:lvl4pPr marL="1828800" lvl="3" indent="-304800" algn="l">
              <a:lnSpc>
                <a:spcPct val="70000"/>
              </a:lnSpc>
              <a:spcBef>
                <a:spcPts val="500"/>
              </a:spcBef>
              <a:spcAft>
                <a:spcPts val="0"/>
              </a:spcAft>
              <a:buClr>
                <a:schemeClr val="dk2"/>
              </a:buClr>
              <a:buSzPts val="1200"/>
              <a:buChar char="–"/>
              <a:defRPr sz="1200"/>
            </a:lvl4pPr>
            <a:lvl5pPr marL="2286000" lvl="4" indent="-304800" algn="l">
              <a:lnSpc>
                <a:spcPct val="70000"/>
              </a:lnSpc>
              <a:spcBef>
                <a:spcPts val="500"/>
              </a:spcBef>
              <a:spcAft>
                <a:spcPts val="0"/>
              </a:spcAft>
              <a:buClr>
                <a:schemeClr val="dk2"/>
              </a:buClr>
              <a:buSzPts val="1200"/>
              <a:buChar char="■"/>
              <a:defRPr sz="1200"/>
            </a:lvl5pPr>
            <a:lvl6pPr marL="2743200" lvl="5" indent="-330200" algn="l">
              <a:lnSpc>
                <a:spcPct val="94000"/>
              </a:lnSpc>
              <a:spcBef>
                <a:spcPts val="500"/>
              </a:spcBef>
              <a:spcAft>
                <a:spcPts val="0"/>
              </a:spcAft>
              <a:buClr>
                <a:schemeClr val="dk2"/>
              </a:buClr>
              <a:buSzPts val="1600"/>
              <a:buChar char="–"/>
              <a:defRPr sz="1600"/>
            </a:lvl6pPr>
            <a:lvl7pPr marL="3200400" lvl="6" indent="-330200" algn="l">
              <a:lnSpc>
                <a:spcPct val="94000"/>
              </a:lnSpc>
              <a:spcBef>
                <a:spcPts val="500"/>
              </a:spcBef>
              <a:spcAft>
                <a:spcPts val="0"/>
              </a:spcAft>
              <a:buClr>
                <a:schemeClr val="dk2"/>
              </a:buClr>
              <a:buSzPts val="1600"/>
              <a:buChar char="■"/>
              <a:defRPr sz="1600"/>
            </a:lvl7pPr>
            <a:lvl8pPr marL="3657600" lvl="7" indent="-330200" algn="l">
              <a:lnSpc>
                <a:spcPct val="94000"/>
              </a:lnSpc>
              <a:spcBef>
                <a:spcPts val="500"/>
              </a:spcBef>
              <a:spcAft>
                <a:spcPts val="0"/>
              </a:spcAft>
              <a:buClr>
                <a:schemeClr val="dk2"/>
              </a:buClr>
              <a:buSzPts val="1600"/>
              <a:buChar char="–"/>
              <a:defRPr sz="1600"/>
            </a:lvl8pPr>
            <a:lvl9pPr marL="4114800" lvl="8" indent="-330200" algn="l">
              <a:lnSpc>
                <a:spcPct val="94000"/>
              </a:lnSpc>
              <a:spcBef>
                <a:spcPts val="500"/>
              </a:spcBef>
              <a:spcAft>
                <a:spcPts val="200"/>
              </a:spcAft>
              <a:buClr>
                <a:schemeClr val="dk2"/>
              </a:buClr>
              <a:buSzPts val="1600"/>
              <a:buChar char="■"/>
              <a:defRPr sz="1600"/>
            </a:lvl9pPr>
          </a:lstStyle>
          <a:p>
            <a:endParaRPr/>
          </a:p>
        </p:txBody>
      </p:sp>
      <p:sp>
        <p:nvSpPr>
          <p:cNvPr id="380" name="Google Shape;380;p52"/>
          <p:cNvSpPr txBox="1">
            <a:spLocks noGrp="1"/>
          </p:cNvSpPr>
          <p:nvPr>
            <p:ph type="body" idx="2"/>
          </p:nvPr>
        </p:nvSpPr>
        <p:spPr>
          <a:xfrm>
            <a:off x="723900" y="2856344"/>
            <a:ext cx="3855720" cy="3011056"/>
          </a:xfrm>
          <a:prstGeom prst="rect">
            <a:avLst/>
          </a:prstGeom>
          <a:noFill/>
          <a:ln>
            <a:noFill/>
          </a:ln>
        </p:spPr>
        <p:txBody>
          <a:bodyPr spcFirstLastPara="1" wrap="square" lIns="91425" tIns="45700" rIns="91425" bIns="45700" anchor="b" anchorCtr="0">
            <a:noAutofit/>
          </a:bodyPr>
          <a:lstStyle>
            <a:lvl1pPr marL="457200" lvl="0" indent="-228600" algn="l">
              <a:lnSpc>
                <a:spcPct val="113000"/>
              </a:lnSpc>
              <a:spcBef>
                <a:spcPts val="0"/>
              </a:spcBef>
              <a:spcAft>
                <a:spcPts val="0"/>
              </a:spcAft>
              <a:buClr>
                <a:schemeClr val="lt1"/>
              </a:buClr>
              <a:buSzPts val="2000"/>
              <a:buNone/>
              <a:defRPr sz="2000">
                <a:solidFill>
                  <a:schemeClr val="lt1"/>
                </a:solidFill>
              </a:defRPr>
            </a:lvl1pPr>
            <a:lvl2pPr marL="914400" lvl="1" indent="-228600" algn="l">
              <a:lnSpc>
                <a:spcPct val="94000"/>
              </a:lnSpc>
              <a:spcBef>
                <a:spcPts val="1500"/>
              </a:spcBef>
              <a:spcAft>
                <a:spcPts val="0"/>
              </a:spcAft>
              <a:buClr>
                <a:schemeClr val="dk2"/>
              </a:buClr>
              <a:buSzPts val="1400"/>
              <a:buNone/>
              <a:defRPr sz="1400"/>
            </a:lvl2pPr>
            <a:lvl3pPr marL="1371600" lvl="2" indent="-228600" algn="l">
              <a:lnSpc>
                <a:spcPct val="94000"/>
              </a:lnSpc>
              <a:spcBef>
                <a:spcPts val="500"/>
              </a:spcBef>
              <a:spcAft>
                <a:spcPts val="0"/>
              </a:spcAft>
              <a:buClr>
                <a:schemeClr val="dk2"/>
              </a:buClr>
              <a:buSzPts val="1200"/>
              <a:buNone/>
              <a:defRPr sz="1200"/>
            </a:lvl3pPr>
            <a:lvl4pPr marL="1828800" lvl="3" indent="-228600" algn="l">
              <a:lnSpc>
                <a:spcPct val="94000"/>
              </a:lnSpc>
              <a:spcBef>
                <a:spcPts val="500"/>
              </a:spcBef>
              <a:spcAft>
                <a:spcPts val="0"/>
              </a:spcAft>
              <a:buClr>
                <a:schemeClr val="dk2"/>
              </a:buClr>
              <a:buSzPts val="1000"/>
              <a:buNone/>
              <a:defRPr sz="1000"/>
            </a:lvl4pPr>
            <a:lvl5pPr marL="2286000" lvl="4" indent="-228600" algn="l">
              <a:lnSpc>
                <a:spcPct val="94000"/>
              </a:lnSpc>
              <a:spcBef>
                <a:spcPts val="500"/>
              </a:spcBef>
              <a:spcAft>
                <a:spcPts val="0"/>
              </a:spcAft>
              <a:buClr>
                <a:schemeClr val="dk2"/>
              </a:buClr>
              <a:buSzPts val="1000"/>
              <a:buNone/>
              <a:defRPr sz="1000"/>
            </a:lvl5pPr>
            <a:lvl6pPr marL="2743200" lvl="5" indent="-228600" algn="l">
              <a:lnSpc>
                <a:spcPct val="94000"/>
              </a:lnSpc>
              <a:spcBef>
                <a:spcPts val="500"/>
              </a:spcBef>
              <a:spcAft>
                <a:spcPts val="0"/>
              </a:spcAft>
              <a:buClr>
                <a:schemeClr val="dk2"/>
              </a:buClr>
              <a:buSzPts val="1000"/>
              <a:buNone/>
              <a:defRPr sz="1000"/>
            </a:lvl6pPr>
            <a:lvl7pPr marL="3200400" lvl="6" indent="-228600" algn="l">
              <a:lnSpc>
                <a:spcPct val="94000"/>
              </a:lnSpc>
              <a:spcBef>
                <a:spcPts val="500"/>
              </a:spcBef>
              <a:spcAft>
                <a:spcPts val="0"/>
              </a:spcAft>
              <a:buClr>
                <a:schemeClr val="dk2"/>
              </a:buClr>
              <a:buSzPts val="1000"/>
              <a:buNone/>
              <a:defRPr sz="1000"/>
            </a:lvl7pPr>
            <a:lvl8pPr marL="3657600" lvl="7" indent="-228600" algn="l">
              <a:lnSpc>
                <a:spcPct val="94000"/>
              </a:lnSpc>
              <a:spcBef>
                <a:spcPts val="500"/>
              </a:spcBef>
              <a:spcAft>
                <a:spcPts val="0"/>
              </a:spcAft>
              <a:buClr>
                <a:schemeClr val="dk2"/>
              </a:buClr>
              <a:buSzPts val="1000"/>
              <a:buNone/>
              <a:defRPr sz="1000"/>
            </a:lvl8pPr>
            <a:lvl9pPr marL="4114800" lvl="8" indent="-228600" algn="l">
              <a:lnSpc>
                <a:spcPct val="94000"/>
              </a:lnSpc>
              <a:spcBef>
                <a:spcPts val="500"/>
              </a:spcBef>
              <a:spcAft>
                <a:spcPts val="200"/>
              </a:spcAft>
              <a:buClr>
                <a:schemeClr val="dk2"/>
              </a:buClr>
              <a:buSzPts val="1000"/>
              <a:buNone/>
              <a:defRPr sz="1000"/>
            </a:lvl9pPr>
          </a:lstStyle>
          <a:p>
            <a:endParaRPr/>
          </a:p>
        </p:txBody>
      </p:sp>
      <p:pic>
        <p:nvPicPr>
          <p:cNvPr id="381" name="Google Shape;381;p52"/>
          <p:cNvPicPr preferRelativeResize="0"/>
          <p:nvPr/>
        </p:nvPicPr>
        <p:blipFill rotWithShape="1">
          <a:blip r:embed="rId2">
            <a:alphaModFix/>
          </a:blip>
          <a:srcRect/>
          <a:stretch/>
        </p:blipFill>
        <p:spPr>
          <a:xfrm>
            <a:off x="10673625" y="6384707"/>
            <a:ext cx="940525" cy="263806"/>
          </a:xfrm>
          <a:prstGeom prst="rect">
            <a:avLst/>
          </a:prstGeom>
          <a:noFill/>
          <a:ln>
            <a:noFill/>
          </a:ln>
        </p:spPr>
      </p:pic>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matchingName="1_Picture with Caption">
  <p:cSld name="1_Picture with Caption">
    <p:spTree>
      <p:nvGrpSpPr>
        <p:cNvPr id="1" name="Shape 382"/>
        <p:cNvGrpSpPr/>
        <p:nvPr/>
      </p:nvGrpSpPr>
      <p:grpSpPr>
        <a:xfrm>
          <a:off x="0" y="0"/>
          <a:ext cx="0" cy="0"/>
          <a:chOff x="0" y="0"/>
          <a:chExt cx="0" cy="0"/>
        </a:xfrm>
      </p:grpSpPr>
      <p:sp>
        <p:nvSpPr>
          <p:cNvPr id="383" name="Google Shape;383;p53"/>
          <p:cNvSpPr>
            <a:spLocks noGrp="1"/>
          </p:cNvSpPr>
          <p:nvPr>
            <p:ph type="pic" idx="2"/>
          </p:nvPr>
        </p:nvSpPr>
        <p:spPr>
          <a:xfrm>
            <a:off x="4971570" y="0"/>
            <a:ext cx="7220430" cy="6857999"/>
          </a:xfrm>
          <a:prstGeom prst="rect">
            <a:avLst/>
          </a:prstGeom>
          <a:noFill/>
          <a:ln>
            <a:noFill/>
          </a:ln>
        </p:spPr>
      </p:sp>
      <p:sp>
        <p:nvSpPr>
          <p:cNvPr id="384" name="Google Shape;384;p53" title="Background Shape"/>
          <p:cNvSpPr/>
          <p:nvPr/>
        </p:nvSpPr>
        <p:spPr>
          <a:xfrm>
            <a:off x="0" y="376"/>
            <a:ext cx="4971570" cy="6857624"/>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85" name="Google Shape;385;p53"/>
          <p:cNvSpPr txBox="1">
            <a:spLocks noGrp="1"/>
          </p:cNvSpPr>
          <p:nvPr>
            <p:ph type="title"/>
          </p:nvPr>
        </p:nvSpPr>
        <p:spPr>
          <a:xfrm>
            <a:off x="1192624" y="1252497"/>
            <a:ext cx="3279483" cy="1675711"/>
          </a:xfrm>
          <a:prstGeom prst="rect">
            <a:avLst/>
          </a:prstGeom>
          <a:noFill/>
          <a:ln>
            <a:noFill/>
          </a:ln>
        </p:spPr>
        <p:txBody>
          <a:bodyPr spcFirstLastPara="1" wrap="square" lIns="91425" tIns="45700" rIns="91425" bIns="45700" anchor="t" anchorCtr="0">
            <a:normAutofit/>
          </a:bodyPr>
          <a:lstStyle>
            <a:lvl1pPr lvl="0" algn="l">
              <a:lnSpc>
                <a:spcPct val="84000"/>
              </a:lnSpc>
              <a:spcBef>
                <a:spcPts val="0"/>
              </a:spcBef>
              <a:spcAft>
                <a:spcPts val="0"/>
              </a:spcAft>
              <a:buClr>
                <a:schemeClr val="lt1"/>
              </a:buClr>
              <a:buSzPts val="4800"/>
              <a:buFont typeface="Arial Black"/>
              <a:buNone/>
              <a:defRPr sz="48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6" name="Google Shape;386;p53"/>
          <p:cNvSpPr txBox="1">
            <a:spLocks noGrp="1"/>
          </p:cNvSpPr>
          <p:nvPr>
            <p:ph type="body" idx="1"/>
          </p:nvPr>
        </p:nvSpPr>
        <p:spPr>
          <a:xfrm>
            <a:off x="1192624" y="2940492"/>
            <a:ext cx="3279483" cy="2453700"/>
          </a:xfrm>
          <a:prstGeom prst="rect">
            <a:avLst/>
          </a:prstGeom>
          <a:noFill/>
          <a:ln>
            <a:noFill/>
          </a:ln>
        </p:spPr>
        <p:txBody>
          <a:bodyPr spcFirstLastPara="1" wrap="square" lIns="91425" tIns="45700" rIns="91425" bIns="45700" anchor="b" anchorCtr="0">
            <a:noAutofit/>
          </a:bodyPr>
          <a:lstStyle>
            <a:lvl1pPr marL="457200" lvl="0" indent="-228600" algn="l">
              <a:lnSpc>
                <a:spcPct val="113000"/>
              </a:lnSpc>
              <a:spcBef>
                <a:spcPts val="0"/>
              </a:spcBef>
              <a:spcAft>
                <a:spcPts val="0"/>
              </a:spcAft>
              <a:buClr>
                <a:schemeClr val="lt1"/>
              </a:buClr>
              <a:buSzPts val="2000"/>
              <a:buNone/>
              <a:defRPr sz="2000">
                <a:solidFill>
                  <a:schemeClr val="lt1"/>
                </a:solidFill>
              </a:defRPr>
            </a:lvl1pPr>
            <a:lvl2pPr marL="914400" lvl="1" indent="-228600" algn="l">
              <a:lnSpc>
                <a:spcPct val="94000"/>
              </a:lnSpc>
              <a:spcBef>
                <a:spcPts val="1500"/>
              </a:spcBef>
              <a:spcAft>
                <a:spcPts val="0"/>
              </a:spcAft>
              <a:buClr>
                <a:schemeClr val="dk2"/>
              </a:buClr>
              <a:buSzPts val="1400"/>
              <a:buNone/>
              <a:defRPr sz="1400"/>
            </a:lvl2pPr>
            <a:lvl3pPr marL="1371600" lvl="2" indent="-228600" algn="l">
              <a:lnSpc>
                <a:spcPct val="94000"/>
              </a:lnSpc>
              <a:spcBef>
                <a:spcPts val="500"/>
              </a:spcBef>
              <a:spcAft>
                <a:spcPts val="0"/>
              </a:spcAft>
              <a:buClr>
                <a:schemeClr val="dk2"/>
              </a:buClr>
              <a:buSzPts val="1200"/>
              <a:buNone/>
              <a:defRPr sz="1200"/>
            </a:lvl3pPr>
            <a:lvl4pPr marL="1828800" lvl="3" indent="-228600" algn="l">
              <a:lnSpc>
                <a:spcPct val="94000"/>
              </a:lnSpc>
              <a:spcBef>
                <a:spcPts val="500"/>
              </a:spcBef>
              <a:spcAft>
                <a:spcPts val="0"/>
              </a:spcAft>
              <a:buClr>
                <a:schemeClr val="dk2"/>
              </a:buClr>
              <a:buSzPts val="1000"/>
              <a:buNone/>
              <a:defRPr sz="1000"/>
            </a:lvl4pPr>
            <a:lvl5pPr marL="2286000" lvl="4" indent="-228600" algn="l">
              <a:lnSpc>
                <a:spcPct val="94000"/>
              </a:lnSpc>
              <a:spcBef>
                <a:spcPts val="500"/>
              </a:spcBef>
              <a:spcAft>
                <a:spcPts val="0"/>
              </a:spcAft>
              <a:buClr>
                <a:schemeClr val="dk2"/>
              </a:buClr>
              <a:buSzPts val="1000"/>
              <a:buNone/>
              <a:defRPr sz="1000"/>
            </a:lvl5pPr>
            <a:lvl6pPr marL="2743200" lvl="5" indent="-228600" algn="l">
              <a:lnSpc>
                <a:spcPct val="94000"/>
              </a:lnSpc>
              <a:spcBef>
                <a:spcPts val="500"/>
              </a:spcBef>
              <a:spcAft>
                <a:spcPts val="0"/>
              </a:spcAft>
              <a:buClr>
                <a:schemeClr val="dk2"/>
              </a:buClr>
              <a:buSzPts val="1000"/>
              <a:buNone/>
              <a:defRPr sz="1000"/>
            </a:lvl6pPr>
            <a:lvl7pPr marL="3200400" lvl="6" indent="-228600" algn="l">
              <a:lnSpc>
                <a:spcPct val="94000"/>
              </a:lnSpc>
              <a:spcBef>
                <a:spcPts val="500"/>
              </a:spcBef>
              <a:spcAft>
                <a:spcPts val="0"/>
              </a:spcAft>
              <a:buClr>
                <a:schemeClr val="dk2"/>
              </a:buClr>
              <a:buSzPts val="1000"/>
              <a:buNone/>
              <a:defRPr sz="1000"/>
            </a:lvl7pPr>
            <a:lvl8pPr marL="3657600" lvl="7" indent="-228600" algn="l">
              <a:lnSpc>
                <a:spcPct val="94000"/>
              </a:lnSpc>
              <a:spcBef>
                <a:spcPts val="500"/>
              </a:spcBef>
              <a:spcAft>
                <a:spcPts val="0"/>
              </a:spcAft>
              <a:buClr>
                <a:schemeClr val="dk2"/>
              </a:buClr>
              <a:buSzPts val="1000"/>
              <a:buNone/>
              <a:defRPr sz="1000"/>
            </a:lvl8pPr>
            <a:lvl9pPr marL="4114800" lvl="8" indent="-228600" algn="l">
              <a:lnSpc>
                <a:spcPct val="94000"/>
              </a:lnSpc>
              <a:spcBef>
                <a:spcPts val="500"/>
              </a:spcBef>
              <a:spcAft>
                <a:spcPts val="200"/>
              </a:spcAft>
              <a:buClr>
                <a:schemeClr val="dk2"/>
              </a:buClr>
              <a:buSzPts val="1000"/>
              <a:buNone/>
              <a:defRPr sz="1000"/>
            </a:lvl9pPr>
          </a:lstStyle>
          <a:p>
            <a:endParaRPr/>
          </a:p>
        </p:txBody>
      </p:sp>
      <p:pic>
        <p:nvPicPr>
          <p:cNvPr id="387" name="Google Shape;387;p53"/>
          <p:cNvPicPr preferRelativeResize="0"/>
          <p:nvPr/>
        </p:nvPicPr>
        <p:blipFill rotWithShape="1">
          <a:blip r:embed="rId2">
            <a:alphaModFix/>
          </a:blip>
          <a:srcRect/>
          <a:stretch/>
        </p:blipFill>
        <p:spPr>
          <a:xfrm>
            <a:off x="10673625" y="6384707"/>
            <a:ext cx="940525" cy="263806"/>
          </a:xfrm>
          <a:prstGeom prst="rect">
            <a:avLst/>
          </a:prstGeom>
          <a:noFill/>
          <a:ln>
            <a:noFill/>
          </a:ln>
        </p:spPr>
      </p:pic>
      <p:grpSp>
        <p:nvGrpSpPr>
          <p:cNvPr id="388" name="Google Shape;388;p53"/>
          <p:cNvGrpSpPr/>
          <p:nvPr/>
        </p:nvGrpSpPr>
        <p:grpSpPr>
          <a:xfrm flipH="1">
            <a:off x="510062" y="527449"/>
            <a:ext cx="3962045" cy="5574098"/>
            <a:chOff x="7616079" y="527449"/>
            <a:chExt cx="3962045" cy="5574098"/>
          </a:xfrm>
        </p:grpSpPr>
        <p:sp>
          <p:nvSpPr>
            <p:cNvPr id="389" name="Google Shape;389;p53"/>
            <p:cNvSpPr/>
            <p:nvPr/>
          </p:nvSpPr>
          <p:spPr>
            <a:xfrm>
              <a:off x="7616079" y="527449"/>
              <a:ext cx="3962045" cy="18288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390" name="Google Shape;390;p53"/>
            <p:cNvSpPr/>
            <p:nvPr/>
          </p:nvSpPr>
          <p:spPr>
            <a:xfrm rot="5400000">
              <a:off x="8699630" y="3223058"/>
              <a:ext cx="5574097" cy="18288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391" name="Google Shape;391;p53"/>
            <p:cNvSpPr/>
            <p:nvPr/>
          </p:nvSpPr>
          <p:spPr>
            <a:xfrm>
              <a:off x="9683082" y="5918667"/>
              <a:ext cx="1895038" cy="18288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gr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userDrawn="1">
  <p:cSld name="Cover V1">
    <p:spTree>
      <p:nvGrpSpPr>
        <p:cNvPr id="1" name=""/>
        <p:cNvGrpSpPr/>
        <p:nvPr/>
      </p:nvGrpSpPr>
      <p:grpSpPr>
        <a:xfrm>
          <a:off x="0" y="0"/>
          <a:ext cx="0" cy="0"/>
          <a:chOff x="0" y="0"/>
          <a:chExt cx="0" cy="0"/>
        </a:xfrm>
      </p:grpSpPr>
      <p:sp>
        <p:nvSpPr>
          <p:cNvPr id="8" name="Rectangle 7" title="Background Shape"/>
          <p:cNvSpPr/>
          <p:nvPr/>
        </p:nvSpPr>
        <p:spPr>
          <a:xfrm>
            <a:off x="0" y="376"/>
            <a:ext cx="1219200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title" hasCustomPrompt="1"/>
          </p:nvPr>
        </p:nvSpPr>
        <p:spPr>
          <a:xfrm>
            <a:off x="1717209" y="1757481"/>
            <a:ext cx="7895918" cy="1865807"/>
          </a:xfrm>
        </p:spPr>
        <p:txBody>
          <a:bodyPr anchor="b" anchorCtr="0">
            <a:normAutofit/>
          </a:bodyPr>
          <a:lstStyle>
            <a:lvl1pPr>
              <a:lnSpc>
                <a:spcPct val="84000"/>
              </a:lnSpc>
              <a:defRPr sz="7200" baseline="0">
                <a:solidFill>
                  <a:schemeClr val="bg1"/>
                </a:solidFill>
              </a:defRPr>
            </a:lvl1pPr>
          </a:lstStyle>
          <a:p>
            <a:r>
              <a:rPr lang="en-US" dirty="0"/>
              <a:t>Click to Edit the title</a:t>
            </a:r>
          </a:p>
        </p:txBody>
      </p:sp>
      <p:sp>
        <p:nvSpPr>
          <p:cNvPr id="4" name="Text Placeholder 3"/>
          <p:cNvSpPr>
            <a:spLocks noGrp="1"/>
          </p:cNvSpPr>
          <p:nvPr>
            <p:ph type="body" sz="half" idx="2" hasCustomPrompt="1"/>
          </p:nvPr>
        </p:nvSpPr>
        <p:spPr>
          <a:xfrm>
            <a:off x="1763313" y="3642273"/>
            <a:ext cx="7895918" cy="811034"/>
          </a:xfrm>
        </p:spPr>
        <p:txBody>
          <a:bodyPr/>
          <a:lstStyle>
            <a:lvl1pPr marL="0" indent="0">
              <a:lnSpc>
                <a:spcPct val="113000"/>
              </a:lnSpc>
              <a:spcBef>
                <a:spcPts val="0"/>
              </a:spcBef>
              <a:spcAft>
                <a:spcPts val="1500"/>
              </a:spcAft>
              <a:buNone/>
              <a:defRPr sz="1600" baseline="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Sub Title</a:t>
            </a:r>
          </a:p>
        </p:txBody>
      </p:sp>
      <p:grpSp>
        <p:nvGrpSpPr>
          <p:cNvPr id="3" name="Group 2">
            <a:extLst>
              <a:ext uri="{FF2B5EF4-FFF2-40B4-BE49-F238E27FC236}">
                <a16:creationId xmlns:a16="http://schemas.microsoft.com/office/drawing/2014/main" id="{8BABCD9B-511E-5245-9E1C-A0D5D741984A}"/>
              </a:ext>
            </a:extLst>
          </p:cNvPr>
          <p:cNvGrpSpPr/>
          <p:nvPr userDrawn="1"/>
        </p:nvGrpSpPr>
        <p:grpSpPr>
          <a:xfrm>
            <a:off x="723900" y="559468"/>
            <a:ext cx="10854219" cy="4496626"/>
            <a:chOff x="723900" y="559468"/>
            <a:chExt cx="10854219" cy="4496626"/>
          </a:xfrm>
        </p:grpSpPr>
        <p:sp>
          <p:nvSpPr>
            <p:cNvPr id="10" name="Rectangle 9">
              <a:extLst>
                <a:ext uri="{FF2B5EF4-FFF2-40B4-BE49-F238E27FC236}">
                  <a16:creationId xmlns:a16="http://schemas.microsoft.com/office/drawing/2014/main" id="{C0C8ED08-2C83-DD4E-BF9A-8B51B8A72589}"/>
                </a:ext>
              </a:extLst>
            </p:cNvPr>
            <p:cNvSpPr/>
            <p:nvPr userDrawn="1"/>
          </p:nvSpPr>
          <p:spPr>
            <a:xfrm>
              <a:off x="723900" y="559468"/>
              <a:ext cx="10854219" cy="4322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FE3CA3E5-43E6-0540-BC45-E42F8CCAE023}"/>
                </a:ext>
              </a:extLst>
            </p:cNvPr>
            <p:cNvSpPr/>
            <p:nvPr userDrawn="1"/>
          </p:nvSpPr>
          <p:spPr>
            <a:xfrm rot="5400000">
              <a:off x="9113675" y="2591650"/>
              <a:ext cx="4496626" cy="4322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60F4D5CF-5246-4748-A08E-749888F98221}"/>
                </a:ext>
              </a:extLst>
            </p:cNvPr>
            <p:cNvSpPr/>
            <p:nvPr userDrawn="1"/>
          </p:nvSpPr>
          <p:spPr>
            <a:xfrm rot="5400000">
              <a:off x="-461936" y="1745304"/>
              <a:ext cx="2803934" cy="4322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15" name="Picture 14">
            <a:extLst>
              <a:ext uri="{FF2B5EF4-FFF2-40B4-BE49-F238E27FC236}">
                <a16:creationId xmlns:a16="http://schemas.microsoft.com/office/drawing/2014/main" id="{FACEC29C-1E92-D94B-8CB5-821608F1AB3C}"/>
              </a:ext>
            </a:extLst>
          </p:cNvPr>
          <p:cNvPicPr>
            <a:picLocks noChangeAspect="1"/>
          </p:cNvPicPr>
          <p:nvPr userDrawn="1"/>
        </p:nvPicPr>
        <p:blipFill>
          <a:blip r:embed="rId2"/>
          <a:stretch>
            <a:fillRect/>
          </a:stretch>
        </p:blipFill>
        <p:spPr>
          <a:xfrm>
            <a:off x="723900" y="5543212"/>
            <a:ext cx="1979543" cy="558333"/>
          </a:xfrm>
          <a:prstGeom prst="rect">
            <a:avLst/>
          </a:prstGeom>
        </p:spPr>
      </p:pic>
      <p:pic>
        <p:nvPicPr>
          <p:cNvPr id="19" name="Picture 18">
            <a:extLst>
              <a:ext uri="{FF2B5EF4-FFF2-40B4-BE49-F238E27FC236}">
                <a16:creationId xmlns:a16="http://schemas.microsoft.com/office/drawing/2014/main" id="{2E1DFD47-0473-5142-917F-8920E7A1CC13}"/>
              </a:ext>
            </a:extLst>
          </p:cNvPr>
          <p:cNvPicPr>
            <a:picLocks noChangeAspect="1"/>
          </p:cNvPicPr>
          <p:nvPr userDrawn="1"/>
        </p:nvPicPr>
        <p:blipFill>
          <a:blip r:embed="rId3"/>
          <a:stretch>
            <a:fillRect/>
          </a:stretch>
        </p:blipFill>
        <p:spPr>
          <a:xfrm>
            <a:off x="10980485" y="5381946"/>
            <a:ext cx="766126" cy="766126"/>
          </a:xfrm>
          <a:prstGeom prst="rect">
            <a:avLst/>
          </a:prstGeom>
        </p:spPr>
      </p:pic>
    </p:spTree>
    <p:extLst>
      <p:ext uri="{BB962C8B-B14F-4D97-AF65-F5344CB8AC3E}">
        <p14:creationId xmlns:p14="http://schemas.microsoft.com/office/powerpoint/2010/main" val="316151012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userDrawn="1">
  <p:cSld name="1_Cover Photo">
    <p:bg>
      <p:bgPr>
        <a:solidFill>
          <a:schemeClr val="tx1"/>
        </a:solidFill>
        <a:effectLst/>
      </p:bgPr>
    </p:bg>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688940CB-98DF-E64B-A25E-60241818BFE9}"/>
              </a:ext>
            </a:extLst>
          </p:cNvPr>
          <p:cNvSpPr>
            <a:spLocks noGrp="1"/>
          </p:cNvSpPr>
          <p:nvPr>
            <p:ph type="pic" sz="quarter" idx="10"/>
          </p:nvPr>
        </p:nvSpPr>
        <p:spPr>
          <a:xfrm>
            <a:off x="0" y="0"/>
            <a:ext cx="12192000" cy="6858000"/>
          </a:xfrm>
        </p:spPr>
        <p:txBody>
          <a:bodyPr/>
          <a:lstStyle/>
          <a:p>
            <a:endParaRPr lang="en-US"/>
          </a:p>
        </p:txBody>
      </p:sp>
      <p:sp>
        <p:nvSpPr>
          <p:cNvPr id="2" name="Title 1"/>
          <p:cNvSpPr>
            <a:spLocks noGrp="1"/>
          </p:cNvSpPr>
          <p:nvPr>
            <p:ph type="title" hasCustomPrompt="1"/>
          </p:nvPr>
        </p:nvSpPr>
        <p:spPr>
          <a:xfrm>
            <a:off x="1717209" y="1714953"/>
            <a:ext cx="7895918" cy="1865807"/>
          </a:xfrm>
        </p:spPr>
        <p:txBody>
          <a:bodyPr anchor="b" anchorCtr="0">
            <a:normAutofit/>
          </a:bodyPr>
          <a:lstStyle>
            <a:lvl1pPr>
              <a:lnSpc>
                <a:spcPct val="84000"/>
              </a:lnSpc>
              <a:defRPr sz="7200" baseline="0">
                <a:solidFill>
                  <a:schemeClr val="bg1"/>
                </a:solidFill>
              </a:defRPr>
            </a:lvl1pPr>
          </a:lstStyle>
          <a:p>
            <a:r>
              <a:rPr lang="en-US" dirty="0"/>
              <a:t>Click to Edit the title</a:t>
            </a:r>
          </a:p>
        </p:txBody>
      </p:sp>
      <p:sp>
        <p:nvSpPr>
          <p:cNvPr id="4" name="Text Placeholder 3"/>
          <p:cNvSpPr>
            <a:spLocks noGrp="1"/>
          </p:cNvSpPr>
          <p:nvPr>
            <p:ph type="body" sz="half" idx="2" hasCustomPrompt="1"/>
          </p:nvPr>
        </p:nvSpPr>
        <p:spPr>
          <a:xfrm>
            <a:off x="1763313" y="3642273"/>
            <a:ext cx="7895918" cy="811034"/>
          </a:xfrm>
        </p:spPr>
        <p:txBody>
          <a:bodyPr/>
          <a:lstStyle>
            <a:lvl1pPr marL="0" indent="0">
              <a:lnSpc>
                <a:spcPct val="113000"/>
              </a:lnSpc>
              <a:spcBef>
                <a:spcPts val="0"/>
              </a:spcBef>
              <a:spcAft>
                <a:spcPts val="1500"/>
              </a:spcAft>
              <a:buNone/>
              <a:defRPr sz="1600" baseline="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Sub Title</a:t>
            </a:r>
          </a:p>
        </p:txBody>
      </p:sp>
    </p:spTree>
    <p:extLst>
      <p:ext uri="{BB962C8B-B14F-4D97-AF65-F5344CB8AC3E}">
        <p14:creationId xmlns:p14="http://schemas.microsoft.com/office/powerpoint/2010/main" val="270839987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Cover With Photo">
    <p:bg>
      <p:bgPr>
        <a:solidFill>
          <a:schemeClr val="bg1"/>
        </a:solidFill>
        <a:effectLst/>
      </p:bgPr>
    </p:bg>
    <p:spTree>
      <p:nvGrpSpPr>
        <p:cNvPr id="1" name=""/>
        <p:cNvGrpSpPr/>
        <p:nvPr/>
      </p:nvGrpSpPr>
      <p:grpSpPr>
        <a:xfrm>
          <a:off x="0" y="0"/>
          <a:ext cx="0" cy="0"/>
          <a:chOff x="0" y="0"/>
          <a:chExt cx="0" cy="0"/>
        </a:xfrm>
      </p:grpSpPr>
      <p:sp>
        <p:nvSpPr>
          <p:cNvPr id="29" name="Picture Placeholder 2">
            <a:extLst>
              <a:ext uri="{FF2B5EF4-FFF2-40B4-BE49-F238E27FC236}">
                <a16:creationId xmlns:a16="http://schemas.microsoft.com/office/drawing/2014/main" id="{EE2AC2D9-A4A6-8F44-8439-6A19A035A1FD}"/>
              </a:ext>
            </a:extLst>
          </p:cNvPr>
          <p:cNvSpPr>
            <a:spLocks noGrp="1" noChangeAspect="1"/>
          </p:cNvSpPr>
          <p:nvPr>
            <p:ph type="pic" idx="1"/>
          </p:nvPr>
        </p:nvSpPr>
        <p:spPr>
          <a:xfrm>
            <a:off x="6669741" y="0"/>
            <a:ext cx="5522259" cy="6858000"/>
          </a:xfrm>
          <a:noFill/>
        </p:spPr>
        <p:txBody>
          <a:bodyPr anchor="t">
            <a:normAutofit/>
          </a:bodyPr>
          <a:lstStyle>
            <a:lvl1pPr marL="0" indent="0">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Drag picture to placeholder or click icon to add</a:t>
            </a:r>
          </a:p>
        </p:txBody>
      </p:sp>
      <p:sp>
        <p:nvSpPr>
          <p:cNvPr id="30" name="Title 1">
            <a:extLst>
              <a:ext uri="{FF2B5EF4-FFF2-40B4-BE49-F238E27FC236}">
                <a16:creationId xmlns:a16="http://schemas.microsoft.com/office/drawing/2014/main" id="{91B86985-05A2-A047-B1F3-EDBE90720838}"/>
              </a:ext>
            </a:extLst>
          </p:cNvPr>
          <p:cNvSpPr>
            <a:spLocks noGrp="1"/>
          </p:cNvSpPr>
          <p:nvPr>
            <p:ph type="title" hasCustomPrompt="1"/>
          </p:nvPr>
        </p:nvSpPr>
        <p:spPr>
          <a:xfrm>
            <a:off x="1323093" y="1382347"/>
            <a:ext cx="4883376" cy="2325817"/>
          </a:xfrm>
        </p:spPr>
        <p:txBody>
          <a:bodyPr anchor="t">
            <a:noAutofit/>
          </a:bodyPr>
          <a:lstStyle>
            <a:lvl1pPr>
              <a:lnSpc>
                <a:spcPct val="84000"/>
              </a:lnSpc>
              <a:defRPr sz="6000" baseline="0">
                <a:solidFill>
                  <a:schemeClr val="tx1"/>
                </a:solidFill>
              </a:defRPr>
            </a:lvl1pPr>
          </a:lstStyle>
          <a:p>
            <a:r>
              <a:rPr lang="en-US" dirty="0"/>
              <a:t>Click to Edit the title</a:t>
            </a:r>
          </a:p>
        </p:txBody>
      </p:sp>
      <p:sp>
        <p:nvSpPr>
          <p:cNvPr id="31" name="Text Placeholder 3">
            <a:extLst>
              <a:ext uri="{FF2B5EF4-FFF2-40B4-BE49-F238E27FC236}">
                <a16:creationId xmlns:a16="http://schemas.microsoft.com/office/drawing/2014/main" id="{F3C607B0-9592-DE4D-AF3A-0E82E022B7DC}"/>
              </a:ext>
            </a:extLst>
          </p:cNvPr>
          <p:cNvSpPr>
            <a:spLocks noGrp="1"/>
          </p:cNvSpPr>
          <p:nvPr>
            <p:ph type="body" sz="half" idx="2" hasCustomPrompt="1"/>
          </p:nvPr>
        </p:nvSpPr>
        <p:spPr>
          <a:xfrm>
            <a:off x="1358813" y="3725961"/>
            <a:ext cx="4883376" cy="537841"/>
          </a:xfrm>
        </p:spPr>
        <p:txBody>
          <a:bodyPr anchor="b" anchorCtr="0"/>
          <a:lstStyle>
            <a:lvl1pPr marL="0" indent="0">
              <a:lnSpc>
                <a:spcPct val="113000"/>
              </a:lnSpc>
              <a:spcBef>
                <a:spcPts val="0"/>
              </a:spcBef>
              <a:spcAft>
                <a:spcPts val="1500"/>
              </a:spcAft>
              <a:buNone/>
              <a:defRPr sz="1600" baseline="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Sub Title</a:t>
            </a:r>
          </a:p>
        </p:txBody>
      </p:sp>
      <p:pic>
        <p:nvPicPr>
          <p:cNvPr id="37" name="Picture 36">
            <a:extLst>
              <a:ext uri="{FF2B5EF4-FFF2-40B4-BE49-F238E27FC236}">
                <a16:creationId xmlns:a16="http://schemas.microsoft.com/office/drawing/2014/main" id="{6A48B221-3BE7-144F-938D-AA0DEF050670}"/>
              </a:ext>
            </a:extLst>
          </p:cNvPr>
          <p:cNvPicPr>
            <a:picLocks noChangeAspect="1"/>
          </p:cNvPicPr>
          <p:nvPr userDrawn="1"/>
        </p:nvPicPr>
        <p:blipFill>
          <a:blip r:embed="rId2"/>
          <a:stretch>
            <a:fillRect/>
          </a:stretch>
        </p:blipFill>
        <p:spPr>
          <a:xfrm>
            <a:off x="723900" y="5868464"/>
            <a:ext cx="2413000" cy="546101"/>
          </a:xfrm>
          <a:prstGeom prst="rect">
            <a:avLst/>
          </a:prstGeom>
        </p:spPr>
      </p:pic>
    </p:spTree>
    <p:extLst>
      <p:ext uri="{BB962C8B-B14F-4D97-AF65-F5344CB8AC3E}">
        <p14:creationId xmlns:p14="http://schemas.microsoft.com/office/powerpoint/2010/main" val="45485180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Title Slide 1">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516702" y="4233673"/>
            <a:ext cx="7581193" cy="1073179"/>
          </a:xfrm>
        </p:spPr>
        <p:txBody>
          <a:bodyPr anchor="b" anchorCtr="0">
            <a:normAutofit/>
          </a:bodyPr>
          <a:lstStyle>
            <a:lvl1pPr marL="0" indent="0" algn="l">
              <a:lnSpc>
                <a:spcPct val="112000"/>
              </a:lnSpc>
              <a:spcBef>
                <a:spcPts val="0"/>
              </a:spcBef>
              <a:spcAft>
                <a:spcPts val="0"/>
              </a:spcAft>
              <a:buNone/>
              <a:defRPr sz="23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8" name="TextBox 7"/>
          <p:cNvSpPr txBox="1"/>
          <p:nvPr userDrawn="1"/>
        </p:nvSpPr>
        <p:spPr>
          <a:xfrm>
            <a:off x="3499658" y="-914400"/>
            <a:ext cx="184731" cy="369332"/>
          </a:xfrm>
          <a:prstGeom prst="rect">
            <a:avLst/>
          </a:prstGeom>
          <a:noFill/>
        </p:spPr>
        <p:txBody>
          <a:bodyPr wrap="none" rtlCol="0">
            <a:spAutoFit/>
          </a:bodyPr>
          <a:lstStyle/>
          <a:p>
            <a:endParaRPr lang="en-US"/>
          </a:p>
        </p:txBody>
      </p:sp>
      <p:grpSp>
        <p:nvGrpSpPr>
          <p:cNvPr id="15" name="Group 14">
            <a:extLst>
              <a:ext uri="{FF2B5EF4-FFF2-40B4-BE49-F238E27FC236}">
                <a16:creationId xmlns:a16="http://schemas.microsoft.com/office/drawing/2014/main" id="{7EFEE77E-651A-F84D-9E9B-5912E4726B71}"/>
              </a:ext>
            </a:extLst>
          </p:cNvPr>
          <p:cNvGrpSpPr/>
          <p:nvPr userDrawn="1"/>
        </p:nvGrpSpPr>
        <p:grpSpPr>
          <a:xfrm flipH="1">
            <a:off x="740582" y="527449"/>
            <a:ext cx="10759267" cy="5574097"/>
            <a:chOff x="818857" y="527449"/>
            <a:chExt cx="10759267" cy="5574097"/>
          </a:xfrm>
        </p:grpSpPr>
        <p:sp>
          <p:nvSpPr>
            <p:cNvPr id="9" name="Rectangle 8">
              <a:extLst>
                <a:ext uri="{FF2B5EF4-FFF2-40B4-BE49-F238E27FC236}">
                  <a16:creationId xmlns:a16="http://schemas.microsoft.com/office/drawing/2014/main" id="{9D720489-40FA-1E46-913D-B43A07E7363D}"/>
                </a:ext>
              </a:extLst>
            </p:cNvPr>
            <p:cNvSpPr/>
            <p:nvPr userDrawn="1"/>
          </p:nvSpPr>
          <p:spPr>
            <a:xfrm>
              <a:off x="818857" y="527449"/>
              <a:ext cx="10759267" cy="43226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E857107E-F60A-AA4E-9E1F-82F01ACA15A6}"/>
                </a:ext>
              </a:extLst>
            </p:cNvPr>
            <p:cNvSpPr/>
            <p:nvPr userDrawn="1"/>
          </p:nvSpPr>
          <p:spPr>
            <a:xfrm rot="5400000">
              <a:off x="8574939" y="3098367"/>
              <a:ext cx="5574097" cy="43226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B15B220E-6607-B042-AB51-E659F1D92D8E}"/>
                </a:ext>
              </a:extLst>
            </p:cNvPr>
            <p:cNvSpPr/>
            <p:nvPr userDrawn="1"/>
          </p:nvSpPr>
          <p:spPr>
            <a:xfrm>
              <a:off x="9683082" y="5669284"/>
              <a:ext cx="1895038" cy="43226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9" name="Title 18">
            <a:extLst>
              <a:ext uri="{FF2B5EF4-FFF2-40B4-BE49-F238E27FC236}">
                <a16:creationId xmlns:a16="http://schemas.microsoft.com/office/drawing/2014/main" id="{1801AF96-6AAF-2748-96B3-25CA02A1DC78}"/>
              </a:ext>
            </a:extLst>
          </p:cNvPr>
          <p:cNvSpPr>
            <a:spLocks noGrp="1"/>
          </p:cNvSpPr>
          <p:nvPr>
            <p:ph type="title"/>
          </p:nvPr>
        </p:nvSpPr>
        <p:spPr>
          <a:xfrm>
            <a:off x="1516702" y="1341150"/>
            <a:ext cx="7581193" cy="2823355"/>
          </a:xfrm>
        </p:spPr>
        <p:txBody>
          <a:bodyPr>
            <a:noAutofit/>
          </a:bodyPr>
          <a:lstStyle>
            <a:lvl1pPr>
              <a:defRPr sz="7200" baseline="0"/>
            </a:lvl1pPr>
          </a:lstStyle>
          <a:p>
            <a:r>
              <a:rPr lang="en-US" dirty="0"/>
              <a:t>Click to edit Master title style</a:t>
            </a:r>
          </a:p>
        </p:txBody>
      </p:sp>
      <p:sp>
        <p:nvSpPr>
          <p:cNvPr id="32" name="Date Placeholder 31">
            <a:extLst>
              <a:ext uri="{FF2B5EF4-FFF2-40B4-BE49-F238E27FC236}">
                <a16:creationId xmlns:a16="http://schemas.microsoft.com/office/drawing/2014/main" id="{63BE91C0-47E8-4145-AA47-5B81EE596166}"/>
              </a:ext>
            </a:extLst>
          </p:cNvPr>
          <p:cNvSpPr>
            <a:spLocks noGrp="1"/>
          </p:cNvSpPr>
          <p:nvPr>
            <p:ph type="dt" sz="half" idx="10"/>
          </p:nvPr>
        </p:nvSpPr>
        <p:spPr/>
        <p:txBody>
          <a:bodyPr/>
          <a:lstStyle/>
          <a:p>
            <a:fld id="{4F5B46DA-83E8-445F-9688-7FE653DFEF49}" type="datetime1">
              <a:rPr lang="en-US" smtClean="0"/>
              <a:t>9/8/2026</a:t>
            </a:fld>
            <a:endParaRPr lang="en-US"/>
          </a:p>
        </p:txBody>
      </p:sp>
      <p:sp>
        <p:nvSpPr>
          <p:cNvPr id="33" name="Footer Placeholder 32">
            <a:extLst>
              <a:ext uri="{FF2B5EF4-FFF2-40B4-BE49-F238E27FC236}">
                <a16:creationId xmlns:a16="http://schemas.microsoft.com/office/drawing/2014/main" id="{504100D1-592E-0D44-800B-9713B52E59E8}"/>
              </a:ext>
            </a:extLst>
          </p:cNvPr>
          <p:cNvSpPr>
            <a:spLocks noGrp="1"/>
          </p:cNvSpPr>
          <p:nvPr>
            <p:ph type="ftr" sz="quarter" idx="11"/>
          </p:nvPr>
        </p:nvSpPr>
        <p:spPr/>
        <p:txBody>
          <a:bodyPr/>
          <a:lstStyle/>
          <a:p>
            <a:r>
              <a:rPr lang="en-US"/>
              <a:t>Copyright © 2019 Cornell University. All rights reserved.</a:t>
            </a:r>
          </a:p>
        </p:txBody>
      </p:sp>
      <p:sp>
        <p:nvSpPr>
          <p:cNvPr id="34" name="Slide Number Placeholder 33">
            <a:extLst>
              <a:ext uri="{FF2B5EF4-FFF2-40B4-BE49-F238E27FC236}">
                <a16:creationId xmlns:a16="http://schemas.microsoft.com/office/drawing/2014/main" id="{03E89FD2-4833-1148-B609-125B9CF421B6}"/>
              </a:ext>
            </a:extLst>
          </p:cNvPr>
          <p:cNvSpPr>
            <a:spLocks noGrp="1"/>
          </p:cNvSpPr>
          <p:nvPr>
            <p:ph type="sldNum" sz="quarter" idx="12"/>
          </p:nvPr>
        </p:nvSpPr>
        <p:spPr/>
        <p:txBody>
          <a:bodyPr/>
          <a:lstStyle/>
          <a:p>
            <a:fld id="{23CDF9FB-25F4-214F-9221-F1BEDAC2460A}" type="slidenum">
              <a:rPr lang="en-US" smtClean="0"/>
              <a:t>‹#›</a:t>
            </a:fld>
            <a:endParaRPr lang="en-US"/>
          </a:p>
        </p:txBody>
      </p:sp>
    </p:spTree>
    <p:extLst>
      <p:ext uri="{BB962C8B-B14F-4D97-AF65-F5344CB8AC3E}">
        <p14:creationId xmlns:p14="http://schemas.microsoft.com/office/powerpoint/2010/main" val="231312313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type="secHead" preserve="1">
  <p:cSld name="Title Slide 2">
    <p:spTree>
      <p:nvGrpSpPr>
        <p:cNvPr id="1" name=""/>
        <p:cNvGrpSpPr/>
        <p:nvPr/>
      </p:nvGrpSpPr>
      <p:grpSpPr>
        <a:xfrm>
          <a:off x="0" y="0"/>
          <a:ext cx="0" cy="0"/>
          <a:chOff x="0" y="0"/>
          <a:chExt cx="0" cy="0"/>
        </a:xfrm>
      </p:grpSpPr>
      <p:sp>
        <p:nvSpPr>
          <p:cNvPr id="2" name="Title 1"/>
          <p:cNvSpPr>
            <a:spLocks noGrp="1"/>
          </p:cNvSpPr>
          <p:nvPr>
            <p:ph type="title"/>
          </p:nvPr>
        </p:nvSpPr>
        <p:spPr>
          <a:xfrm>
            <a:off x="3219610" y="1309782"/>
            <a:ext cx="7639034" cy="3007774"/>
          </a:xfrm>
        </p:spPr>
        <p:txBody>
          <a:bodyPr anchor="t" anchorCtr="0">
            <a:normAutofit/>
          </a:bodyPr>
          <a:lstStyle>
            <a:lvl1pPr algn="r">
              <a:defRPr sz="7200" cap="all" baseline="0">
                <a:solidFill>
                  <a:schemeClr val="tx2"/>
                </a:solidFill>
              </a:defRPr>
            </a:lvl1pPr>
          </a:lstStyle>
          <a:p>
            <a:r>
              <a:rPr lang="en-US" dirty="0"/>
              <a:t>Click to edit Master title style</a:t>
            </a:r>
          </a:p>
        </p:txBody>
      </p:sp>
      <p:sp>
        <p:nvSpPr>
          <p:cNvPr id="3" name="Text Placeholder 2"/>
          <p:cNvSpPr>
            <a:spLocks noGrp="1"/>
          </p:cNvSpPr>
          <p:nvPr>
            <p:ph type="body" idx="1" hasCustomPrompt="1"/>
          </p:nvPr>
        </p:nvSpPr>
        <p:spPr>
          <a:xfrm>
            <a:off x="3219610" y="4406688"/>
            <a:ext cx="7624675" cy="912732"/>
          </a:xfrm>
        </p:spPr>
        <p:txBody>
          <a:bodyPr anchor="b" anchorCtr="0"/>
          <a:lstStyle>
            <a:lvl1pPr marL="0" indent="0" algn="r">
              <a:lnSpc>
                <a:spcPct val="112000"/>
              </a:lnSpc>
              <a:spcBef>
                <a:spcPts val="0"/>
              </a:spcBef>
              <a:spcAft>
                <a:spcPts val="0"/>
              </a:spcAft>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grpSp>
        <p:nvGrpSpPr>
          <p:cNvPr id="8" name="Group 7">
            <a:extLst>
              <a:ext uri="{FF2B5EF4-FFF2-40B4-BE49-F238E27FC236}">
                <a16:creationId xmlns:a16="http://schemas.microsoft.com/office/drawing/2014/main" id="{AEE01C0E-776F-1542-BB50-D47270530739}"/>
              </a:ext>
            </a:extLst>
          </p:cNvPr>
          <p:cNvGrpSpPr/>
          <p:nvPr userDrawn="1"/>
        </p:nvGrpSpPr>
        <p:grpSpPr>
          <a:xfrm>
            <a:off x="3219610" y="559466"/>
            <a:ext cx="8358509" cy="5542080"/>
            <a:chOff x="3219610" y="559466"/>
            <a:chExt cx="8358509" cy="5542080"/>
          </a:xfrm>
        </p:grpSpPr>
        <p:sp>
          <p:nvSpPr>
            <p:cNvPr id="9" name="Rectangle 8">
              <a:extLst>
                <a:ext uri="{FF2B5EF4-FFF2-40B4-BE49-F238E27FC236}">
                  <a16:creationId xmlns:a16="http://schemas.microsoft.com/office/drawing/2014/main" id="{94E80147-989F-6E4C-B7D3-2B76AE5B2E76}"/>
                </a:ext>
              </a:extLst>
            </p:cNvPr>
            <p:cNvSpPr/>
            <p:nvPr userDrawn="1"/>
          </p:nvSpPr>
          <p:spPr>
            <a:xfrm>
              <a:off x="8222802" y="559466"/>
              <a:ext cx="3355317" cy="43226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2835E429-7982-574A-94F1-C7865DDE8BCC}"/>
                </a:ext>
              </a:extLst>
            </p:cNvPr>
            <p:cNvSpPr/>
            <p:nvPr userDrawn="1"/>
          </p:nvSpPr>
          <p:spPr>
            <a:xfrm rot="5400000">
              <a:off x="8590949" y="3114376"/>
              <a:ext cx="5542078" cy="43226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D6EB74F5-E58E-A041-A221-D58ADB3582A0}"/>
                </a:ext>
              </a:extLst>
            </p:cNvPr>
            <p:cNvSpPr/>
            <p:nvPr userDrawn="1"/>
          </p:nvSpPr>
          <p:spPr>
            <a:xfrm>
              <a:off x="3219610" y="5669284"/>
              <a:ext cx="8358509" cy="43226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8" name="Date Placeholder 17">
            <a:extLst>
              <a:ext uri="{FF2B5EF4-FFF2-40B4-BE49-F238E27FC236}">
                <a16:creationId xmlns:a16="http://schemas.microsoft.com/office/drawing/2014/main" id="{E18CF7FD-63CE-E545-8DFA-27D81FC8E867}"/>
              </a:ext>
            </a:extLst>
          </p:cNvPr>
          <p:cNvSpPr>
            <a:spLocks noGrp="1"/>
          </p:cNvSpPr>
          <p:nvPr>
            <p:ph type="dt" sz="half" idx="10"/>
          </p:nvPr>
        </p:nvSpPr>
        <p:spPr/>
        <p:txBody>
          <a:bodyPr/>
          <a:lstStyle/>
          <a:p>
            <a:fld id="{ABFFB725-6A86-45C3-9DB4-9713734B36EF}" type="datetime1">
              <a:rPr lang="en-US" smtClean="0"/>
              <a:t>9/8/2026</a:t>
            </a:fld>
            <a:endParaRPr lang="en-US"/>
          </a:p>
        </p:txBody>
      </p:sp>
      <p:sp>
        <p:nvSpPr>
          <p:cNvPr id="19" name="Footer Placeholder 18">
            <a:extLst>
              <a:ext uri="{FF2B5EF4-FFF2-40B4-BE49-F238E27FC236}">
                <a16:creationId xmlns:a16="http://schemas.microsoft.com/office/drawing/2014/main" id="{14A153AE-254C-4D46-88E8-76E0560F6AD0}"/>
              </a:ext>
            </a:extLst>
          </p:cNvPr>
          <p:cNvSpPr>
            <a:spLocks noGrp="1"/>
          </p:cNvSpPr>
          <p:nvPr>
            <p:ph type="ftr" sz="quarter" idx="11"/>
          </p:nvPr>
        </p:nvSpPr>
        <p:spPr/>
        <p:txBody>
          <a:bodyPr/>
          <a:lstStyle/>
          <a:p>
            <a:r>
              <a:rPr lang="en-US"/>
              <a:t>Copyright © 2019 Cornell University. All rights reserved.</a:t>
            </a:r>
          </a:p>
        </p:txBody>
      </p:sp>
      <p:sp>
        <p:nvSpPr>
          <p:cNvPr id="20" name="Slide Number Placeholder 19">
            <a:extLst>
              <a:ext uri="{FF2B5EF4-FFF2-40B4-BE49-F238E27FC236}">
                <a16:creationId xmlns:a16="http://schemas.microsoft.com/office/drawing/2014/main" id="{F309532C-2B94-1B4F-8505-11588F9E052C}"/>
              </a:ext>
            </a:extLst>
          </p:cNvPr>
          <p:cNvSpPr>
            <a:spLocks noGrp="1"/>
          </p:cNvSpPr>
          <p:nvPr>
            <p:ph type="sldNum" sz="quarter" idx="12"/>
          </p:nvPr>
        </p:nvSpPr>
        <p:spPr/>
        <p:txBody>
          <a:bodyPr/>
          <a:lstStyle/>
          <a:p>
            <a:fld id="{23CDF9FB-25F4-214F-9221-F1BEDAC2460A}" type="slidenum">
              <a:rPr lang="en-US" smtClean="0"/>
              <a:t>‹#›</a:t>
            </a:fld>
            <a:endParaRPr lang="en-US"/>
          </a:p>
        </p:txBody>
      </p:sp>
      <p:pic>
        <p:nvPicPr>
          <p:cNvPr id="12" name="Picture 11">
            <a:extLst>
              <a:ext uri="{FF2B5EF4-FFF2-40B4-BE49-F238E27FC236}">
                <a16:creationId xmlns:a16="http://schemas.microsoft.com/office/drawing/2014/main" id="{220E931B-098F-8F45-AF85-B1024BB946A1}"/>
              </a:ext>
            </a:extLst>
          </p:cNvPr>
          <p:cNvPicPr>
            <a:picLocks noChangeAspect="1"/>
          </p:cNvPicPr>
          <p:nvPr userDrawn="1"/>
        </p:nvPicPr>
        <p:blipFill>
          <a:blip r:embed="rId2"/>
          <a:stretch>
            <a:fillRect/>
          </a:stretch>
        </p:blipFill>
        <p:spPr>
          <a:xfrm>
            <a:off x="699888" y="576058"/>
            <a:ext cx="1446216" cy="405646"/>
          </a:xfrm>
          <a:prstGeom prst="rect">
            <a:avLst/>
          </a:prstGeom>
        </p:spPr>
      </p:pic>
    </p:spTree>
    <p:extLst>
      <p:ext uri="{BB962C8B-B14F-4D97-AF65-F5344CB8AC3E}">
        <p14:creationId xmlns:p14="http://schemas.microsoft.com/office/powerpoint/2010/main" val="3473368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type="obj" preserve="1">
  <p:cSld name="Simple Center Title Text Slide">
    <p:spTree>
      <p:nvGrpSpPr>
        <p:cNvPr id="1" name=""/>
        <p:cNvGrpSpPr/>
        <p:nvPr/>
      </p:nvGrpSpPr>
      <p:grpSpPr>
        <a:xfrm>
          <a:off x="0" y="0"/>
          <a:ext cx="0" cy="0"/>
          <a:chOff x="0" y="0"/>
          <a:chExt cx="0" cy="0"/>
        </a:xfrm>
      </p:grpSpPr>
      <p:sp>
        <p:nvSpPr>
          <p:cNvPr id="2" name="Title 1"/>
          <p:cNvSpPr>
            <a:spLocks noGrp="1"/>
          </p:cNvSpPr>
          <p:nvPr>
            <p:ph type="title"/>
          </p:nvPr>
        </p:nvSpPr>
        <p:spPr>
          <a:xfrm>
            <a:off x="1977325" y="685799"/>
            <a:ext cx="8237349" cy="2491353"/>
          </a:xfrm>
        </p:spPr>
        <p:txBody>
          <a:bodyPr anchor="b" anchorCtr="0">
            <a:normAutofit/>
          </a:bodyPr>
          <a:lstStyle>
            <a:lvl1pPr algn="ctr">
              <a:defRPr sz="7200" baseline="0"/>
            </a:lvl1pPr>
          </a:lstStyle>
          <a:p>
            <a:r>
              <a:rPr lang="en-US" dirty="0"/>
              <a:t>Click to edit</a:t>
            </a:r>
          </a:p>
        </p:txBody>
      </p:sp>
      <p:sp>
        <p:nvSpPr>
          <p:cNvPr id="3" name="Content Placeholder 2"/>
          <p:cNvSpPr>
            <a:spLocks noGrp="1"/>
          </p:cNvSpPr>
          <p:nvPr>
            <p:ph idx="1" hasCustomPrompt="1"/>
          </p:nvPr>
        </p:nvSpPr>
        <p:spPr>
          <a:xfrm>
            <a:off x="1977324" y="3363132"/>
            <a:ext cx="8237349" cy="2504268"/>
          </a:xfrm>
        </p:spPr>
        <p:txBody>
          <a:bodyPr/>
          <a:lstStyle>
            <a:lvl1pPr marL="0" indent="0" algn="ctr">
              <a:buNone/>
              <a:defRPr/>
            </a:lvl1pPr>
            <a:lvl4pPr algn="ctr">
              <a:defRPr/>
            </a:lvl4pPr>
          </a:lstStyle>
          <a:p>
            <a:pPr lvl="0"/>
            <a:r>
              <a:rPr lang="en-US" dirty="0" err="1"/>
              <a:t>Mauris</a:t>
            </a:r>
            <a:r>
              <a:rPr lang="en-US" dirty="0"/>
              <a:t> </a:t>
            </a:r>
            <a:r>
              <a:rPr lang="en-US" dirty="0" err="1"/>
              <a:t>ornare</a:t>
            </a:r>
            <a:r>
              <a:rPr lang="en-US" dirty="0"/>
              <a:t> </a:t>
            </a:r>
            <a:r>
              <a:rPr lang="en-US" dirty="0" err="1"/>
              <a:t>dignissim</a:t>
            </a:r>
            <a:r>
              <a:rPr lang="en-US" dirty="0"/>
              <a:t> </a:t>
            </a:r>
            <a:r>
              <a:rPr lang="en-US" dirty="0" err="1"/>
              <a:t>lectus</a:t>
            </a:r>
            <a:r>
              <a:rPr lang="en-US" dirty="0"/>
              <a:t> vitae vestibulum. </a:t>
            </a:r>
            <a:r>
              <a:rPr lang="en-US" dirty="0" err="1"/>
              <a:t>Nullam</a:t>
            </a:r>
            <a:r>
              <a:rPr lang="en-US" dirty="0"/>
              <a:t> </a:t>
            </a:r>
            <a:r>
              <a:rPr lang="en-US" dirty="0" err="1"/>
              <a:t>tincidunt</a:t>
            </a:r>
            <a:r>
              <a:rPr lang="en-US" dirty="0"/>
              <a:t> </a:t>
            </a:r>
            <a:r>
              <a:rPr lang="en-US" dirty="0" err="1"/>
              <a:t>urna</a:t>
            </a:r>
            <a:r>
              <a:rPr lang="en-US" dirty="0"/>
              <a:t> </a:t>
            </a:r>
            <a:r>
              <a:rPr lang="en-US" dirty="0" err="1"/>
              <a:t>odio</a:t>
            </a:r>
            <a:r>
              <a:rPr lang="en-US" dirty="0"/>
              <a:t>, id </a:t>
            </a:r>
            <a:r>
              <a:rPr lang="en-US" dirty="0" err="1"/>
              <a:t>suscipit</a:t>
            </a:r>
            <a:r>
              <a:rPr lang="en-US" dirty="0"/>
              <a:t> </a:t>
            </a:r>
            <a:r>
              <a:rPr lang="en-US" dirty="0" err="1"/>
              <a:t>sem</a:t>
            </a:r>
            <a:r>
              <a:rPr lang="en-US" dirty="0"/>
              <a:t> </a:t>
            </a:r>
            <a:r>
              <a:rPr lang="en-US" dirty="0" err="1"/>
              <a:t>efficitur</a:t>
            </a:r>
            <a:r>
              <a:rPr lang="en-US" dirty="0"/>
              <a:t> sit </a:t>
            </a:r>
            <a:r>
              <a:rPr lang="en-US" dirty="0" err="1"/>
              <a:t>amet</a:t>
            </a:r>
            <a:r>
              <a:rPr lang="en-US" dirty="0"/>
              <a:t>.</a:t>
            </a:r>
          </a:p>
        </p:txBody>
      </p:sp>
      <p:sp>
        <p:nvSpPr>
          <p:cNvPr id="13" name="Date Placeholder 12">
            <a:extLst>
              <a:ext uri="{FF2B5EF4-FFF2-40B4-BE49-F238E27FC236}">
                <a16:creationId xmlns:a16="http://schemas.microsoft.com/office/drawing/2014/main" id="{81C8E23B-DF65-3C40-8463-411E75220076}"/>
              </a:ext>
            </a:extLst>
          </p:cNvPr>
          <p:cNvSpPr>
            <a:spLocks noGrp="1"/>
          </p:cNvSpPr>
          <p:nvPr>
            <p:ph type="dt" sz="half" idx="10"/>
          </p:nvPr>
        </p:nvSpPr>
        <p:spPr/>
        <p:txBody>
          <a:bodyPr/>
          <a:lstStyle/>
          <a:p>
            <a:fld id="{4D96FE35-46FE-41AB-AA44-CD3A53530079}" type="datetime1">
              <a:rPr lang="en-US" smtClean="0"/>
              <a:t>9/8/2026</a:t>
            </a:fld>
            <a:endParaRPr lang="en-US"/>
          </a:p>
        </p:txBody>
      </p:sp>
      <p:sp>
        <p:nvSpPr>
          <p:cNvPr id="14" name="Footer Placeholder 13">
            <a:extLst>
              <a:ext uri="{FF2B5EF4-FFF2-40B4-BE49-F238E27FC236}">
                <a16:creationId xmlns:a16="http://schemas.microsoft.com/office/drawing/2014/main" id="{7CF3D195-DC28-D14F-BFC6-D3AA82247CBB}"/>
              </a:ext>
            </a:extLst>
          </p:cNvPr>
          <p:cNvSpPr>
            <a:spLocks noGrp="1"/>
          </p:cNvSpPr>
          <p:nvPr>
            <p:ph type="ftr" sz="quarter" idx="11"/>
          </p:nvPr>
        </p:nvSpPr>
        <p:spPr/>
        <p:txBody>
          <a:bodyPr/>
          <a:lstStyle/>
          <a:p>
            <a:r>
              <a:rPr lang="en-US"/>
              <a:t>Copyright © 2019 Cornell University. All rights reserved.</a:t>
            </a:r>
          </a:p>
        </p:txBody>
      </p:sp>
      <p:sp>
        <p:nvSpPr>
          <p:cNvPr id="15" name="Slide Number Placeholder 14">
            <a:extLst>
              <a:ext uri="{FF2B5EF4-FFF2-40B4-BE49-F238E27FC236}">
                <a16:creationId xmlns:a16="http://schemas.microsoft.com/office/drawing/2014/main" id="{2A857D2A-4C7C-8447-A486-4A9FFFB397CE}"/>
              </a:ext>
            </a:extLst>
          </p:cNvPr>
          <p:cNvSpPr>
            <a:spLocks noGrp="1"/>
          </p:cNvSpPr>
          <p:nvPr>
            <p:ph type="sldNum" sz="quarter" idx="12"/>
          </p:nvPr>
        </p:nvSpPr>
        <p:spPr/>
        <p:txBody>
          <a:bodyPr/>
          <a:lstStyle/>
          <a:p>
            <a:fld id="{23CDF9FB-25F4-214F-9221-F1BEDAC2460A}" type="slidenum">
              <a:rPr lang="en-US" smtClean="0"/>
              <a:t>‹#›</a:t>
            </a:fld>
            <a:endParaRPr lang="en-US"/>
          </a:p>
        </p:txBody>
      </p:sp>
      <p:pic>
        <p:nvPicPr>
          <p:cNvPr id="8" name="Picture 7">
            <a:extLst>
              <a:ext uri="{FF2B5EF4-FFF2-40B4-BE49-F238E27FC236}">
                <a16:creationId xmlns:a16="http://schemas.microsoft.com/office/drawing/2014/main" id="{456CEB31-A0CD-3441-8866-638A6EA4EBDE}"/>
              </a:ext>
            </a:extLst>
          </p:cNvPr>
          <p:cNvPicPr>
            <a:picLocks noChangeAspect="1"/>
          </p:cNvPicPr>
          <p:nvPr userDrawn="1"/>
        </p:nvPicPr>
        <p:blipFill>
          <a:blip r:embed="rId2"/>
          <a:stretch>
            <a:fillRect/>
          </a:stretch>
        </p:blipFill>
        <p:spPr>
          <a:xfrm>
            <a:off x="10673625" y="6384707"/>
            <a:ext cx="940525" cy="263806"/>
          </a:xfrm>
          <a:prstGeom prst="rect">
            <a:avLst/>
          </a:prstGeom>
        </p:spPr>
      </p:pic>
    </p:spTree>
    <p:extLst>
      <p:ext uri="{BB962C8B-B14F-4D97-AF65-F5344CB8AC3E}">
        <p14:creationId xmlns:p14="http://schemas.microsoft.com/office/powerpoint/2010/main" val="559784065"/>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preserve="1" userDrawn="1">
  <p:cSld name="Quote">
    <p:bg>
      <p:bgPr>
        <a:solidFill>
          <a:schemeClr val="tx1"/>
        </a:solidFill>
        <a:effectLst/>
      </p:bgPr>
    </p:bg>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BD2E873E-7E8B-5D44-8BEB-C1B25B66F3BA}"/>
              </a:ext>
            </a:extLst>
          </p:cNvPr>
          <p:cNvSpPr>
            <a:spLocks noGrp="1"/>
          </p:cNvSpPr>
          <p:nvPr>
            <p:ph type="pic" sz="quarter" idx="10"/>
          </p:nvPr>
        </p:nvSpPr>
        <p:spPr>
          <a:xfrm>
            <a:off x="0" y="0"/>
            <a:ext cx="12192000" cy="6858000"/>
          </a:xfrm>
        </p:spPr>
        <p:txBody>
          <a:bodyPr/>
          <a:lstStyle/>
          <a:p>
            <a:endParaRPr lang="en-US" dirty="0"/>
          </a:p>
        </p:txBody>
      </p:sp>
      <p:sp>
        <p:nvSpPr>
          <p:cNvPr id="2" name="Title 1"/>
          <p:cNvSpPr>
            <a:spLocks noGrp="1"/>
          </p:cNvSpPr>
          <p:nvPr>
            <p:ph type="title" hasCustomPrompt="1"/>
          </p:nvPr>
        </p:nvSpPr>
        <p:spPr>
          <a:xfrm>
            <a:off x="1977325" y="1910165"/>
            <a:ext cx="8237349" cy="2491353"/>
          </a:xfrm>
        </p:spPr>
        <p:txBody>
          <a:bodyPr anchor="ctr" anchorCtr="0">
            <a:normAutofit/>
          </a:bodyPr>
          <a:lstStyle>
            <a:lvl1pPr algn="ctr">
              <a:defRPr sz="3500" b="0" i="1" cap="none" baseline="0">
                <a:solidFill>
                  <a:schemeClr val="bg1"/>
                </a:solidFill>
                <a:latin typeface="Georgia" panose="02040502050405020303" pitchFamily="18" charset="0"/>
              </a:defRPr>
            </a:lvl1pPr>
          </a:lstStyle>
          <a:p>
            <a:r>
              <a:rPr lang="en-US" dirty="0"/>
              <a:t>Success is the result of perfection, hard work, learning from failure, loyalty, and persistence.</a:t>
            </a:r>
            <a:br>
              <a:rPr lang="en-US" dirty="0"/>
            </a:br>
            <a:br>
              <a:rPr lang="en-US" dirty="0"/>
            </a:br>
            <a:r>
              <a:rPr lang="en-US" dirty="0"/>
              <a:t> - Colin Powell</a:t>
            </a:r>
          </a:p>
        </p:txBody>
      </p:sp>
    </p:spTree>
    <p:extLst>
      <p:ext uri="{BB962C8B-B14F-4D97-AF65-F5344CB8AC3E}">
        <p14:creationId xmlns:p14="http://schemas.microsoft.com/office/powerpoint/2010/main" val="387320543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preserve="1" userDrawn="1">
  <p:cSld name="Video">
    <p:bg>
      <p:bgPr>
        <a:solidFill>
          <a:schemeClr val="tx1"/>
        </a:solidFill>
        <a:effectLst/>
      </p:bgPr>
    </p:bg>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89FF8636-BEE8-AF4E-89A6-D136EBA27500}"/>
              </a:ext>
            </a:extLst>
          </p:cNvPr>
          <p:cNvSpPr>
            <a:spLocks noGrp="1"/>
          </p:cNvSpPr>
          <p:nvPr>
            <p:ph type="media" sz="quarter" idx="10"/>
          </p:nvPr>
        </p:nvSpPr>
        <p:spPr>
          <a:xfrm>
            <a:off x="0" y="0"/>
            <a:ext cx="12192000" cy="6858000"/>
          </a:xfrm>
        </p:spPr>
        <p:txBody>
          <a:bodyPr/>
          <a:lstStyle/>
          <a:p>
            <a:endParaRPr lang="en-US"/>
          </a:p>
        </p:txBody>
      </p:sp>
    </p:spTree>
    <p:extLst>
      <p:ext uri="{BB962C8B-B14F-4D97-AF65-F5344CB8AC3E}">
        <p14:creationId xmlns:p14="http://schemas.microsoft.com/office/powerpoint/2010/main" val="158748939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preserve="1" userDrawn="1">
  <p:cSld name="1_Photo and Title">
    <p:bg>
      <p:bgPr>
        <a:solidFill>
          <a:schemeClr val="tx1"/>
        </a:solidFill>
        <a:effectLst/>
      </p:bgPr>
    </p:bg>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BD2E873E-7E8B-5D44-8BEB-C1B25B66F3BA}"/>
              </a:ext>
            </a:extLst>
          </p:cNvPr>
          <p:cNvSpPr>
            <a:spLocks noGrp="1"/>
          </p:cNvSpPr>
          <p:nvPr>
            <p:ph type="pic" sz="quarter" idx="10"/>
          </p:nvPr>
        </p:nvSpPr>
        <p:spPr>
          <a:xfrm>
            <a:off x="0" y="0"/>
            <a:ext cx="12192000" cy="6858000"/>
          </a:xfrm>
        </p:spPr>
        <p:txBody>
          <a:bodyPr/>
          <a:lstStyle/>
          <a:p>
            <a:endParaRPr lang="en-US"/>
          </a:p>
        </p:txBody>
      </p:sp>
      <p:sp>
        <p:nvSpPr>
          <p:cNvPr id="2" name="Title 1"/>
          <p:cNvSpPr>
            <a:spLocks noGrp="1"/>
          </p:cNvSpPr>
          <p:nvPr>
            <p:ph type="title"/>
          </p:nvPr>
        </p:nvSpPr>
        <p:spPr>
          <a:xfrm>
            <a:off x="1977325" y="1910165"/>
            <a:ext cx="8237349" cy="2491353"/>
          </a:xfrm>
        </p:spPr>
        <p:txBody>
          <a:bodyPr anchor="ctr" anchorCtr="0">
            <a:normAutofit/>
          </a:bodyPr>
          <a:lstStyle>
            <a:lvl1pPr algn="ctr">
              <a:defRPr sz="7200" baseline="0">
                <a:solidFill>
                  <a:schemeClr val="bg1"/>
                </a:solidFill>
              </a:defRPr>
            </a:lvl1pPr>
          </a:lstStyle>
          <a:p>
            <a:r>
              <a:rPr lang="en-US" dirty="0"/>
              <a:t>Click to edit</a:t>
            </a:r>
          </a:p>
        </p:txBody>
      </p:sp>
    </p:spTree>
    <p:extLst>
      <p:ext uri="{BB962C8B-B14F-4D97-AF65-F5344CB8AC3E}">
        <p14:creationId xmlns:p14="http://schemas.microsoft.com/office/powerpoint/2010/main" val="2959584524"/>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obj" preserve="1">
  <p:cSld name="Frame Center Title Text Slide">
    <p:spTree>
      <p:nvGrpSpPr>
        <p:cNvPr id="1" name=""/>
        <p:cNvGrpSpPr/>
        <p:nvPr/>
      </p:nvGrpSpPr>
      <p:grpSpPr>
        <a:xfrm>
          <a:off x="0" y="0"/>
          <a:ext cx="0" cy="0"/>
          <a:chOff x="0" y="0"/>
          <a:chExt cx="0" cy="0"/>
        </a:xfrm>
      </p:grpSpPr>
      <p:sp>
        <p:nvSpPr>
          <p:cNvPr id="2" name="Title 1"/>
          <p:cNvSpPr>
            <a:spLocks noGrp="1"/>
          </p:cNvSpPr>
          <p:nvPr>
            <p:ph type="title"/>
          </p:nvPr>
        </p:nvSpPr>
        <p:spPr>
          <a:xfrm>
            <a:off x="1977325" y="1658318"/>
            <a:ext cx="8237349" cy="1921789"/>
          </a:xfrm>
        </p:spPr>
        <p:txBody>
          <a:bodyPr anchor="b" anchorCtr="0">
            <a:normAutofit/>
          </a:bodyPr>
          <a:lstStyle>
            <a:lvl1pPr algn="ctr">
              <a:defRPr sz="7200" baseline="0"/>
            </a:lvl1pPr>
          </a:lstStyle>
          <a:p>
            <a:r>
              <a:rPr lang="en-US" dirty="0"/>
              <a:t>Click to edit</a:t>
            </a:r>
          </a:p>
        </p:txBody>
      </p:sp>
      <p:sp>
        <p:nvSpPr>
          <p:cNvPr id="3" name="Content Placeholder 2"/>
          <p:cNvSpPr>
            <a:spLocks noGrp="1"/>
          </p:cNvSpPr>
          <p:nvPr>
            <p:ph idx="1" hasCustomPrompt="1"/>
          </p:nvPr>
        </p:nvSpPr>
        <p:spPr>
          <a:xfrm>
            <a:off x="2325917" y="3766087"/>
            <a:ext cx="7540163" cy="2504268"/>
          </a:xfrm>
        </p:spPr>
        <p:txBody>
          <a:bodyPr/>
          <a:lstStyle>
            <a:lvl1pPr marL="0" indent="0" algn="ctr">
              <a:buNone/>
              <a:defRPr/>
            </a:lvl1pPr>
            <a:lvl4pPr algn="ctr">
              <a:defRPr/>
            </a:lvl4pPr>
          </a:lstStyle>
          <a:p>
            <a:pPr lvl="0"/>
            <a:r>
              <a:rPr lang="en-US" dirty="0" err="1"/>
              <a:t>Mauris</a:t>
            </a:r>
            <a:r>
              <a:rPr lang="en-US" dirty="0"/>
              <a:t> </a:t>
            </a:r>
            <a:r>
              <a:rPr lang="en-US" dirty="0" err="1"/>
              <a:t>ornare</a:t>
            </a:r>
            <a:r>
              <a:rPr lang="en-US" dirty="0"/>
              <a:t> </a:t>
            </a:r>
            <a:r>
              <a:rPr lang="en-US" dirty="0" err="1"/>
              <a:t>dignissim</a:t>
            </a:r>
            <a:r>
              <a:rPr lang="en-US" dirty="0"/>
              <a:t> </a:t>
            </a:r>
            <a:r>
              <a:rPr lang="en-US" dirty="0" err="1"/>
              <a:t>lectus</a:t>
            </a:r>
            <a:r>
              <a:rPr lang="en-US" dirty="0"/>
              <a:t> vitae vestibulum. </a:t>
            </a:r>
            <a:r>
              <a:rPr lang="en-US" dirty="0" err="1"/>
              <a:t>Nullam</a:t>
            </a:r>
            <a:r>
              <a:rPr lang="en-US" dirty="0"/>
              <a:t> </a:t>
            </a:r>
            <a:r>
              <a:rPr lang="en-US" dirty="0" err="1"/>
              <a:t>tincidunt</a:t>
            </a:r>
            <a:r>
              <a:rPr lang="en-US" dirty="0"/>
              <a:t> </a:t>
            </a:r>
            <a:r>
              <a:rPr lang="en-US" dirty="0" err="1"/>
              <a:t>urna</a:t>
            </a:r>
            <a:r>
              <a:rPr lang="en-US" dirty="0"/>
              <a:t> </a:t>
            </a:r>
            <a:r>
              <a:rPr lang="en-US" dirty="0" err="1"/>
              <a:t>odio</a:t>
            </a:r>
            <a:r>
              <a:rPr lang="en-US" dirty="0"/>
              <a:t>, id </a:t>
            </a:r>
            <a:r>
              <a:rPr lang="en-US" dirty="0" err="1"/>
              <a:t>suscipit</a:t>
            </a:r>
            <a:r>
              <a:rPr lang="en-US" dirty="0"/>
              <a:t> </a:t>
            </a:r>
            <a:r>
              <a:rPr lang="en-US" dirty="0" err="1"/>
              <a:t>sem</a:t>
            </a:r>
            <a:r>
              <a:rPr lang="en-US" dirty="0"/>
              <a:t> </a:t>
            </a:r>
            <a:r>
              <a:rPr lang="en-US" dirty="0" err="1"/>
              <a:t>efficitur</a:t>
            </a:r>
            <a:r>
              <a:rPr lang="en-US" dirty="0"/>
              <a:t> sit </a:t>
            </a:r>
            <a:r>
              <a:rPr lang="en-US" dirty="0" err="1"/>
              <a:t>amet</a:t>
            </a:r>
            <a:r>
              <a:rPr lang="en-US" dirty="0"/>
              <a:t>.</a:t>
            </a:r>
          </a:p>
        </p:txBody>
      </p:sp>
      <p:sp>
        <p:nvSpPr>
          <p:cNvPr id="13" name="Date Placeholder 12">
            <a:extLst>
              <a:ext uri="{FF2B5EF4-FFF2-40B4-BE49-F238E27FC236}">
                <a16:creationId xmlns:a16="http://schemas.microsoft.com/office/drawing/2014/main" id="{81C8E23B-DF65-3C40-8463-411E75220076}"/>
              </a:ext>
            </a:extLst>
          </p:cNvPr>
          <p:cNvSpPr>
            <a:spLocks noGrp="1"/>
          </p:cNvSpPr>
          <p:nvPr>
            <p:ph type="dt" sz="half" idx="10"/>
          </p:nvPr>
        </p:nvSpPr>
        <p:spPr/>
        <p:txBody>
          <a:bodyPr/>
          <a:lstStyle/>
          <a:p>
            <a:fld id="{E8E7B804-1139-4034-ABDE-E2BF86C1C41D}" type="datetime1">
              <a:rPr lang="en-US" smtClean="0"/>
              <a:t>9/8/2026</a:t>
            </a:fld>
            <a:endParaRPr lang="en-US"/>
          </a:p>
        </p:txBody>
      </p:sp>
      <p:sp>
        <p:nvSpPr>
          <p:cNvPr id="14" name="Footer Placeholder 13">
            <a:extLst>
              <a:ext uri="{FF2B5EF4-FFF2-40B4-BE49-F238E27FC236}">
                <a16:creationId xmlns:a16="http://schemas.microsoft.com/office/drawing/2014/main" id="{7CF3D195-DC28-D14F-BFC6-D3AA82247CBB}"/>
              </a:ext>
            </a:extLst>
          </p:cNvPr>
          <p:cNvSpPr>
            <a:spLocks noGrp="1"/>
          </p:cNvSpPr>
          <p:nvPr>
            <p:ph type="ftr" sz="quarter" idx="11"/>
          </p:nvPr>
        </p:nvSpPr>
        <p:spPr/>
        <p:txBody>
          <a:bodyPr/>
          <a:lstStyle/>
          <a:p>
            <a:r>
              <a:rPr lang="en-US"/>
              <a:t>Copyright © 2019 Cornell University. All rights reserved.</a:t>
            </a:r>
          </a:p>
        </p:txBody>
      </p:sp>
      <p:sp>
        <p:nvSpPr>
          <p:cNvPr id="15" name="Slide Number Placeholder 14">
            <a:extLst>
              <a:ext uri="{FF2B5EF4-FFF2-40B4-BE49-F238E27FC236}">
                <a16:creationId xmlns:a16="http://schemas.microsoft.com/office/drawing/2014/main" id="{2A857D2A-4C7C-8447-A486-4A9FFFB397CE}"/>
              </a:ext>
            </a:extLst>
          </p:cNvPr>
          <p:cNvSpPr>
            <a:spLocks noGrp="1"/>
          </p:cNvSpPr>
          <p:nvPr>
            <p:ph type="sldNum" sz="quarter" idx="12"/>
          </p:nvPr>
        </p:nvSpPr>
        <p:spPr/>
        <p:txBody>
          <a:bodyPr/>
          <a:lstStyle/>
          <a:p>
            <a:fld id="{23CDF9FB-25F4-214F-9221-F1BEDAC2460A}" type="slidenum">
              <a:rPr lang="en-US" smtClean="0"/>
              <a:t>‹#›</a:t>
            </a:fld>
            <a:endParaRPr lang="en-US"/>
          </a:p>
        </p:txBody>
      </p:sp>
      <p:sp>
        <p:nvSpPr>
          <p:cNvPr id="7" name="Rectangle 6">
            <a:extLst>
              <a:ext uri="{FF2B5EF4-FFF2-40B4-BE49-F238E27FC236}">
                <a16:creationId xmlns:a16="http://schemas.microsoft.com/office/drawing/2014/main" id="{90BE4B28-D0D4-6845-A3BD-DCD907C227D1}"/>
              </a:ext>
            </a:extLst>
          </p:cNvPr>
          <p:cNvSpPr/>
          <p:nvPr userDrawn="1"/>
        </p:nvSpPr>
        <p:spPr>
          <a:xfrm>
            <a:off x="723900" y="559468"/>
            <a:ext cx="10859267" cy="43226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D299CB6F-E0C5-6345-8D87-6181D01EA613}"/>
              </a:ext>
            </a:extLst>
          </p:cNvPr>
          <p:cNvSpPr/>
          <p:nvPr userDrawn="1"/>
        </p:nvSpPr>
        <p:spPr>
          <a:xfrm rot="5400000">
            <a:off x="-519917" y="1687051"/>
            <a:ext cx="2687426" cy="43226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F1F73295-411E-6648-BB44-38BC878237C8}"/>
              </a:ext>
            </a:extLst>
          </p:cNvPr>
          <p:cNvSpPr/>
          <p:nvPr userDrawn="1"/>
        </p:nvSpPr>
        <p:spPr>
          <a:xfrm rot="5400000">
            <a:off x="9194163" y="2547207"/>
            <a:ext cx="4407738" cy="43226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36014699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371600" y="685800"/>
            <a:ext cx="9047408" cy="1485900"/>
          </a:xfrm>
        </p:spPr>
        <p:txBody>
          <a:bodyPr/>
          <a:lstStyle/>
          <a:p>
            <a:r>
              <a:rPr lang="en-US"/>
              <a:t>Click to edit Master title style</a:t>
            </a:r>
            <a:endParaRPr lang="en-US" dirty="0"/>
          </a:p>
        </p:txBody>
      </p:sp>
      <p:sp>
        <p:nvSpPr>
          <p:cNvPr id="3" name="Content Placeholder 2"/>
          <p:cNvSpPr>
            <a:spLocks noGrp="1"/>
          </p:cNvSpPr>
          <p:nvPr>
            <p:ph idx="1"/>
          </p:nvPr>
        </p:nvSpPr>
        <p:spPr>
          <a:xfrm>
            <a:off x="1371600" y="2286000"/>
            <a:ext cx="9047408" cy="35814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Date Placeholder 12">
            <a:extLst>
              <a:ext uri="{FF2B5EF4-FFF2-40B4-BE49-F238E27FC236}">
                <a16:creationId xmlns:a16="http://schemas.microsoft.com/office/drawing/2014/main" id="{81C8E23B-DF65-3C40-8463-411E75220076}"/>
              </a:ext>
            </a:extLst>
          </p:cNvPr>
          <p:cNvSpPr>
            <a:spLocks noGrp="1"/>
          </p:cNvSpPr>
          <p:nvPr>
            <p:ph type="dt" sz="half" idx="10"/>
          </p:nvPr>
        </p:nvSpPr>
        <p:spPr/>
        <p:txBody>
          <a:bodyPr/>
          <a:lstStyle/>
          <a:p>
            <a:fld id="{C8AFE4C3-764C-46AE-B870-38FABEF12F17}" type="datetime1">
              <a:rPr lang="en-US" smtClean="0"/>
              <a:t>9/8/2026</a:t>
            </a:fld>
            <a:endParaRPr lang="en-US"/>
          </a:p>
        </p:txBody>
      </p:sp>
      <p:sp>
        <p:nvSpPr>
          <p:cNvPr id="14" name="Footer Placeholder 13">
            <a:extLst>
              <a:ext uri="{FF2B5EF4-FFF2-40B4-BE49-F238E27FC236}">
                <a16:creationId xmlns:a16="http://schemas.microsoft.com/office/drawing/2014/main" id="{7CF3D195-DC28-D14F-BFC6-D3AA82247CBB}"/>
              </a:ext>
            </a:extLst>
          </p:cNvPr>
          <p:cNvSpPr>
            <a:spLocks noGrp="1"/>
          </p:cNvSpPr>
          <p:nvPr>
            <p:ph type="ftr" sz="quarter" idx="11"/>
          </p:nvPr>
        </p:nvSpPr>
        <p:spPr/>
        <p:txBody>
          <a:bodyPr/>
          <a:lstStyle/>
          <a:p>
            <a:r>
              <a:rPr lang="en-US"/>
              <a:t>Copyright © 2019 Cornell University. All rights reserved.</a:t>
            </a:r>
          </a:p>
        </p:txBody>
      </p:sp>
      <p:sp>
        <p:nvSpPr>
          <p:cNvPr id="15" name="Slide Number Placeholder 14">
            <a:extLst>
              <a:ext uri="{FF2B5EF4-FFF2-40B4-BE49-F238E27FC236}">
                <a16:creationId xmlns:a16="http://schemas.microsoft.com/office/drawing/2014/main" id="{2A857D2A-4C7C-8447-A486-4A9FFFB397CE}"/>
              </a:ext>
            </a:extLst>
          </p:cNvPr>
          <p:cNvSpPr>
            <a:spLocks noGrp="1"/>
          </p:cNvSpPr>
          <p:nvPr>
            <p:ph type="sldNum" sz="quarter" idx="12"/>
          </p:nvPr>
        </p:nvSpPr>
        <p:spPr/>
        <p:txBody>
          <a:bodyPr/>
          <a:lstStyle/>
          <a:p>
            <a:fld id="{23CDF9FB-25F4-214F-9221-F1BEDAC2460A}" type="slidenum">
              <a:rPr lang="en-US" smtClean="0"/>
              <a:t>‹#›</a:t>
            </a:fld>
            <a:endParaRPr lang="en-US"/>
          </a:p>
        </p:txBody>
      </p:sp>
    </p:spTree>
    <p:extLst>
      <p:ext uri="{BB962C8B-B14F-4D97-AF65-F5344CB8AC3E}">
        <p14:creationId xmlns:p14="http://schemas.microsoft.com/office/powerpoint/2010/main" val="3806174583"/>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371600" y="685800"/>
            <a:ext cx="9047408" cy="1485900"/>
          </a:xfrm>
        </p:spPr>
        <p:txBody>
          <a:bodyPr/>
          <a:lstStyle>
            <a:lvl1pPr>
              <a:defRPr/>
            </a:lvl1pPr>
          </a:lstStyle>
          <a:p>
            <a:r>
              <a:rPr lang="en-US" dirty="0"/>
              <a:t>Dense information version</a:t>
            </a:r>
          </a:p>
        </p:txBody>
      </p:sp>
      <p:sp>
        <p:nvSpPr>
          <p:cNvPr id="3" name="Content Placeholder 2"/>
          <p:cNvSpPr>
            <a:spLocks noGrp="1"/>
          </p:cNvSpPr>
          <p:nvPr>
            <p:ph idx="1"/>
          </p:nvPr>
        </p:nvSpPr>
        <p:spPr>
          <a:xfrm>
            <a:off x="1371600" y="2286000"/>
            <a:ext cx="9047408" cy="3581400"/>
          </a:xfrm>
        </p:spPr>
        <p:txBody>
          <a:bodyPr>
            <a:normAutofit/>
          </a:bodyPr>
          <a:lstStyle>
            <a:lvl1pPr>
              <a:defRPr sz="1400"/>
            </a:lvl1pPr>
            <a:lvl2pPr>
              <a:lnSpc>
                <a:spcPct val="50000"/>
              </a:lnSpc>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Date Placeholder 12">
            <a:extLst>
              <a:ext uri="{FF2B5EF4-FFF2-40B4-BE49-F238E27FC236}">
                <a16:creationId xmlns:a16="http://schemas.microsoft.com/office/drawing/2014/main" id="{81C8E23B-DF65-3C40-8463-411E75220076}"/>
              </a:ext>
            </a:extLst>
          </p:cNvPr>
          <p:cNvSpPr>
            <a:spLocks noGrp="1"/>
          </p:cNvSpPr>
          <p:nvPr>
            <p:ph type="dt" sz="half" idx="10"/>
          </p:nvPr>
        </p:nvSpPr>
        <p:spPr/>
        <p:txBody>
          <a:bodyPr/>
          <a:lstStyle/>
          <a:p>
            <a:fld id="{1DFFCDE9-43FC-43EE-8AA0-711D58E1863E}" type="datetime1">
              <a:rPr lang="en-US" smtClean="0"/>
              <a:t>9/8/2026</a:t>
            </a:fld>
            <a:endParaRPr lang="en-US"/>
          </a:p>
        </p:txBody>
      </p:sp>
      <p:sp>
        <p:nvSpPr>
          <p:cNvPr id="14" name="Footer Placeholder 13">
            <a:extLst>
              <a:ext uri="{FF2B5EF4-FFF2-40B4-BE49-F238E27FC236}">
                <a16:creationId xmlns:a16="http://schemas.microsoft.com/office/drawing/2014/main" id="{7CF3D195-DC28-D14F-BFC6-D3AA82247CBB}"/>
              </a:ext>
            </a:extLst>
          </p:cNvPr>
          <p:cNvSpPr>
            <a:spLocks noGrp="1"/>
          </p:cNvSpPr>
          <p:nvPr>
            <p:ph type="ftr" sz="quarter" idx="11"/>
          </p:nvPr>
        </p:nvSpPr>
        <p:spPr/>
        <p:txBody>
          <a:bodyPr/>
          <a:lstStyle/>
          <a:p>
            <a:r>
              <a:rPr lang="en-US"/>
              <a:t>Copyright © 2019 Cornell University. All rights reserved.</a:t>
            </a:r>
          </a:p>
        </p:txBody>
      </p:sp>
      <p:sp>
        <p:nvSpPr>
          <p:cNvPr id="15" name="Slide Number Placeholder 14">
            <a:extLst>
              <a:ext uri="{FF2B5EF4-FFF2-40B4-BE49-F238E27FC236}">
                <a16:creationId xmlns:a16="http://schemas.microsoft.com/office/drawing/2014/main" id="{2A857D2A-4C7C-8447-A486-4A9FFFB397CE}"/>
              </a:ext>
            </a:extLst>
          </p:cNvPr>
          <p:cNvSpPr>
            <a:spLocks noGrp="1"/>
          </p:cNvSpPr>
          <p:nvPr>
            <p:ph type="sldNum" sz="quarter" idx="12"/>
          </p:nvPr>
        </p:nvSpPr>
        <p:spPr/>
        <p:txBody>
          <a:bodyPr/>
          <a:lstStyle/>
          <a:p>
            <a:fld id="{23CDF9FB-25F4-214F-9221-F1BEDAC2460A}" type="slidenum">
              <a:rPr lang="en-US" smtClean="0"/>
              <a:t>‹#›</a:t>
            </a:fld>
            <a:endParaRPr lang="en-US"/>
          </a:p>
        </p:txBody>
      </p:sp>
    </p:spTree>
    <p:extLst>
      <p:ext uri="{BB962C8B-B14F-4D97-AF65-F5344CB8AC3E}">
        <p14:creationId xmlns:p14="http://schemas.microsoft.com/office/powerpoint/2010/main" val="346041118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371600" y="685800"/>
            <a:ext cx="9202344" cy="1485900"/>
          </a:xfrm>
        </p:spPr>
        <p:txBody>
          <a:bodyPr/>
          <a:lstStyle>
            <a:lvl1pPr>
              <a:defRPr>
                <a:solidFill>
                  <a:schemeClr val="tx2"/>
                </a:solidFill>
              </a:defRPr>
            </a:lvl1pPr>
          </a:lstStyle>
          <a:p>
            <a:r>
              <a:rPr lang="en-US"/>
              <a:t>Click to edit Master title style</a:t>
            </a:r>
            <a:endParaRPr lang="en-US" dirty="0"/>
          </a:p>
        </p:txBody>
      </p:sp>
      <p:sp>
        <p:nvSpPr>
          <p:cNvPr id="3" name="Content Placeholder 2"/>
          <p:cNvSpPr>
            <a:spLocks noGrp="1"/>
          </p:cNvSpPr>
          <p:nvPr>
            <p:ph sz="half" idx="1"/>
          </p:nvPr>
        </p:nvSpPr>
        <p:spPr>
          <a:xfrm>
            <a:off x="1371600" y="2285999"/>
            <a:ext cx="4447786" cy="3581401"/>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26158" y="2285999"/>
            <a:ext cx="4447786" cy="3581401"/>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Date Placeholder 10">
            <a:extLst>
              <a:ext uri="{FF2B5EF4-FFF2-40B4-BE49-F238E27FC236}">
                <a16:creationId xmlns:a16="http://schemas.microsoft.com/office/drawing/2014/main" id="{BC8FF759-DE48-0542-AEC1-8DCAF222E119}"/>
              </a:ext>
            </a:extLst>
          </p:cNvPr>
          <p:cNvSpPr>
            <a:spLocks noGrp="1"/>
          </p:cNvSpPr>
          <p:nvPr>
            <p:ph type="dt" sz="half" idx="10"/>
          </p:nvPr>
        </p:nvSpPr>
        <p:spPr/>
        <p:txBody>
          <a:bodyPr/>
          <a:lstStyle/>
          <a:p>
            <a:fld id="{F3A74CC6-C85B-4B5F-A5CD-B02B75A0C28E}" type="datetime1">
              <a:rPr lang="en-US" smtClean="0"/>
              <a:t>9/8/2026</a:t>
            </a:fld>
            <a:endParaRPr lang="en-US"/>
          </a:p>
        </p:txBody>
      </p:sp>
      <p:sp>
        <p:nvSpPr>
          <p:cNvPr id="12" name="Footer Placeholder 11">
            <a:extLst>
              <a:ext uri="{FF2B5EF4-FFF2-40B4-BE49-F238E27FC236}">
                <a16:creationId xmlns:a16="http://schemas.microsoft.com/office/drawing/2014/main" id="{F084C629-4038-284D-BBBE-CAF16C32860C}"/>
              </a:ext>
            </a:extLst>
          </p:cNvPr>
          <p:cNvSpPr>
            <a:spLocks noGrp="1"/>
          </p:cNvSpPr>
          <p:nvPr>
            <p:ph type="ftr" sz="quarter" idx="11"/>
          </p:nvPr>
        </p:nvSpPr>
        <p:spPr/>
        <p:txBody>
          <a:bodyPr/>
          <a:lstStyle/>
          <a:p>
            <a:r>
              <a:rPr lang="en-US"/>
              <a:t>Copyright © 2019 Cornell University. All rights reserved.</a:t>
            </a:r>
          </a:p>
        </p:txBody>
      </p:sp>
      <p:sp>
        <p:nvSpPr>
          <p:cNvPr id="13" name="Slide Number Placeholder 12">
            <a:extLst>
              <a:ext uri="{FF2B5EF4-FFF2-40B4-BE49-F238E27FC236}">
                <a16:creationId xmlns:a16="http://schemas.microsoft.com/office/drawing/2014/main" id="{5B6A640E-2CD6-D746-B288-7BF202785559}"/>
              </a:ext>
            </a:extLst>
          </p:cNvPr>
          <p:cNvSpPr>
            <a:spLocks noGrp="1"/>
          </p:cNvSpPr>
          <p:nvPr>
            <p:ph type="sldNum" sz="quarter" idx="12"/>
          </p:nvPr>
        </p:nvSpPr>
        <p:spPr/>
        <p:txBody>
          <a:bodyPr/>
          <a:lstStyle/>
          <a:p>
            <a:fld id="{23CDF9FB-25F4-214F-9221-F1BEDAC2460A}" type="slidenum">
              <a:rPr lang="en-US" smtClean="0"/>
              <a:t>‹#›</a:t>
            </a:fld>
            <a:endParaRPr lang="en-US"/>
          </a:p>
        </p:txBody>
      </p:sp>
    </p:spTree>
    <p:extLst>
      <p:ext uri="{BB962C8B-B14F-4D97-AF65-F5344CB8AC3E}">
        <p14:creationId xmlns:p14="http://schemas.microsoft.com/office/powerpoint/2010/main" val="2154093083"/>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woObj" preserve="1">
  <p:cSld name="1_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371600" y="685800"/>
            <a:ext cx="9202344" cy="1485900"/>
          </a:xfrm>
        </p:spPr>
        <p:txBody>
          <a:bodyPr/>
          <a:lstStyle>
            <a:lvl1pPr>
              <a:defRPr>
                <a:solidFill>
                  <a:schemeClr val="tx2"/>
                </a:solidFill>
              </a:defRPr>
            </a:lvl1pPr>
          </a:lstStyle>
          <a:p>
            <a:r>
              <a:rPr lang="en-US" dirty="0"/>
              <a:t>Click to edit Master Dense version</a:t>
            </a:r>
          </a:p>
        </p:txBody>
      </p:sp>
      <p:sp>
        <p:nvSpPr>
          <p:cNvPr id="3" name="Content Placeholder 2"/>
          <p:cNvSpPr>
            <a:spLocks noGrp="1"/>
          </p:cNvSpPr>
          <p:nvPr>
            <p:ph sz="half" idx="1"/>
          </p:nvPr>
        </p:nvSpPr>
        <p:spPr>
          <a:xfrm>
            <a:off x="1371600" y="2285999"/>
            <a:ext cx="4447786" cy="3581401"/>
          </a:xfrm>
        </p:spPr>
        <p:txBody>
          <a:bodyPr>
            <a:normAutofit/>
          </a:bodyPr>
          <a:lstStyle>
            <a:lvl1pPr>
              <a:lnSpc>
                <a:spcPct val="70000"/>
              </a:lnSpc>
              <a:defRPr sz="1400" baseline="0">
                <a:solidFill>
                  <a:schemeClr val="tx2"/>
                </a:solidFill>
              </a:defRPr>
            </a:lvl1pPr>
            <a:lvl2pPr>
              <a:lnSpc>
                <a:spcPct val="70000"/>
              </a:lnSpc>
              <a:defRPr sz="1400" baseline="0">
                <a:solidFill>
                  <a:schemeClr val="tx2"/>
                </a:solidFill>
              </a:defRPr>
            </a:lvl2pPr>
            <a:lvl3pPr>
              <a:lnSpc>
                <a:spcPct val="70000"/>
              </a:lnSpc>
              <a:defRPr sz="1200" baseline="0">
                <a:solidFill>
                  <a:schemeClr val="tx2"/>
                </a:solidFill>
              </a:defRPr>
            </a:lvl3pPr>
            <a:lvl4pPr>
              <a:lnSpc>
                <a:spcPct val="70000"/>
              </a:lnSpc>
              <a:defRPr sz="1200" baseline="0">
                <a:solidFill>
                  <a:schemeClr val="tx2"/>
                </a:solidFill>
              </a:defRPr>
            </a:lvl4pPr>
            <a:lvl5pPr>
              <a:lnSpc>
                <a:spcPct val="70000"/>
              </a:lnSpc>
              <a:defRPr sz="1100" baseline="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26158" y="2285999"/>
            <a:ext cx="4447786" cy="3581401"/>
          </a:xfrm>
        </p:spPr>
        <p:txBody>
          <a:bodyPr>
            <a:normAutofit/>
          </a:bodyPr>
          <a:lstStyle>
            <a:lvl1pPr>
              <a:lnSpc>
                <a:spcPct val="70000"/>
              </a:lnSpc>
              <a:defRPr sz="1400">
                <a:solidFill>
                  <a:schemeClr val="tx2"/>
                </a:solidFill>
              </a:defRPr>
            </a:lvl1pPr>
            <a:lvl2pPr>
              <a:lnSpc>
                <a:spcPct val="70000"/>
              </a:lnSpc>
              <a:defRPr sz="1400">
                <a:solidFill>
                  <a:schemeClr val="tx2"/>
                </a:solidFill>
              </a:defRPr>
            </a:lvl2pPr>
            <a:lvl3pPr>
              <a:lnSpc>
                <a:spcPct val="70000"/>
              </a:lnSpc>
              <a:defRPr sz="1200">
                <a:solidFill>
                  <a:schemeClr val="tx2"/>
                </a:solidFill>
              </a:defRPr>
            </a:lvl3pPr>
            <a:lvl4pPr>
              <a:lnSpc>
                <a:spcPct val="70000"/>
              </a:lnSpc>
              <a:defRPr sz="1200">
                <a:solidFill>
                  <a:schemeClr val="tx2"/>
                </a:solidFill>
              </a:defRPr>
            </a:lvl4pPr>
            <a:lvl5pPr>
              <a:lnSpc>
                <a:spcPct val="70000"/>
              </a:lnSpc>
              <a:defRPr sz="110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Date Placeholder 10">
            <a:extLst>
              <a:ext uri="{FF2B5EF4-FFF2-40B4-BE49-F238E27FC236}">
                <a16:creationId xmlns:a16="http://schemas.microsoft.com/office/drawing/2014/main" id="{BC8FF759-DE48-0542-AEC1-8DCAF222E119}"/>
              </a:ext>
            </a:extLst>
          </p:cNvPr>
          <p:cNvSpPr>
            <a:spLocks noGrp="1"/>
          </p:cNvSpPr>
          <p:nvPr>
            <p:ph type="dt" sz="half" idx="10"/>
          </p:nvPr>
        </p:nvSpPr>
        <p:spPr/>
        <p:txBody>
          <a:bodyPr/>
          <a:lstStyle/>
          <a:p>
            <a:fld id="{458CB3A3-15B5-4778-8C6B-D0E67BDF64BC}" type="datetime1">
              <a:rPr lang="en-US" smtClean="0"/>
              <a:t>9/8/2026</a:t>
            </a:fld>
            <a:endParaRPr lang="en-US"/>
          </a:p>
        </p:txBody>
      </p:sp>
      <p:sp>
        <p:nvSpPr>
          <p:cNvPr id="12" name="Footer Placeholder 11">
            <a:extLst>
              <a:ext uri="{FF2B5EF4-FFF2-40B4-BE49-F238E27FC236}">
                <a16:creationId xmlns:a16="http://schemas.microsoft.com/office/drawing/2014/main" id="{F084C629-4038-284D-BBBE-CAF16C32860C}"/>
              </a:ext>
            </a:extLst>
          </p:cNvPr>
          <p:cNvSpPr>
            <a:spLocks noGrp="1"/>
          </p:cNvSpPr>
          <p:nvPr>
            <p:ph type="ftr" sz="quarter" idx="11"/>
          </p:nvPr>
        </p:nvSpPr>
        <p:spPr/>
        <p:txBody>
          <a:bodyPr/>
          <a:lstStyle/>
          <a:p>
            <a:r>
              <a:rPr lang="en-US"/>
              <a:t>Copyright © 2019 Cornell University. All rights reserved.</a:t>
            </a:r>
          </a:p>
        </p:txBody>
      </p:sp>
      <p:sp>
        <p:nvSpPr>
          <p:cNvPr id="13" name="Slide Number Placeholder 12">
            <a:extLst>
              <a:ext uri="{FF2B5EF4-FFF2-40B4-BE49-F238E27FC236}">
                <a16:creationId xmlns:a16="http://schemas.microsoft.com/office/drawing/2014/main" id="{5B6A640E-2CD6-D746-B288-7BF202785559}"/>
              </a:ext>
            </a:extLst>
          </p:cNvPr>
          <p:cNvSpPr>
            <a:spLocks noGrp="1"/>
          </p:cNvSpPr>
          <p:nvPr>
            <p:ph type="sldNum" sz="quarter" idx="12"/>
          </p:nvPr>
        </p:nvSpPr>
        <p:spPr/>
        <p:txBody>
          <a:bodyPr/>
          <a:lstStyle/>
          <a:p>
            <a:fld id="{23CDF9FB-25F4-214F-9221-F1BEDAC2460A}" type="slidenum">
              <a:rPr lang="en-US" smtClean="0"/>
              <a:t>‹#›</a:t>
            </a:fld>
            <a:endParaRPr lang="en-US"/>
          </a:p>
        </p:txBody>
      </p:sp>
    </p:spTree>
    <p:extLst>
      <p:ext uri="{BB962C8B-B14F-4D97-AF65-F5344CB8AC3E}">
        <p14:creationId xmlns:p14="http://schemas.microsoft.com/office/powerpoint/2010/main" val="69873171"/>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371600" y="685800"/>
            <a:ext cx="9601200" cy="1485900"/>
          </a:xfrm>
        </p:spPr>
        <p:txBody>
          <a:bodyPr/>
          <a:lstStyle>
            <a:lvl1pPr>
              <a:defRPr>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1371600" y="2340864"/>
            <a:ext cx="4443984" cy="823912"/>
          </a:xfrm>
        </p:spPr>
        <p:txBody>
          <a:bodyPr anchor="b">
            <a:noAutofit/>
          </a:bodyPr>
          <a:lstStyle>
            <a:lvl1pPr marL="0" indent="0">
              <a:lnSpc>
                <a:spcPct val="84000"/>
              </a:lnSpc>
              <a:spcBef>
                <a:spcPts val="0"/>
              </a:spcBef>
              <a:spcAft>
                <a:spcPts val="0"/>
              </a:spcAft>
              <a:buNone/>
              <a:defRPr sz="2800" b="1" i="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371600"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25014" y="2340864"/>
            <a:ext cx="4443984" cy="823912"/>
          </a:xfrm>
        </p:spPr>
        <p:txBody>
          <a:bodyPr anchor="b">
            <a:noAutofit/>
          </a:bodyPr>
          <a:lstStyle>
            <a:lvl1pPr marL="0" indent="0">
              <a:lnSpc>
                <a:spcPct val="84000"/>
              </a:lnSpc>
              <a:spcBef>
                <a:spcPts val="0"/>
              </a:spcBef>
              <a:spcAft>
                <a:spcPts val="0"/>
              </a:spcAft>
              <a:buNone/>
              <a:defRPr sz="2800" b="1" i="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525014"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Date Placeholder 12">
            <a:extLst>
              <a:ext uri="{FF2B5EF4-FFF2-40B4-BE49-F238E27FC236}">
                <a16:creationId xmlns:a16="http://schemas.microsoft.com/office/drawing/2014/main" id="{29138A74-8F7A-7841-9EC3-6AF1B42EA5BB}"/>
              </a:ext>
            </a:extLst>
          </p:cNvPr>
          <p:cNvSpPr>
            <a:spLocks noGrp="1"/>
          </p:cNvSpPr>
          <p:nvPr>
            <p:ph type="dt" sz="half" idx="10"/>
          </p:nvPr>
        </p:nvSpPr>
        <p:spPr/>
        <p:txBody>
          <a:bodyPr/>
          <a:lstStyle/>
          <a:p>
            <a:fld id="{530E9CEC-BDDA-45F9-BAD2-10EAB80A8B66}" type="datetime1">
              <a:rPr lang="en-US" smtClean="0"/>
              <a:t>9/8/2026</a:t>
            </a:fld>
            <a:endParaRPr lang="en-US"/>
          </a:p>
        </p:txBody>
      </p:sp>
      <p:sp>
        <p:nvSpPr>
          <p:cNvPr id="14" name="Footer Placeholder 13">
            <a:extLst>
              <a:ext uri="{FF2B5EF4-FFF2-40B4-BE49-F238E27FC236}">
                <a16:creationId xmlns:a16="http://schemas.microsoft.com/office/drawing/2014/main" id="{3B58E567-F6B5-234E-9903-6034E17A364E}"/>
              </a:ext>
            </a:extLst>
          </p:cNvPr>
          <p:cNvSpPr>
            <a:spLocks noGrp="1"/>
          </p:cNvSpPr>
          <p:nvPr>
            <p:ph type="ftr" sz="quarter" idx="11"/>
          </p:nvPr>
        </p:nvSpPr>
        <p:spPr/>
        <p:txBody>
          <a:bodyPr/>
          <a:lstStyle/>
          <a:p>
            <a:r>
              <a:rPr lang="en-US"/>
              <a:t>Copyright © 2019 Cornell University. All rights reserved.</a:t>
            </a:r>
          </a:p>
        </p:txBody>
      </p:sp>
      <p:sp>
        <p:nvSpPr>
          <p:cNvPr id="15" name="Slide Number Placeholder 14">
            <a:extLst>
              <a:ext uri="{FF2B5EF4-FFF2-40B4-BE49-F238E27FC236}">
                <a16:creationId xmlns:a16="http://schemas.microsoft.com/office/drawing/2014/main" id="{6C5DABF1-C7EE-4948-80D6-ECE39820B1B7}"/>
              </a:ext>
            </a:extLst>
          </p:cNvPr>
          <p:cNvSpPr>
            <a:spLocks noGrp="1"/>
          </p:cNvSpPr>
          <p:nvPr>
            <p:ph type="sldNum" sz="quarter" idx="12"/>
          </p:nvPr>
        </p:nvSpPr>
        <p:spPr/>
        <p:txBody>
          <a:bodyPr/>
          <a:lstStyle/>
          <a:p>
            <a:fld id="{23CDF9FB-25F4-214F-9221-F1BEDAC2460A}" type="slidenum">
              <a:rPr lang="en-US" smtClean="0"/>
              <a:t>‹#›</a:t>
            </a:fld>
            <a:endParaRPr lang="en-US"/>
          </a:p>
        </p:txBody>
      </p:sp>
    </p:spTree>
    <p:extLst>
      <p:ext uri="{BB962C8B-B14F-4D97-AF65-F5344CB8AC3E}">
        <p14:creationId xmlns:p14="http://schemas.microsoft.com/office/powerpoint/2010/main" val="3061268922"/>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woTxTwoObj" preserve="1">
  <p:cSld name="2_Comparis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371600" y="685800"/>
            <a:ext cx="9601200" cy="718718"/>
          </a:xfrm>
        </p:spPr>
        <p:txBody>
          <a:bodyPr/>
          <a:lstStyle>
            <a:lvl1pPr>
              <a:defRPr>
                <a:solidFill>
                  <a:schemeClr val="tx2"/>
                </a:solidFill>
              </a:defRPr>
            </a:lvl1pPr>
          </a:lstStyle>
          <a:p>
            <a:r>
              <a:rPr lang="en-US" dirty="0"/>
              <a:t>Dense Information </a:t>
            </a:r>
          </a:p>
        </p:txBody>
      </p:sp>
      <p:sp>
        <p:nvSpPr>
          <p:cNvPr id="3" name="Text Placeholder 2"/>
          <p:cNvSpPr>
            <a:spLocks noGrp="1"/>
          </p:cNvSpPr>
          <p:nvPr>
            <p:ph type="body" idx="1"/>
          </p:nvPr>
        </p:nvSpPr>
        <p:spPr>
          <a:xfrm>
            <a:off x="1371600" y="1645922"/>
            <a:ext cx="4443984" cy="823912"/>
          </a:xfrm>
        </p:spPr>
        <p:txBody>
          <a:bodyPr anchor="b">
            <a:noAutofit/>
          </a:bodyPr>
          <a:lstStyle>
            <a:lvl1pPr marL="0" indent="0">
              <a:lnSpc>
                <a:spcPct val="84000"/>
              </a:lnSpc>
              <a:spcBef>
                <a:spcPts val="0"/>
              </a:spcBef>
              <a:spcAft>
                <a:spcPts val="0"/>
              </a:spcAft>
              <a:buNone/>
              <a:defRPr sz="2000" b="1" i="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371600" y="2610265"/>
            <a:ext cx="4443984" cy="3168743"/>
          </a:xfrm>
        </p:spPr>
        <p:txBody>
          <a:bodyPr>
            <a:normAutofit/>
          </a:bodyPr>
          <a:lstStyle>
            <a:lvl1pPr>
              <a:lnSpc>
                <a:spcPct val="70000"/>
              </a:lnSpc>
              <a:defRPr sz="1400" baseline="0">
                <a:solidFill>
                  <a:schemeClr val="tx2"/>
                </a:solidFill>
              </a:defRPr>
            </a:lvl1pPr>
            <a:lvl2pPr>
              <a:lnSpc>
                <a:spcPct val="70000"/>
              </a:lnSpc>
              <a:defRPr sz="1400" baseline="0">
                <a:solidFill>
                  <a:schemeClr val="tx2"/>
                </a:solidFill>
              </a:defRPr>
            </a:lvl2pPr>
            <a:lvl3pPr>
              <a:lnSpc>
                <a:spcPct val="70000"/>
              </a:lnSpc>
              <a:defRPr sz="1400" baseline="0">
                <a:solidFill>
                  <a:schemeClr val="tx2"/>
                </a:solidFill>
              </a:defRPr>
            </a:lvl3pPr>
            <a:lvl4pPr>
              <a:lnSpc>
                <a:spcPct val="70000"/>
              </a:lnSpc>
              <a:defRPr sz="1400" baseline="0">
                <a:solidFill>
                  <a:schemeClr val="tx2"/>
                </a:solidFill>
              </a:defRPr>
            </a:lvl4pPr>
            <a:lvl5pPr>
              <a:lnSpc>
                <a:spcPct val="70000"/>
              </a:lnSpc>
              <a:defRPr sz="1400" baseline="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525014" y="1645922"/>
            <a:ext cx="4443984" cy="823912"/>
          </a:xfrm>
        </p:spPr>
        <p:txBody>
          <a:bodyPr anchor="b">
            <a:noAutofit/>
          </a:bodyPr>
          <a:lstStyle>
            <a:lvl1pPr marL="0" indent="0">
              <a:lnSpc>
                <a:spcPct val="84000"/>
              </a:lnSpc>
              <a:spcBef>
                <a:spcPts val="0"/>
              </a:spcBef>
              <a:spcAft>
                <a:spcPts val="0"/>
              </a:spcAft>
              <a:buNone/>
              <a:defRPr sz="2000" b="1" i="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525014" y="2610265"/>
            <a:ext cx="4443984" cy="3168743"/>
          </a:xfrm>
        </p:spPr>
        <p:txBody>
          <a:bodyPr>
            <a:normAutofit/>
          </a:bodyPr>
          <a:lstStyle>
            <a:lvl1pPr>
              <a:lnSpc>
                <a:spcPct val="70000"/>
              </a:lnSpc>
              <a:defRPr sz="1400" baseline="0">
                <a:solidFill>
                  <a:schemeClr val="tx2"/>
                </a:solidFill>
              </a:defRPr>
            </a:lvl1pPr>
            <a:lvl2pPr>
              <a:lnSpc>
                <a:spcPct val="70000"/>
              </a:lnSpc>
              <a:defRPr sz="1400" baseline="0">
                <a:solidFill>
                  <a:schemeClr val="tx2"/>
                </a:solidFill>
              </a:defRPr>
            </a:lvl2pPr>
            <a:lvl3pPr>
              <a:lnSpc>
                <a:spcPct val="70000"/>
              </a:lnSpc>
              <a:defRPr sz="1400" baseline="0">
                <a:solidFill>
                  <a:schemeClr val="tx2"/>
                </a:solidFill>
              </a:defRPr>
            </a:lvl3pPr>
            <a:lvl4pPr>
              <a:lnSpc>
                <a:spcPct val="70000"/>
              </a:lnSpc>
              <a:defRPr sz="1400" baseline="0">
                <a:solidFill>
                  <a:schemeClr val="tx2"/>
                </a:solidFill>
              </a:defRPr>
            </a:lvl4pPr>
            <a:lvl5pPr>
              <a:lnSpc>
                <a:spcPct val="70000"/>
              </a:lnSpc>
              <a:defRPr sz="1400" baseline="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Date Placeholder 12">
            <a:extLst>
              <a:ext uri="{FF2B5EF4-FFF2-40B4-BE49-F238E27FC236}">
                <a16:creationId xmlns:a16="http://schemas.microsoft.com/office/drawing/2014/main" id="{29138A74-8F7A-7841-9EC3-6AF1B42EA5BB}"/>
              </a:ext>
            </a:extLst>
          </p:cNvPr>
          <p:cNvSpPr>
            <a:spLocks noGrp="1"/>
          </p:cNvSpPr>
          <p:nvPr>
            <p:ph type="dt" sz="half" idx="10"/>
          </p:nvPr>
        </p:nvSpPr>
        <p:spPr/>
        <p:txBody>
          <a:bodyPr/>
          <a:lstStyle/>
          <a:p>
            <a:fld id="{0DC45299-9572-4B9D-958A-8B996B5ED989}" type="datetime1">
              <a:rPr lang="en-US" smtClean="0"/>
              <a:t>9/8/2026</a:t>
            </a:fld>
            <a:endParaRPr lang="en-US"/>
          </a:p>
        </p:txBody>
      </p:sp>
      <p:sp>
        <p:nvSpPr>
          <p:cNvPr id="14" name="Footer Placeholder 13">
            <a:extLst>
              <a:ext uri="{FF2B5EF4-FFF2-40B4-BE49-F238E27FC236}">
                <a16:creationId xmlns:a16="http://schemas.microsoft.com/office/drawing/2014/main" id="{3B58E567-F6B5-234E-9903-6034E17A364E}"/>
              </a:ext>
            </a:extLst>
          </p:cNvPr>
          <p:cNvSpPr>
            <a:spLocks noGrp="1"/>
          </p:cNvSpPr>
          <p:nvPr>
            <p:ph type="ftr" sz="quarter" idx="11"/>
          </p:nvPr>
        </p:nvSpPr>
        <p:spPr/>
        <p:txBody>
          <a:bodyPr/>
          <a:lstStyle/>
          <a:p>
            <a:r>
              <a:rPr lang="en-US"/>
              <a:t>Copyright © 2019 Cornell University. All rights reserved.</a:t>
            </a:r>
          </a:p>
        </p:txBody>
      </p:sp>
      <p:sp>
        <p:nvSpPr>
          <p:cNvPr id="15" name="Slide Number Placeholder 14">
            <a:extLst>
              <a:ext uri="{FF2B5EF4-FFF2-40B4-BE49-F238E27FC236}">
                <a16:creationId xmlns:a16="http://schemas.microsoft.com/office/drawing/2014/main" id="{6C5DABF1-C7EE-4948-80D6-ECE39820B1B7}"/>
              </a:ext>
            </a:extLst>
          </p:cNvPr>
          <p:cNvSpPr>
            <a:spLocks noGrp="1"/>
          </p:cNvSpPr>
          <p:nvPr>
            <p:ph type="sldNum" sz="quarter" idx="12"/>
          </p:nvPr>
        </p:nvSpPr>
        <p:spPr/>
        <p:txBody>
          <a:bodyPr/>
          <a:lstStyle/>
          <a:p>
            <a:fld id="{23CDF9FB-25F4-214F-9221-F1BEDAC2460A}" type="slidenum">
              <a:rPr lang="en-US" smtClean="0"/>
              <a:t>‹#›</a:t>
            </a:fld>
            <a:endParaRPr lang="en-US"/>
          </a:p>
        </p:txBody>
      </p:sp>
    </p:spTree>
    <p:extLst>
      <p:ext uri="{BB962C8B-B14F-4D97-AF65-F5344CB8AC3E}">
        <p14:creationId xmlns:p14="http://schemas.microsoft.com/office/powerpoint/2010/main" val="199711100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371600" y="685800"/>
            <a:ext cx="9167248" cy="1374820"/>
          </a:xfrm>
        </p:spPr>
        <p:txBody>
          <a:bodyPr/>
          <a:lstStyle>
            <a:lvl1pPr>
              <a:defRPr>
                <a:solidFill>
                  <a:schemeClr val="tx2"/>
                </a:solidFill>
              </a:defRPr>
            </a:lvl1pPr>
          </a:lstStyle>
          <a:p>
            <a:r>
              <a:rPr lang="en-US" dirty="0"/>
              <a:t>Title with double photo slide</a:t>
            </a:r>
          </a:p>
        </p:txBody>
      </p:sp>
      <p:sp>
        <p:nvSpPr>
          <p:cNvPr id="13" name="Date Placeholder 12">
            <a:extLst>
              <a:ext uri="{FF2B5EF4-FFF2-40B4-BE49-F238E27FC236}">
                <a16:creationId xmlns:a16="http://schemas.microsoft.com/office/drawing/2014/main" id="{29138A74-8F7A-7841-9EC3-6AF1B42EA5BB}"/>
              </a:ext>
            </a:extLst>
          </p:cNvPr>
          <p:cNvSpPr>
            <a:spLocks noGrp="1"/>
          </p:cNvSpPr>
          <p:nvPr>
            <p:ph type="dt" sz="half" idx="10"/>
          </p:nvPr>
        </p:nvSpPr>
        <p:spPr/>
        <p:txBody>
          <a:bodyPr/>
          <a:lstStyle/>
          <a:p>
            <a:fld id="{AA46D92B-B46F-4C6A-81DD-31CFA9C6BD6E}" type="datetime1">
              <a:rPr lang="en-US" smtClean="0"/>
              <a:t>9/8/2026</a:t>
            </a:fld>
            <a:endParaRPr lang="en-US"/>
          </a:p>
        </p:txBody>
      </p:sp>
      <p:sp>
        <p:nvSpPr>
          <p:cNvPr id="14" name="Footer Placeholder 13">
            <a:extLst>
              <a:ext uri="{FF2B5EF4-FFF2-40B4-BE49-F238E27FC236}">
                <a16:creationId xmlns:a16="http://schemas.microsoft.com/office/drawing/2014/main" id="{3B58E567-F6B5-234E-9903-6034E17A364E}"/>
              </a:ext>
            </a:extLst>
          </p:cNvPr>
          <p:cNvSpPr>
            <a:spLocks noGrp="1"/>
          </p:cNvSpPr>
          <p:nvPr>
            <p:ph type="ftr" sz="quarter" idx="11"/>
          </p:nvPr>
        </p:nvSpPr>
        <p:spPr/>
        <p:txBody>
          <a:bodyPr/>
          <a:lstStyle/>
          <a:p>
            <a:r>
              <a:rPr lang="en-US"/>
              <a:t>Copyright © 2019 Cornell University. All rights reserved.</a:t>
            </a:r>
          </a:p>
        </p:txBody>
      </p:sp>
      <p:sp>
        <p:nvSpPr>
          <p:cNvPr id="15" name="Slide Number Placeholder 14">
            <a:extLst>
              <a:ext uri="{FF2B5EF4-FFF2-40B4-BE49-F238E27FC236}">
                <a16:creationId xmlns:a16="http://schemas.microsoft.com/office/drawing/2014/main" id="{6C5DABF1-C7EE-4948-80D6-ECE39820B1B7}"/>
              </a:ext>
            </a:extLst>
          </p:cNvPr>
          <p:cNvSpPr>
            <a:spLocks noGrp="1"/>
          </p:cNvSpPr>
          <p:nvPr>
            <p:ph type="sldNum" sz="quarter" idx="12"/>
          </p:nvPr>
        </p:nvSpPr>
        <p:spPr/>
        <p:txBody>
          <a:bodyPr/>
          <a:lstStyle/>
          <a:p>
            <a:fld id="{23CDF9FB-25F4-214F-9221-F1BEDAC2460A}" type="slidenum">
              <a:rPr lang="en-US" smtClean="0"/>
              <a:t>‹#›</a:t>
            </a:fld>
            <a:endParaRPr lang="en-US"/>
          </a:p>
        </p:txBody>
      </p:sp>
      <p:sp>
        <p:nvSpPr>
          <p:cNvPr id="10" name="Picture Placeholder 2">
            <a:extLst>
              <a:ext uri="{FF2B5EF4-FFF2-40B4-BE49-F238E27FC236}">
                <a16:creationId xmlns:a16="http://schemas.microsoft.com/office/drawing/2014/main" id="{0EB9CDED-048E-BA41-ABF0-1A90AA2BDD42}"/>
              </a:ext>
            </a:extLst>
          </p:cNvPr>
          <p:cNvSpPr>
            <a:spLocks noGrp="1" noChangeAspect="1"/>
          </p:cNvSpPr>
          <p:nvPr>
            <p:ph type="pic" idx="1"/>
          </p:nvPr>
        </p:nvSpPr>
        <p:spPr>
          <a:xfrm>
            <a:off x="4773478" y="2200758"/>
            <a:ext cx="5765370" cy="3758339"/>
          </a:xfrm>
          <a:noFill/>
        </p:spPr>
        <p:txBody>
          <a:bodyPr anchor="t">
            <a:normAutofit/>
          </a:bodyPr>
          <a:lstStyle>
            <a:lvl1pPr marL="0" indent="0">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Drag picture to placeholder or click icon to add</a:t>
            </a:r>
          </a:p>
        </p:txBody>
      </p:sp>
      <p:sp>
        <p:nvSpPr>
          <p:cNvPr id="11" name="Picture Placeholder 2">
            <a:extLst>
              <a:ext uri="{FF2B5EF4-FFF2-40B4-BE49-F238E27FC236}">
                <a16:creationId xmlns:a16="http://schemas.microsoft.com/office/drawing/2014/main" id="{7493F394-3571-814C-B1EE-15F22A671132}"/>
              </a:ext>
            </a:extLst>
          </p:cNvPr>
          <p:cNvSpPr>
            <a:spLocks noGrp="1" noChangeAspect="1"/>
          </p:cNvSpPr>
          <p:nvPr>
            <p:ph type="pic" idx="13"/>
          </p:nvPr>
        </p:nvSpPr>
        <p:spPr>
          <a:xfrm>
            <a:off x="1387100" y="2200759"/>
            <a:ext cx="3037666" cy="3758338"/>
          </a:xfrm>
          <a:noFill/>
        </p:spPr>
        <p:txBody>
          <a:bodyPr anchor="t">
            <a:normAutofit/>
          </a:bodyPr>
          <a:lstStyle>
            <a:lvl1pPr marL="0" indent="0">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Drag picture to placeholder or click icon to add</a:t>
            </a:r>
          </a:p>
        </p:txBody>
      </p:sp>
    </p:spTree>
    <p:extLst>
      <p:ext uri="{BB962C8B-B14F-4D97-AF65-F5344CB8AC3E}">
        <p14:creationId xmlns:p14="http://schemas.microsoft.com/office/powerpoint/2010/main" val="351532630"/>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9" name="Date Placeholder 8">
            <a:extLst>
              <a:ext uri="{FF2B5EF4-FFF2-40B4-BE49-F238E27FC236}">
                <a16:creationId xmlns:a16="http://schemas.microsoft.com/office/drawing/2014/main" id="{39D6B2A8-2FDD-BA49-976C-C870D1C212E2}"/>
              </a:ext>
            </a:extLst>
          </p:cNvPr>
          <p:cNvSpPr>
            <a:spLocks noGrp="1"/>
          </p:cNvSpPr>
          <p:nvPr>
            <p:ph type="dt" sz="half" idx="10"/>
          </p:nvPr>
        </p:nvSpPr>
        <p:spPr/>
        <p:txBody>
          <a:bodyPr/>
          <a:lstStyle/>
          <a:p>
            <a:fld id="{1E4678CC-7D55-4C63-9161-DFCB67DBC56F}" type="datetime1">
              <a:rPr lang="en-US" smtClean="0"/>
              <a:t>9/8/2026</a:t>
            </a:fld>
            <a:endParaRPr lang="en-US"/>
          </a:p>
        </p:txBody>
      </p:sp>
      <p:sp>
        <p:nvSpPr>
          <p:cNvPr id="10" name="Footer Placeholder 9">
            <a:extLst>
              <a:ext uri="{FF2B5EF4-FFF2-40B4-BE49-F238E27FC236}">
                <a16:creationId xmlns:a16="http://schemas.microsoft.com/office/drawing/2014/main" id="{4BF61CA6-2F38-E14A-A17F-325D7B80F558}"/>
              </a:ext>
            </a:extLst>
          </p:cNvPr>
          <p:cNvSpPr>
            <a:spLocks noGrp="1"/>
          </p:cNvSpPr>
          <p:nvPr>
            <p:ph type="ftr" sz="quarter" idx="11"/>
          </p:nvPr>
        </p:nvSpPr>
        <p:spPr/>
        <p:txBody>
          <a:bodyPr/>
          <a:lstStyle/>
          <a:p>
            <a:r>
              <a:rPr lang="en-US"/>
              <a:t>Copyright © 2019 Cornell University. All rights reserved.</a:t>
            </a:r>
          </a:p>
        </p:txBody>
      </p:sp>
      <p:sp>
        <p:nvSpPr>
          <p:cNvPr id="11" name="Slide Number Placeholder 10">
            <a:extLst>
              <a:ext uri="{FF2B5EF4-FFF2-40B4-BE49-F238E27FC236}">
                <a16:creationId xmlns:a16="http://schemas.microsoft.com/office/drawing/2014/main" id="{C81966CC-2E7D-6E41-9BDC-577D0A005807}"/>
              </a:ext>
            </a:extLst>
          </p:cNvPr>
          <p:cNvSpPr>
            <a:spLocks noGrp="1"/>
          </p:cNvSpPr>
          <p:nvPr>
            <p:ph type="sldNum" sz="quarter" idx="12"/>
          </p:nvPr>
        </p:nvSpPr>
        <p:spPr/>
        <p:txBody>
          <a:bodyPr/>
          <a:lstStyle/>
          <a:p>
            <a:fld id="{23CDF9FB-25F4-214F-9221-F1BEDAC2460A}" type="slidenum">
              <a:rPr lang="en-US" smtClean="0"/>
              <a:t>‹#›</a:t>
            </a:fld>
            <a:endParaRPr lang="en-US"/>
          </a:p>
        </p:txBody>
      </p:sp>
    </p:spTree>
    <p:extLst>
      <p:ext uri="{BB962C8B-B14F-4D97-AF65-F5344CB8AC3E}">
        <p14:creationId xmlns:p14="http://schemas.microsoft.com/office/powerpoint/2010/main" val="1073162894"/>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8" name="Date Placeholder 7">
            <a:extLst>
              <a:ext uri="{FF2B5EF4-FFF2-40B4-BE49-F238E27FC236}">
                <a16:creationId xmlns:a16="http://schemas.microsoft.com/office/drawing/2014/main" id="{BDB1F562-6A9B-F548-94DF-1808F57A13C4}"/>
              </a:ext>
            </a:extLst>
          </p:cNvPr>
          <p:cNvSpPr>
            <a:spLocks noGrp="1"/>
          </p:cNvSpPr>
          <p:nvPr>
            <p:ph type="dt" sz="half" idx="10"/>
          </p:nvPr>
        </p:nvSpPr>
        <p:spPr/>
        <p:txBody>
          <a:bodyPr/>
          <a:lstStyle/>
          <a:p>
            <a:fld id="{DF6244CC-2884-43EA-B999-77678DD7DC54}" type="datetime1">
              <a:rPr lang="en-US" smtClean="0"/>
              <a:t>9/8/2026</a:t>
            </a:fld>
            <a:endParaRPr lang="en-US"/>
          </a:p>
        </p:txBody>
      </p:sp>
      <p:sp>
        <p:nvSpPr>
          <p:cNvPr id="9" name="Footer Placeholder 8">
            <a:extLst>
              <a:ext uri="{FF2B5EF4-FFF2-40B4-BE49-F238E27FC236}">
                <a16:creationId xmlns:a16="http://schemas.microsoft.com/office/drawing/2014/main" id="{308E5CEF-6DCF-0245-8248-A41E713BA4B2}"/>
              </a:ext>
            </a:extLst>
          </p:cNvPr>
          <p:cNvSpPr>
            <a:spLocks noGrp="1"/>
          </p:cNvSpPr>
          <p:nvPr>
            <p:ph type="ftr" sz="quarter" idx="11"/>
          </p:nvPr>
        </p:nvSpPr>
        <p:spPr/>
        <p:txBody>
          <a:bodyPr/>
          <a:lstStyle/>
          <a:p>
            <a:r>
              <a:rPr lang="en-US"/>
              <a:t>Copyright © 2019 Cornell University. All rights reserved.</a:t>
            </a:r>
          </a:p>
        </p:txBody>
      </p:sp>
      <p:sp>
        <p:nvSpPr>
          <p:cNvPr id="10" name="Slide Number Placeholder 9">
            <a:extLst>
              <a:ext uri="{FF2B5EF4-FFF2-40B4-BE49-F238E27FC236}">
                <a16:creationId xmlns:a16="http://schemas.microsoft.com/office/drawing/2014/main" id="{BD09A9A1-33B9-5E43-8B7C-19652990DD2F}"/>
              </a:ext>
            </a:extLst>
          </p:cNvPr>
          <p:cNvSpPr>
            <a:spLocks noGrp="1"/>
          </p:cNvSpPr>
          <p:nvPr>
            <p:ph type="sldNum" sz="quarter" idx="12"/>
          </p:nvPr>
        </p:nvSpPr>
        <p:spPr/>
        <p:txBody>
          <a:bodyPr/>
          <a:lstStyle/>
          <a:p>
            <a:fld id="{23CDF9FB-25F4-214F-9221-F1BEDAC2460A}" type="slidenum">
              <a:rPr lang="en-US" smtClean="0"/>
              <a:t>‹#›</a:t>
            </a:fld>
            <a:endParaRPr lang="en-US"/>
          </a:p>
        </p:txBody>
      </p:sp>
    </p:spTree>
    <p:extLst>
      <p:ext uri="{BB962C8B-B14F-4D97-AF65-F5344CB8AC3E}">
        <p14:creationId xmlns:p14="http://schemas.microsoft.com/office/powerpoint/2010/main" val="3044720599"/>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preserve="1" userDrawn="1">
  <p:cSld name="Chart with Title and Text">
    <p:spTree>
      <p:nvGrpSpPr>
        <p:cNvPr id="1" name=""/>
        <p:cNvGrpSpPr/>
        <p:nvPr/>
      </p:nvGrpSpPr>
      <p:grpSpPr>
        <a:xfrm>
          <a:off x="0" y="0"/>
          <a:ext cx="0" cy="0"/>
          <a:chOff x="0" y="0"/>
          <a:chExt cx="0" cy="0"/>
        </a:xfrm>
      </p:grpSpPr>
      <p:sp>
        <p:nvSpPr>
          <p:cNvPr id="8" name="Rectangle 7" title="Background Shape"/>
          <p:cNvSpPr/>
          <p:nvPr/>
        </p:nvSpPr>
        <p:spPr>
          <a:xfrm>
            <a:off x="0" y="376"/>
            <a:ext cx="5532504"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hasCustomPrompt="1"/>
          </p:nvPr>
        </p:nvSpPr>
        <p:spPr>
          <a:xfrm>
            <a:off x="723900" y="685800"/>
            <a:ext cx="3855720" cy="2157884"/>
          </a:xfrm>
        </p:spPr>
        <p:txBody>
          <a:bodyPr anchor="t">
            <a:noAutofit/>
          </a:bodyPr>
          <a:lstStyle>
            <a:lvl1pPr>
              <a:lnSpc>
                <a:spcPct val="84000"/>
              </a:lnSpc>
              <a:defRPr sz="4800" baseline="0">
                <a:solidFill>
                  <a:schemeClr val="bg1"/>
                </a:solidFill>
              </a:defRPr>
            </a:lvl1pPr>
          </a:lstStyle>
          <a:p>
            <a:r>
              <a:rPr lang="en-US" dirty="0"/>
              <a:t>Chart version </a:t>
            </a:r>
          </a:p>
        </p:txBody>
      </p:sp>
      <p:sp>
        <p:nvSpPr>
          <p:cNvPr id="4" name="Text Placeholder 3"/>
          <p:cNvSpPr>
            <a:spLocks noGrp="1"/>
          </p:cNvSpPr>
          <p:nvPr>
            <p:ph type="body" sz="half" idx="2" hasCustomPrompt="1"/>
          </p:nvPr>
        </p:nvSpPr>
        <p:spPr>
          <a:xfrm>
            <a:off x="723900" y="2856344"/>
            <a:ext cx="3855720" cy="3011056"/>
          </a:xfrm>
        </p:spPr>
        <p:txBody>
          <a:bodyPr anchor="b" anchorCtr="0"/>
          <a:lstStyle>
            <a:lvl1pPr marL="0" indent="0">
              <a:lnSpc>
                <a:spcPct val="113000"/>
              </a:lnSpc>
              <a:spcBef>
                <a:spcPts val="0"/>
              </a:spcBef>
              <a:spcAft>
                <a:spcPts val="1500"/>
              </a:spcAft>
              <a:buNone/>
              <a:defRPr sz="1600" baseline="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Nunc </a:t>
            </a:r>
            <a:r>
              <a:rPr lang="en-US" dirty="0" err="1"/>
              <a:t>accumsan</a:t>
            </a:r>
            <a:r>
              <a:rPr lang="en-US" dirty="0"/>
              <a:t> </a:t>
            </a:r>
            <a:r>
              <a:rPr lang="en-US" dirty="0" err="1"/>
              <a:t>placerat</a:t>
            </a:r>
            <a:r>
              <a:rPr lang="en-US" dirty="0"/>
              <a:t> </a:t>
            </a:r>
            <a:r>
              <a:rPr lang="en-US" dirty="0" err="1"/>
              <a:t>vehicula</a:t>
            </a:r>
            <a:r>
              <a:rPr lang="en-US" dirty="0"/>
              <a:t>. </a:t>
            </a:r>
            <a:r>
              <a:rPr lang="en-US" dirty="0" err="1"/>
              <a:t>Praesent</a:t>
            </a:r>
            <a:r>
              <a:rPr lang="en-US" dirty="0"/>
              <a:t> tempus </a:t>
            </a:r>
            <a:r>
              <a:rPr lang="en-US" dirty="0" err="1"/>
              <a:t>quam</a:t>
            </a:r>
            <a:r>
              <a:rPr lang="en-US" dirty="0"/>
              <a:t> </a:t>
            </a:r>
            <a:r>
              <a:rPr lang="en-US" dirty="0" err="1"/>
              <a:t>eget</a:t>
            </a:r>
            <a:r>
              <a:rPr lang="en-US" dirty="0"/>
              <a:t> </a:t>
            </a:r>
            <a:r>
              <a:rPr lang="en-US" dirty="0" err="1"/>
              <a:t>augue</a:t>
            </a:r>
            <a:r>
              <a:rPr lang="en-US" dirty="0"/>
              <a:t> dictum, a </a:t>
            </a:r>
            <a:r>
              <a:rPr lang="en-US" dirty="0" err="1"/>
              <a:t>tincidunt</a:t>
            </a:r>
            <a:r>
              <a:rPr lang="en-US" dirty="0"/>
              <a:t> </a:t>
            </a:r>
            <a:r>
              <a:rPr lang="en-US" dirty="0" err="1"/>
              <a:t>diam</a:t>
            </a:r>
            <a:r>
              <a:rPr lang="en-US" dirty="0"/>
              <a:t> vestibulum. Ut </a:t>
            </a:r>
            <a:r>
              <a:rPr lang="en-US" dirty="0" err="1"/>
              <a:t>scelerisque</a:t>
            </a:r>
            <a:r>
              <a:rPr lang="en-US" dirty="0"/>
              <a:t>, </a:t>
            </a:r>
            <a:r>
              <a:rPr lang="en-US" dirty="0" err="1"/>
              <a:t>est</a:t>
            </a:r>
            <a:r>
              <a:rPr lang="en-US" dirty="0"/>
              <a:t> vitae </a:t>
            </a:r>
            <a:r>
              <a:rPr lang="en-US" dirty="0" err="1"/>
              <a:t>efficitur</a:t>
            </a:r>
            <a:r>
              <a:rPr lang="en-US" dirty="0"/>
              <a:t> </a:t>
            </a:r>
            <a:r>
              <a:rPr lang="en-US" dirty="0" err="1"/>
              <a:t>tincidunt</a:t>
            </a:r>
            <a:r>
              <a:rPr lang="en-US" dirty="0"/>
              <a:t>, </a:t>
            </a:r>
            <a:r>
              <a:rPr lang="en-US" dirty="0" err="1"/>
              <a:t>justo</a:t>
            </a:r>
            <a:r>
              <a:rPr lang="en-US" dirty="0"/>
              <a:t> </a:t>
            </a:r>
            <a:r>
              <a:rPr lang="en-US" dirty="0" err="1"/>
              <a:t>tortor</a:t>
            </a:r>
            <a:r>
              <a:rPr lang="en-US" dirty="0"/>
              <a:t> </a:t>
            </a:r>
            <a:r>
              <a:rPr lang="en-US" dirty="0" err="1"/>
              <a:t>condimentum</a:t>
            </a:r>
            <a:r>
              <a:rPr lang="en-US" dirty="0"/>
              <a:t> </a:t>
            </a:r>
            <a:r>
              <a:rPr lang="en-US" dirty="0" err="1"/>
              <a:t>quam</a:t>
            </a:r>
            <a:r>
              <a:rPr lang="en-US" dirty="0"/>
              <a:t>, a </a:t>
            </a:r>
            <a:r>
              <a:rPr lang="en-US" dirty="0" err="1"/>
              <a:t>pellentesque</a:t>
            </a:r>
            <a:r>
              <a:rPr lang="en-US" dirty="0"/>
              <a:t> </a:t>
            </a:r>
            <a:r>
              <a:rPr lang="en-US" dirty="0" err="1"/>
              <a:t>metus</a:t>
            </a:r>
            <a:r>
              <a:rPr lang="en-US" dirty="0"/>
              <a:t> nisi </a:t>
            </a:r>
            <a:r>
              <a:rPr lang="en-US" dirty="0" err="1"/>
              <a:t>eu</a:t>
            </a:r>
            <a:r>
              <a:rPr lang="en-US" dirty="0"/>
              <a:t> </a:t>
            </a:r>
            <a:r>
              <a:rPr lang="en-US" dirty="0" err="1"/>
              <a:t>enim</a:t>
            </a:r>
            <a:r>
              <a:rPr lang="en-US" dirty="0"/>
              <a:t>. </a:t>
            </a:r>
            <a:r>
              <a:rPr lang="en-US" dirty="0" err="1"/>
              <a:t>Praesent</a:t>
            </a:r>
            <a:r>
              <a:rPr lang="en-US" dirty="0"/>
              <a:t> </a:t>
            </a:r>
            <a:r>
              <a:rPr lang="en-US" dirty="0" err="1"/>
              <a:t>sed</a:t>
            </a:r>
            <a:r>
              <a:rPr lang="en-US" dirty="0"/>
              <a:t> nisi dictum, </a:t>
            </a:r>
            <a:r>
              <a:rPr lang="en-US" dirty="0" err="1"/>
              <a:t>consectetur</a:t>
            </a:r>
            <a:r>
              <a:rPr lang="en-US" dirty="0"/>
              <a:t> </a:t>
            </a:r>
            <a:r>
              <a:rPr lang="en-US" dirty="0" err="1"/>
              <a:t>tortor</a:t>
            </a:r>
            <a:r>
              <a:rPr lang="en-US" dirty="0"/>
              <a:t> sit </a:t>
            </a:r>
            <a:r>
              <a:rPr lang="en-US" dirty="0" err="1"/>
              <a:t>amet</a:t>
            </a:r>
            <a:r>
              <a:rPr lang="en-US" dirty="0"/>
              <a:t>, </a:t>
            </a:r>
            <a:r>
              <a:rPr lang="en-US" dirty="0" err="1"/>
              <a:t>finibus</a:t>
            </a:r>
            <a:r>
              <a:rPr lang="en-US" dirty="0"/>
              <a:t> </a:t>
            </a:r>
            <a:r>
              <a:rPr lang="en-US" dirty="0" err="1"/>
              <a:t>purus</a:t>
            </a:r>
            <a:r>
              <a:rPr lang="en-US" dirty="0"/>
              <a:t>. </a:t>
            </a:r>
          </a:p>
        </p:txBody>
      </p:sp>
      <p:sp>
        <p:nvSpPr>
          <p:cNvPr id="6" name="Chart Placeholder 5">
            <a:extLst>
              <a:ext uri="{FF2B5EF4-FFF2-40B4-BE49-F238E27FC236}">
                <a16:creationId xmlns:a16="http://schemas.microsoft.com/office/drawing/2014/main" id="{444CAA58-6FC0-9941-B3B5-91861168502C}"/>
              </a:ext>
            </a:extLst>
          </p:cNvPr>
          <p:cNvSpPr>
            <a:spLocks noGrp="1"/>
          </p:cNvSpPr>
          <p:nvPr>
            <p:ph type="chart" sz="quarter" idx="10"/>
          </p:nvPr>
        </p:nvSpPr>
        <p:spPr>
          <a:xfrm>
            <a:off x="6649150" y="685800"/>
            <a:ext cx="4804098" cy="5181600"/>
          </a:xfrm>
        </p:spPr>
        <p:txBody>
          <a:bodyPr/>
          <a:lstStyle/>
          <a:p>
            <a:endParaRPr lang="en-US"/>
          </a:p>
        </p:txBody>
      </p:sp>
      <p:pic>
        <p:nvPicPr>
          <p:cNvPr id="9" name="Picture 8">
            <a:extLst>
              <a:ext uri="{FF2B5EF4-FFF2-40B4-BE49-F238E27FC236}">
                <a16:creationId xmlns:a16="http://schemas.microsoft.com/office/drawing/2014/main" id="{53615FEA-2226-2445-B2CE-7FA123A24C4D}"/>
              </a:ext>
            </a:extLst>
          </p:cNvPr>
          <p:cNvPicPr>
            <a:picLocks noChangeAspect="1"/>
          </p:cNvPicPr>
          <p:nvPr userDrawn="1"/>
        </p:nvPicPr>
        <p:blipFill>
          <a:blip r:embed="rId2"/>
          <a:stretch>
            <a:fillRect/>
          </a:stretch>
        </p:blipFill>
        <p:spPr>
          <a:xfrm>
            <a:off x="10673625" y="6384707"/>
            <a:ext cx="940525" cy="263806"/>
          </a:xfrm>
          <a:prstGeom prst="rect">
            <a:avLst/>
          </a:prstGeom>
        </p:spPr>
      </p:pic>
    </p:spTree>
    <p:extLst>
      <p:ext uri="{BB962C8B-B14F-4D97-AF65-F5344CB8AC3E}">
        <p14:creationId xmlns:p14="http://schemas.microsoft.com/office/powerpoint/2010/main" val="1184912114"/>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preserve="1" userDrawn="1">
  <p:cSld name="Simple Chart With Text and Tit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371600" y="685800"/>
            <a:ext cx="4083803" cy="1888351"/>
          </a:xfrm>
        </p:spPr>
        <p:txBody>
          <a:bodyPr/>
          <a:lstStyle>
            <a:lvl1pPr>
              <a:defRPr>
                <a:solidFill>
                  <a:schemeClr val="tx2"/>
                </a:solidFill>
              </a:defRPr>
            </a:lvl1pPr>
          </a:lstStyle>
          <a:p>
            <a:r>
              <a:rPr lang="en-US" dirty="0"/>
              <a:t>Simple chart slide</a:t>
            </a:r>
          </a:p>
        </p:txBody>
      </p:sp>
      <p:sp>
        <p:nvSpPr>
          <p:cNvPr id="6" name="Text Placeholder 5">
            <a:extLst>
              <a:ext uri="{FF2B5EF4-FFF2-40B4-BE49-F238E27FC236}">
                <a16:creationId xmlns:a16="http://schemas.microsoft.com/office/drawing/2014/main" id="{93B9DDA4-6E92-9D40-918C-91287B96D3FB}"/>
              </a:ext>
            </a:extLst>
          </p:cNvPr>
          <p:cNvSpPr>
            <a:spLocks noGrp="1"/>
          </p:cNvSpPr>
          <p:nvPr>
            <p:ph type="body" sz="quarter" idx="13"/>
          </p:nvPr>
        </p:nvSpPr>
        <p:spPr>
          <a:xfrm>
            <a:off x="1371600" y="2574151"/>
            <a:ext cx="4083803" cy="24050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Date Placeholder 2">
            <a:extLst>
              <a:ext uri="{FF2B5EF4-FFF2-40B4-BE49-F238E27FC236}">
                <a16:creationId xmlns:a16="http://schemas.microsoft.com/office/drawing/2014/main" id="{3A6B8019-9455-3948-B175-56A415D8CFFD}"/>
              </a:ext>
            </a:extLst>
          </p:cNvPr>
          <p:cNvSpPr>
            <a:spLocks noGrp="1"/>
          </p:cNvSpPr>
          <p:nvPr>
            <p:ph type="dt" sz="half" idx="15"/>
          </p:nvPr>
        </p:nvSpPr>
        <p:spPr/>
        <p:txBody>
          <a:bodyPr/>
          <a:lstStyle/>
          <a:p>
            <a:fld id="{7713253F-C85B-47EB-AB6D-E048F6957B62}" type="datetime1">
              <a:rPr lang="en-US" smtClean="0"/>
              <a:t>9/8/2026</a:t>
            </a:fld>
            <a:endParaRPr lang="en-US"/>
          </a:p>
        </p:txBody>
      </p:sp>
      <p:sp>
        <p:nvSpPr>
          <p:cNvPr id="4" name="Footer Placeholder 3">
            <a:extLst>
              <a:ext uri="{FF2B5EF4-FFF2-40B4-BE49-F238E27FC236}">
                <a16:creationId xmlns:a16="http://schemas.microsoft.com/office/drawing/2014/main" id="{A7016D2D-011A-F04F-B2CD-7FE598D22166}"/>
              </a:ext>
            </a:extLst>
          </p:cNvPr>
          <p:cNvSpPr>
            <a:spLocks noGrp="1"/>
          </p:cNvSpPr>
          <p:nvPr>
            <p:ph type="ftr" sz="quarter" idx="16"/>
          </p:nvPr>
        </p:nvSpPr>
        <p:spPr/>
        <p:txBody>
          <a:bodyPr/>
          <a:lstStyle/>
          <a:p>
            <a:r>
              <a:rPr lang="en-US"/>
              <a:t>Copyright © 2019 Cornell University. All rights reserved.</a:t>
            </a:r>
            <a:endParaRPr lang="en-US" dirty="0"/>
          </a:p>
        </p:txBody>
      </p:sp>
      <p:sp>
        <p:nvSpPr>
          <p:cNvPr id="7" name="Slide Number Placeholder 6">
            <a:extLst>
              <a:ext uri="{FF2B5EF4-FFF2-40B4-BE49-F238E27FC236}">
                <a16:creationId xmlns:a16="http://schemas.microsoft.com/office/drawing/2014/main" id="{1C4D027A-1E97-CE42-9212-F9D278C74273}"/>
              </a:ext>
            </a:extLst>
          </p:cNvPr>
          <p:cNvSpPr>
            <a:spLocks noGrp="1"/>
          </p:cNvSpPr>
          <p:nvPr>
            <p:ph type="sldNum" sz="quarter" idx="17"/>
          </p:nvPr>
        </p:nvSpPr>
        <p:spPr/>
        <p:txBody>
          <a:bodyPr/>
          <a:lstStyle/>
          <a:p>
            <a:fld id="{23CDF9FB-25F4-214F-9221-F1BEDAC2460A}" type="slidenum">
              <a:rPr lang="en-US" smtClean="0"/>
              <a:t>‹#›</a:t>
            </a:fld>
            <a:endParaRPr lang="en-US"/>
          </a:p>
        </p:txBody>
      </p:sp>
      <p:sp>
        <p:nvSpPr>
          <p:cNvPr id="10" name="Chart Placeholder 9">
            <a:extLst>
              <a:ext uri="{FF2B5EF4-FFF2-40B4-BE49-F238E27FC236}">
                <a16:creationId xmlns:a16="http://schemas.microsoft.com/office/drawing/2014/main" id="{0BA5E738-AF82-E946-BB26-A306C015ED80}"/>
              </a:ext>
            </a:extLst>
          </p:cNvPr>
          <p:cNvSpPr>
            <a:spLocks noGrp="1"/>
          </p:cNvSpPr>
          <p:nvPr>
            <p:ph type="chart" sz="quarter" idx="18"/>
          </p:nvPr>
        </p:nvSpPr>
        <p:spPr>
          <a:xfrm>
            <a:off x="5912602" y="685800"/>
            <a:ext cx="5669797" cy="5241925"/>
          </a:xfrm>
        </p:spPr>
        <p:txBody>
          <a:bodyPr/>
          <a:lstStyle/>
          <a:p>
            <a:endParaRPr lang="en-US"/>
          </a:p>
        </p:txBody>
      </p:sp>
      <p:pic>
        <p:nvPicPr>
          <p:cNvPr id="9" name="Picture 8">
            <a:extLst>
              <a:ext uri="{FF2B5EF4-FFF2-40B4-BE49-F238E27FC236}">
                <a16:creationId xmlns:a16="http://schemas.microsoft.com/office/drawing/2014/main" id="{5D2200A1-D8A1-3A49-9B7D-54E3A9B419AD}"/>
              </a:ext>
            </a:extLst>
          </p:cNvPr>
          <p:cNvPicPr>
            <a:picLocks noChangeAspect="1"/>
          </p:cNvPicPr>
          <p:nvPr userDrawn="1"/>
        </p:nvPicPr>
        <p:blipFill>
          <a:blip r:embed="rId2"/>
          <a:stretch>
            <a:fillRect/>
          </a:stretch>
        </p:blipFill>
        <p:spPr>
          <a:xfrm>
            <a:off x="10673625" y="6384707"/>
            <a:ext cx="940525" cy="263806"/>
          </a:xfrm>
          <a:prstGeom prst="rect">
            <a:avLst/>
          </a:prstGeom>
        </p:spPr>
      </p:pic>
    </p:spTree>
    <p:extLst>
      <p:ext uri="{BB962C8B-B14F-4D97-AF65-F5344CB8AC3E}">
        <p14:creationId xmlns:p14="http://schemas.microsoft.com/office/powerpoint/2010/main" val="565391161"/>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type="objTx" preserve="1">
  <p:cSld name="Content with List">
    <p:spTree>
      <p:nvGrpSpPr>
        <p:cNvPr id="1" name=""/>
        <p:cNvGrpSpPr/>
        <p:nvPr/>
      </p:nvGrpSpPr>
      <p:grpSpPr>
        <a:xfrm>
          <a:off x="0" y="0"/>
          <a:ext cx="0" cy="0"/>
          <a:chOff x="0" y="0"/>
          <a:chExt cx="0" cy="0"/>
        </a:xfrm>
      </p:grpSpPr>
      <p:sp>
        <p:nvSpPr>
          <p:cNvPr id="8" name="Rectangle 7" title="Background Shape"/>
          <p:cNvSpPr/>
          <p:nvPr/>
        </p:nvSpPr>
        <p:spPr>
          <a:xfrm>
            <a:off x="0" y="376"/>
            <a:ext cx="5532504"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hasCustomPrompt="1"/>
          </p:nvPr>
        </p:nvSpPr>
        <p:spPr>
          <a:xfrm>
            <a:off x="723900" y="685800"/>
            <a:ext cx="3855720" cy="2157884"/>
          </a:xfrm>
        </p:spPr>
        <p:txBody>
          <a:bodyPr anchor="t">
            <a:normAutofit/>
          </a:bodyPr>
          <a:lstStyle>
            <a:lvl1pPr>
              <a:lnSpc>
                <a:spcPct val="84000"/>
              </a:lnSpc>
              <a:defRPr sz="4800" baseline="0">
                <a:solidFill>
                  <a:schemeClr val="bg1"/>
                </a:solidFill>
              </a:defRPr>
            </a:lvl1pPr>
          </a:lstStyle>
          <a:p>
            <a:r>
              <a:rPr lang="en-US" dirty="0"/>
              <a:t>Click to Edit</a:t>
            </a:r>
          </a:p>
        </p:txBody>
      </p:sp>
      <p:sp>
        <p:nvSpPr>
          <p:cNvPr id="3" name="Content Placeholder 2"/>
          <p:cNvSpPr>
            <a:spLocks noGrp="1"/>
          </p:cNvSpPr>
          <p:nvPr>
            <p:ph idx="1"/>
          </p:nvPr>
        </p:nvSpPr>
        <p:spPr>
          <a:xfrm>
            <a:off x="6275070" y="1371599"/>
            <a:ext cx="4621364" cy="4082995"/>
          </a:xfrm>
        </p:spPr>
        <p:txBody>
          <a:bodyPr/>
          <a:lstStyle>
            <a:lvl1pPr>
              <a:defRPr sz="2000"/>
            </a:lvl1pPr>
            <a:lvl2pPr>
              <a:defRPr sz="2000"/>
            </a:lvl2pPr>
            <a:lvl3pPr>
              <a:defRPr sz="1800"/>
            </a:lvl3pPr>
            <a:lvl4pPr>
              <a:defRPr sz="1800"/>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hasCustomPrompt="1"/>
          </p:nvPr>
        </p:nvSpPr>
        <p:spPr>
          <a:xfrm>
            <a:off x="723900" y="2856344"/>
            <a:ext cx="3855720" cy="3011056"/>
          </a:xfrm>
        </p:spPr>
        <p:txBody>
          <a:bodyPr anchor="b" anchorCtr="0"/>
          <a:lstStyle>
            <a:lvl1pPr marL="0" indent="0">
              <a:lnSpc>
                <a:spcPct val="113000"/>
              </a:lnSpc>
              <a:spcBef>
                <a:spcPts val="0"/>
              </a:spcBef>
              <a:spcAft>
                <a:spcPts val="1500"/>
              </a:spcAft>
              <a:buNone/>
              <a:defRPr sz="1600" baseline="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Nunc </a:t>
            </a:r>
            <a:r>
              <a:rPr lang="en-US" dirty="0" err="1"/>
              <a:t>accumsan</a:t>
            </a:r>
            <a:r>
              <a:rPr lang="en-US" dirty="0"/>
              <a:t> </a:t>
            </a:r>
            <a:r>
              <a:rPr lang="en-US" dirty="0" err="1"/>
              <a:t>placerat</a:t>
            </a:r>
            <a:r>
              <a:rPr lang="en-US" dirty="0"/>
              <a:t> </a:t>
            </a:r>
            <a:r>
              <a:rPr lang="en-US" dirty="0" err="1"/>
              <a:t>vehicula</a:t>
            </a:r>
            <a:r>
              <a:rPr lang="en-US" dirty="0"/>
              <a:t>. </a:t>
            </a:r>
            <a:r>
              <a:rPr lang="en-US" dirty="0" err="1"/>
              <a:t>Praesent</a:t>
            </a:r>
            <a:r>
              <a:rPr lang="en-US" dirty="0"/>
              <a:t> tempus </a:t>
            </a:r>
            <a:r>
              <a:rPr lang="en-US" dirty="0" err="1"/>
              <a:t>quam</a:t>
            </a:r>
            <a:r>
              <a:rPr lang="en-US" dirty="0"/>
              <a:t> </a:t>
            </a:r>
            <a:r>
              <a:rPr lang="en-US" dirty="0" err="1"/>
              <a:t>eget</a:t>
            </a:r>
            <a:r>
              <a:rPr lang="en-US" dirty="0"/>
              <a:t> </a:t>
            </a:r>
            <a:r>
              <a:rPr lang="en-US" dirty="0" err="1"/>
              <a:t>augue</a:t>
            </a:r>
            <a:r>
              <a:rPr lang="en-US" dirty="0"/>
              <a:t> dictum, a </a:t>
            </a:r>
            <a:r>
              <a:rPr lang="en-US" dirty="0" err="1"/>
              <a:t>tincidunt</a:t>
            </a:r>
            <a:r>
              <a:rPr lang="en-US" dirty="0"/>
              <a:t> </a:t>
            </a:r>
            <a:r>
              <a:rPr lang="en-US" dirty="0" err="1"/>
              <a:t>diam</a:t>
            </a:r>
            <a:r>
              <a:rPr lang="en-US" dirty="0"/>
              <a:t> vestibulum. Ut </a:t>
            </a:r>
            <a:r>
              <a:rPr lang="en-US" dirty="0" err="1"/>
              <a:t>scelerisque</a:t>
            </a:r>
            <a:r>
              <a:rPr lang="en-US" dirty="0"/>
              <a:t>, </a:t>
            </a:r>
            <a:r>
              <a:rPr lang="en-US" dirty="0" err="1"/>
              <a:t>est</a:t>
            </a:r>
            <a:r>
              <a:rPr lang="en-US" dirty="0"/>
              <a:t> vitae </a:t>
            </a:r>
            <a:r>
              <a:rPr lang="en-US" dirty="0" err="1"/>
              <a:t>efficitur</a:t>
            </a:r>
            <a:r>
              <a:rPr lang="en-US" dirty="0"/>
              <a:t> </a:t>
            </a:r>
            <a:r>
              <a:rPr lang="en-US" dirty="0" err="1"/>
              <a:t>tincidunt</a:t>
            </a:r>
            <a:r>
              <a:rPr lang="en-US" dirty="0"/>
              <a:t>, </a:t>
            </a:r>
            <a:r>
              <a:rPr lang="en-US" dirty="0" err="1"/>
              <a:t>justo</a:t>
            </a:r>
            <a:r>
              <a:rPr lang="en-US" dirty="0"/>
              <a:t> </a:t>
            </a:r>
            <a:r>
              <a:rPr lang="en-US" dirty="0" err="1"/>
              <a:t>tortor</a:t>
            </a:r>
            <a:r>
              <a:rPr lang="en-US" dirty="0"/>
              <a:t> </a:t>
            </a:r>
            <a:r>
              <a:rPr lang="en-US" dirty="0" err="1"/>
              <a:t>condimentum</a:t>
            </a:r>
            <a:r>
              <a:rPr lang="en-US" dirty="0"/>
              <a:t> </a:t>
            </a:r>
            <a:r>
              <a:rPr lang="en-US" dirty="0" err="1"/>
              <a:t>quam</a:t>
            </a:r>
            <a:r>
              <a:rPr lang="en-US" dirty="0"/>
              <a:t>, a </a:t>
            </a:r>
            <a:r>
              <a:rPr lang="en-US" dirty="0" err="1"/>
              <a:t>pellentesque</a:t>
            </a:r>
            <a:r>
              <a:rPr lang="en-US" dirty="0"/>
              <a:t> </a:t>
            </a:r>
            <a:r>
              <a:rPr lang="en-US" dirty="0" err="1"/>
              <a:t>metus</a:t>
            </a:r>
            <a:r>
              <a:rPr lang="en-US" dirty="0"/>
              <a:t> nisi </a:t>
            </a:r>
            <a:r>
              <a:rPr lang="en-US" dirty="0" err="1"/>
              <a:t>eu</a:t>
            </a:r>
            <a:r>
              <a:rPr lang="en-US" dirty="0"/>
              <a:t> </a:t>
            </a:r>
            <a:r>
              <a:rPr lang="en-US" dirty="0" err="1"/>
              <a:t>enim</a:t>
            </a:r>
            <a:r>
              <a:rPr lang="en-US" dirty="0"/>
              <a:t>. </a:t>
            </a:r>
            <a:r>
              <a:rPr lang="en-US" dirty="0" err="1"/>
              <a:t>Praesent</a:t>
            </a:r>
            <a:r>
              <a:rPr lang="en-US" dirty="0"/>
              <a:t> </a:t>
            </a:r>
            <a:r>
              <a:rPr lang="en-US" dirty="0" err="1"/>
              <a:t>sed</a:t>
            </a:r>
            <a:r>
              <a:rPr lang="en-US" dirty="0"/>
              <a:t> nisi dictum, </a:t>
            </a:r>
            <a:r>
              <a:rPr lang="en-US" dirty="0" err="1"/>
              <a:t>consectetur</a:t>
            </a:r>
            <a:r>
              <a:rPr lang="en-US" dirty="0"/>
              <a:t> </a:t>
            </a:r>
            <a:r>
              <a:rPr lang="en-US" dirty="0" err="1"/>
              <a:t>tortor</a:t>
            </a:r>
            <a:r>
              <a:rPr lang="en-US" dirty="0"/>
              <a:t> sit </a:t>
            </a:r>
            <a:r>
              <a:rPr lang="en-US" dirty="0" err="1"/>
              <a:t>amet</a:t>
            </a:r>
            <a:r>
              <a:rPr lang="en-US" dirty="0"/>
              <a:t>, </a:t>
            </a:r>
            <a:r>
              <a:rPr lang="en-US" dirty="0" err="1"/>
              <a:t>finibus</a:t>
            </a:r>
            <a:r>
              <a:rPr lang="en-US" dirty="0"/>
              <a:t> </a:t>
            </a:r>
            <a:r>
              <a:rPr lang="en-US" dirty="0" err="1"/>
              <a:t>purus</a:t>
            </a:r>
            <a:r>
              <a:rPr lang="en-US" dirty="0"/>
              <a:t>. </a:t>
            </a:r>
          </a:p>
        </p:txBody>
      </p:sp>
      <p:grpSp>
        <p:nvGrpSpPr>
          <p:cNvPr id="10" name="Group 9">
            <a:extLst>
              <a:ext uri="{FF2B5EF4-FFF2-40B4-BE49-F238E27FC236}">
                <a16:creationId xmlns:a16="http://schemas.microsoft.com/office/drawing/2014/main" id="{2D12F487-E7B2-E144-A48F-5211E7D4C369}"/>
              </a:ext>
            </a:extLst>
          </p:cNvPr>
          <p:cNvGrpSpPr/>
          <p:nvPr userDrawn="1"/>
        </p:nvGrpSpPr>
        <p:grpSpPr>
          <a:xfrm>
            <a:off x="6275070" y="559466"/>
            <a:ext cx="5322099" cy="5542080"/>
            <a:chOff x="6256020" y="559466"/>
            <a:chExt cx="5322099" cy="5542080"/>
          </a:xfrm>
        </p:grpSpPr>
        <p:sp>
          <p:nvSpPr>
            <p:cNvPr id="11" name="Rectangle 10">
              <a:extLst>
                <a:ext uri="{FF2B5EF4-FFF2-40B4-BE49-F238E27FC236}">
                  <a16:creationId xmlns:a16="http://schemas.microsoft.com/office/drawing/2014/main" id="{AF5B4783-F123-2B4E-B369-E94E1AAC96F1}"/>
                </a:ext>
              </a:extLst>
            </p:cNvPr>
            <p:cNvSpPr/>
            <p:nvPr userDrawn="1"/>
          </p:nvSpPr>
          <p:spPr>
            <a:xfrm>
              <a:off x="6256020" y="559466"/>
              <a:ext cx="5322099" cy="43226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A662441C-B941-744E-AB8F-DCA1BE3F1BBA}"/>
                </a:ext>
              </a:extLst>
            </p:cNvPr>
            <p:cNvSpPr/>
            <p:nvPr userDrawn="1"/>
          </p:nvSpPr>
          <p:spPr>
            <a:xfrm rot="5400000">
              <a:off x="8590949" y="3114376"/>
              <a:ext cx="5542078" cy="43226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D64C540B-B775-6745-81CC-83BD54EA824E}"/>
                </a:ext>
              </a:extLst>
            </p:cNvPr>
            <p:cNvSpPr/>
            <p:nvPr userDrawn="1"/>
          </p:nvSpPr>
          <p:spPr>
            <a:xfrm>
              <a:off x="9883140" y="5669284"/>
              <a:ext cx="1694979" cy="43226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5" name="Picture 14">
            <a:extLst>
              <a:ext uri="{FF2B5EF4-FFF2-40B4-BE49-F238E27FC236}">
                <a16:creationId xmlns:a16="http://schemas.microsoft.com/office/drawing/2014/main" id="{44BA7CDD-6661-2943-8ED1-E08ACA71AC7B}"/>
              </a:ext>
            </a:extLst>
          </p:cNvPr>
          <p:cNvPicPr>
            <a:picLocks noChangeAspect="1"/>
          </p:cNvPicPr>
          <p:nvPr userDrawn="1"/>
        </p:nvPicPr>
        <p:blipFill>
          <a:blip r:embed="rId2"/>
          <a:stretch>
            <a:fillRect/>
          </a:stretch>
        </p:blipFill>
        <p:spPr>
          <a:xfrm>
            <a:off x="10673625" y="6384707"/>
            <a:ext cx="940525" cy="263806"/>
          </a:xfrm>
          <a:prstGeom prst="rect">
            <a:avLst/>
          </a:prstGeom>
        </p:spPr>
      </p:pic>
    </p:spTree>
    <p:extLst>
      <p:ext uri="{BB962C8B-B14F-4D97-AF65-F5344CB8AC3E}">
        <p14:creationId xmlns:p14="http://schemas.microsoft.com/office/powerpoint/2010/main" val="4045643168"/>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type="objTx" preserve="1">
  <p:cSld name="1_Content with List">
    <p:spTree>
      <p:nvGrpSpPr>
        <p:cNvPr id="1" name=""/>
        <p:cNvGrpSpPr/>
        <p:nvPr/>
      </p:nvGrpSpPr>
      <p:grpSpPr>
        <a:xfrm>
          <a:off x="0" y="0"/>
          <a:ext cx="0" cy="0"/>
          <a:chOff x="0" y="0"/>
          <a:chExt cx="0" cy="0"/>
        </a:xfrm>
      </p:grpSpPr>
      <p:sp>
        <p:nvSpPr>
          <p:cNvPr id="8" name="Rectangle 7" title="Background Shape"/>
          <p:cNvSpPr/>
          <p:nvPr/>
        </p:nvSpPr>
        <p:spPr>
          <a:xfrm>
            <a:off x="0" y="376"/>
            <a:ext cx="5532504"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hasCustomPrompt="1"/>
          </p:nvPr>
        </p:nvSpPr>
        <p:spPr>
          <a:xfrm>
            <a:off x="723900" y="685800"/>
            <a:ext cx="3855720" cy="2157884"/>
          </a:xfrm>
        </p:spPr>
        <p:txBody>
          <a:bodyPr anchor="t">
            <a:normAutofit/>
          </a:bodyPr>
          <a:lstStyle>
            <a:lvl1pPr>
              <a:lnSpc>
                <a:spcPct val="84000"/>
              </a:lnSpc>
              <a:defRPr sz="4800" baseline="0">
                <a:solidFill>
                  <a:schemeClr val="bg1"/>
                </a:solidFill>
              </a:defRPr>
            </a:lvl1pPr>
          </a:lstStyle>
          <a:p>
            <a:r>
              <a:rPr lang="en-US" dirty="0"/>
              <a:t>Dense bullet points</a:t>
            </a:r>
          </a:p>
        </p:txBody>
      </p:sp>
      <p:sp>
        <p:nvSpPr>
          <p:cNvPr id="3" name="Content Placeholder 2"/>
          <p:cNvSpPr>
            <a:spLocks noGrp="1"/>
          </p:cNvSpPr>
          <p:nvPr>
            <p:ph idx="1"/>
          </p:nvPr>
        </p:nvSpPr>
        <p:spPr>
          <a:xfrm>
            <a:off x="6275070" y="1371599"/>
            <a:ext cx="4621364" cy="4082995"/>
          </a:xfrm>
        </p:spPr>
        <p:txBody>
          <a:bodyPr>
            <a:normAutofit/>
          </a:bodyPr>
          <a:lstStyle>
            <a:lvl1pPr>
              <a:lnSpc>
                <a:spcPct val="70000"/>
              </a:lnSpc>
              <a:defRPr sz="1200"/>
            </a:lvl1pPr>
            <a:lvl2pPr>
              <a:lnSpc>
                <a:spcPct val="70000"/>
              </a:lnSpc>
              <a:defRPr sz="1200"/>
            </a:lvl2pPr>
            <a:lvl3pPr>
              <a:lnSpc>
                <a:spcPct val="70000"/>
              </a:lnSpc>
              <a:defRPr sz="1200"/>
            </a:lvl3pPr>
            <a:lvl4pPr>
              <a:lnSpc>
                <a:spcPct val="70000"/>
              </a:lnSpc>
              <a:defRPr sz="1200"/>
            </a:lvl4pPr>
            <a:lvl5pPr>
              <a:lnSpc>
                <a:spcPct val="70000"/>
              </a:lnSpc>
              <a:defRPr sz="12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hasCustomPrompt="1"/>
          </p:nvPr>
        </p:nvSpPr>
        <p:spPr>
          <a:xfrm>
            <a:off x="723900" y="2856344"/>
            <a:ext cx="3855720" cy="3011056"/>
          </a:xfrm>
        </p:spPr>
        <p:txBody>
          <a:bodyPr anchor="b" anchorCtr="0"/>
          <a:lstStyle>
            <a:lvl1pPr marL="0" indent="0">
              <a:lnSpc>
                <a:spcPct val="113000"/>
              </a:lnSpc>
              <a:spcBef>
                <a:spcPts val="0"/>
              </a:spcBef>
              <a:spcAft>
                <a:spcPts val="1500"/>
              </a:spcAft>
              <a:buNone/>
              <a:defRPr sz="1600" baseline="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Nunc </a:t>
            </a:r>
            <a:r>
              <a:rPr lang="en-US" dirty="0" err="1"/>
              <a:t>accumsan</a:t>
            </a:r>
            <a:r>
              <a:rPr lang="en-US" dirty="0"/>
              <a:t> </a:t>
            </a:r>
            <a:r>
              <a:rPr lang="en-US" dirty="0" err="1"/>
              <a:t>placerat</a:t>
            </a:r>
            <a:r>
              <a:rPr lang="en-US" dirty="0"/>
              <a:t> </a:t>
            </a:r>
            <a:r>
              <a:rPr lang="en-US" dirty="0" err="1"/>
              <a:t>vehicula</a:t>
            </a:r>
            <a:r>
              <a:rPr lang="en-US" dirty="0"/>
              <a:t>. </a:t>
            </a:r>
            <a:r>
              <a:rPr lang="en-US" dirty="0" err="1"/>
              <a:t>Praesent</a:t>
            </a:r>
            <a:r>
              <a:rPr lang="en-US" dirty="0"/>
              <a:t> tempus </a:t>
            </a:r>
            <a:r>
              <a:rPr lang="en-US" dirty="0" err="1"/>
              <a:t>quam</a:t>
            </a:r>
            <a:r>
              <a:rPr lang="en-US" dirty="0"/>
              <a:t> </a:t>
            </a:r>
            <a:r>
              <a:rPr lang="en-US" dirty="0" err="1"/>
              <a:t>eget</a:t>
            </a:r>
            <a:r>
              <a:rPr lang="en-US" dirty="0"/>
              <a:t> </a:t>
            </a:r>
            <a:r>
              <a:rPr lang="en-US" dirty="0" err="1"/>
              <a:t>augue</a:t>
            </a:r>
            <a:r>
              <a:rPr lang="en-US" dirty="0"/>
              <a:t> dictum, a </a:t>
            </a:r>
            <a:r>
              <a:rPr lang="en-US" dirty="0" err="1"/>
              <a:t>tincidunt</a:t>
            </a:r>
            <a:r>
              <a:rPr lang="en-US" dirty="0"/>
              <a:t> </a:t>
            </a:r>
            <a:r>
              <a:rPr lang="en-US" dirty="0" err="1"/>
              <a:t>diam</a:t>
            </a:r>
            <a:r>
              <a:rPr lang="en-US" dirty="0"/>
              <a:t> vestibulum. Ut </a:t>
            </a:r>
            <a:r>
              <a:rPr lang="en-US" dirty="0" err="1"/>
              <a:t>scelerisque</a:t>
            </a:r>
            <a:r>
              <a:rPr lang="en-US" dirty="0"/>
              <a:t>, </a:t>
            </a:r>
            <a:r>
              <a:rPr lang="en-US" dirty="0" err="1"/>
              <a:t>est</a:t>
            </a:r>
            <a:r>
              <a:rPr lang="en-US" dirty="0"/>
              <a:t> vitae </a:t>
            </a:r>
            <a:r>
              <a:rPr lang="en-US" dirty="0" err="1"/>
              <a:t>efficitur</a:t>
            </a:r>
            <a:r>
              <a:rPr lang="en-US" dirty="0"/>
              <a:t> </a:t>
            </a:r>
            <a:r>
              <a:rPr lang="en-US" dirty="0" err="1"/>
              <a:t>tincidunt</a:t>
            </a:r>
            <a:r>
              <a:rPr lang="en-US" dirty="0"/>
              <a:t>, </a:t>
            </a:r>
            <a:r>
              <a:rPr lang="en-US" dirty="0" err="1"/>
              <a:t>justo</a:t>
            </a:r>
            <a:r>
              <a:rPr lang="en-US" dirty="0"/>
              <a:t> </a:t>
            </a:r>
            <a:r>
              <a:rPr lang="en-US" dirty="0" err="1"/>
              <a:t>tortor</a:t>
            </a:r>
            <a:r>
              <a:rPr lang="en-US" dirty="0"/>
              <a:t> </a:t>
            </a:r>
            <a:r>
              <a:rPr lang="en-US" dirty="0" err="1"/>
              <a:t>condimentum</a:t>
            </a:r>
            <a:r>
              <a:rPr lang="en-US" dirty="0"/>
              <a:t> </a:t>
            </a:r>
            <a:r>
              <a:rPr lang="en-US" dirty="0" err="1"/>
              <a:t>quam</a:t>
            </a:r>
            <a:r>
              <a:rPr lang="en-US" dirty="0"/>
              <a:t>, a </a:t>
            </a:r>
            <a:r>
              <a:rPr lang="en-US" dirty="0" err="1"/>
              <a:t>pellentesque</a:t>
            </a:r>
            <a:r>
              <a:rPr lang="en-US" dirty="0"/>
              <a:t> </a:t>
            </a:r>
            <a:r>
              <a:rPr lang="en-US" dirty="0" err="1"/>
              <a:t>metus</a:t>
            </a:r>
            <a:r>
              <a:rPr lang="en-US" dirty="0"/>
              <a:t> nisi </a:t>
            </a:r>
            <a:r>
              <a:rPr lang="en-US" dirty="0" err="1"/>
              <a:t>eu</a:t>
            </a:r>
            <a:r>
              <a:rPr lang="en-US" dirty="0"/>
              <a:t> </a:t>
            </a:r>
            <a:r>
              <a:rPr lang="en-US" dirty="0" err="1"/>
              <a:t>enim</a:t>
            </a:r>
            <a:r>
              <a:rPr lang="en-US" dirty="0"/>
              <a:t>. </a:t>
            </a:r>
            <a:r>
              <a:rPr lang="en-US" dirty="0" err="1"/>
              <a:t>Praesent</a:t>
            </a:r>
            <a:r>
              <a:rPr lang="en-US" dirty="0"/>
              <a:t> </a:t>
            </a:r>
            <a:r>
              <a:rPr lang="en-US" dirty="0" err="1"/>
              <a:t>sed</a:t>
            </a:r>
            <a:r>
              <a:rPr lang="en-US" dirty="0"/>
              <a:t> nisi dictum, </a:t>
            </a:r>
            <a:r>
              <a:rPr lang="en-US" dirty="0" err="1"/>
              <a:t>consectetur</a:t>
            </a:r>
            <a:r>
              <a:rPr lang="en-US" dirty="0"/>
              <a:t> </a:t>
            </a:r>
            <a:r>
              <a:rPr lang="en-US" dirty="0" err="1"/>
              <a:t>tortor</a:t>
            </a:r>
            <a:r>
              <a:rPr lang="en-US" dirty="0"/>
              <a:t> sit </a:t>
            </a:r>
            <a:r>
              <a:rPr lang="en-US" dirty="0" err="1"/>
              <a:t>amet</a:t>
            </a:r>
            <a:r>
              <a:rPr lang="en-US" dirty="0"/>
              <a:t>, </a:t>
            </a:r>
            <a:r>
              <a:rPr lang="en-US" dirty="0" err="1"/>
              <a:t>finibus</a:t>
            </a:r>
            <a:r>
              <a:rPr lang="en-US" dirty="0"/>
              <a:t> </a:t>
            </a:r>
            <a:r>
              <a:rPr lang="en-US" dirty="0" err="1"/>
              <a:t>purus</a:t>
            </a:r>
            <a:r>
              <a:rPr lang="en-US" dirty="0"/>
              <a:t>. </a:t>
            </a:r>
          </a:p>
        </p:txBody>
      </p:sp>
      <p:grpSp>
        <p:nvGrpSpPr>
          <p:cNvPr id="10" name="Group 9">
            <a:extLst>
              <a:ext uri="{FF2B5EF4-FFF2-40B4-BE49-F238E27FC236}">
                <a16:creationId xmlns:a16="http://schemas.microsoft.com/office/drawing/2014/main" id="{2D12F487-E7B2-E144-A48F-5211E7D4C369}"/>
              </a:ext>
            </a:extLst>
          </p:cNvPr>
          <p:cNvGrpSpPr/>
          <p:nvPr userDrawn="1"/>
        </p:nvGrpSpPr>
        <p:grpSpPr>
          <a:xfrm>
            <a:off x="6275070" y="559466"/>
            <a:ext cx="5322099" cy="5542080"/>
            <a:chOff x="6256020" y="559466"/>
            <a:chExt cx="5322099" cy="5542080"/>
          </a:xfrm>
        </p:grpSpPr>
        <p:sp>
          <p:nvSpPr>
            <p:cNvPr id="11" name="Rectangle 10">
              <a:extLst>
                <a:ext uri="{FF2B5EF4-FFF2-40B4-BE49-F238E27FC236}">
                  <a16:creationId xmlns:a16="http://schemas.microsoft.com/office/drawing/2014/main" id="{AF5B4783-F123-2B4E-B369-E94E1AAC96F1}"/>
                </a:ext>
              </a:extLst>
            </p:cNvPr>
            <p:cNvSpPr/>
            <p:nvPr userDrawn="1"/>
          </p:nvSpPr>
          <p:spPr>
            <a:xfrm>
              <a:off x="6256020" y="559466"/>
              <a:ext cx="5322099" cy="43226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A662441C-B941-744E-AB8F-DCA1BE3F1BBA}"/>
                </a:ext>
              </a:extLst>
            </p:cNvPr>
            <p:cNvSpPr/>
            <p:nvPr userDrawn="1"/>
          </p:nvSpPr>
          <p:spPr>
            <a:xfrm rot="5400000">
              <a:off x="8590949" y="3114376"/>
              <a:ext cx="5542078" cy="43226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D64C540B-B775-6745-81CC-83BD54EA824E}"/>
                </a:ext>
              </a:extLst>
            </p:cNvPr>
            <p:cNvSpPr/>
            <p:nvPr userDrawn="1"/>
          </p:nvSpPr>
          <p:spPr>
            <a:xfrm>
              <a:off x="9883140" y="5669284"/>
              <a:ext cx="1694979" cy="43226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5" name="Picture 14">
            <a:extLst>
              <a:ext uri="{FF2B5EF4-FFF2-40B4-BE49-F238E27FC236}">
                <a16:creationId xmlns:a16="http://schemas.microsoft.com/office/drawing/2014/main" id="{44BA7CDD-6661-2943-8ED1-E08ACA71AC7B}"/>
              </a:ext>
            </a:extLst>
          </p:cNvPr>
          <p:cNvPicPr>
            <a:picLocks noChangeAspect="1"/>
          </p:cNvPicPr>
          <p:nvPr userDrawn="1"/>
        </p:nvPicPr>
        <p:blipFill>
          <a:blip r:embed="rId2"/>
          <a:stretch>
            <a:fillRect/>
          </a:stretch>
        </p:blipFill>
        <p:spPr>
          <a:xfrm>
            <a:off x="10673625" y="6384707"/>
            <a:ext cx="940525" cy="263806"/>
          </a:xfrm>
          <a:prstGeom prst="rect">
            <a:avLst/>
          </a:prstGeom>
        </p:spPr>
      </p:pic>
    </p:spTree>
    <p:extLst>
      <p:ext uri="{BB962C8B-B14F-4D97-AF65-F5344CB8AC3E}">
        <p14:creationId xmlns:p14="http://schemas.microsoft.com/office/powerpoint/2010/main" val="832755790"/>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4971570" y="0"/>
            <a:ext cx="7220430" cy="6857999"/>
          </a:xfrm>
          <a:noFill/>
        </p:spPr>
        <p:txBody>
          <a:bodyPr anchor="t">
            <a:normAutofit/>
          </a:bodyPr>
          <a:lstStyle>
            <a:lvl1pPr marL="0" indent="0">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Drag picture to placeholder or click icon to add</a:t>
            </a:r>
          </a:p>
        </p:txBody>
      </p:sp>
      <p:sp>
        <p:nvSpPr>
          <p:cNvPr id="8" name="Rectangle 7" title="Background Shape"/>
          <p:cNvSpPr/>
          <p:nvPr userDrawn="1"/>
        </p:nvSpPr>
        <p:spPr>
          <a:xfrm>
            <a:off x="0" y="376"/>
            <a:ext cx="497157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hasCustomPrompt="1"/>
          </p:nvPr>
        </p:nvSpPr>
        <p:spPr>
          <a:xfrm>
            <a:off x="1192624" y="1252497"/>
            <a:ext cx="3279483" cy="1675711"/>
          </a:xfrm>
        </p:spPr>
        <p:txBody>
          <a:bodyPr anchor="t" anchorCtr="0">
            <a:normAutofit/>
          </a:bodyPr>
          <a:lstStyle>
            <a:lvl1pPr>
              <a:lnSpc>
                <a:spcPct val="84000"/>
              </a:lnSpc>
              <a:defRPr sz="4800" baseline="0">
                <a:solidFill>
                  <a:schemeClr val="bg1"/>
                </a:solidFill>
              </a:defRPr>
            </a:lvl1pPr>
          </a:lstStyle>
          <a:p>
            <a:r>
              <a:rPr lang="en-US" dirty="0"/>
              <a:t>Click to Edit</a:t>
            </a:r>
          </a:p>
        </p:txBody>
      </p:sp>
      <p:sp>
        <p:nvSpPr>
          <p:cNvPr id="4" name="Text Placeholder 3"/>
          <p:cNvSpPr>
            <a:spLocks noGrp="1"/>
          </p:cNvSpPr>
          <p:nvPr>
            <p:ph type="body" sz="half" idx="2" hasCustomPrompt="1"/>
          </p:nvPr>
        </p:nvSpPr>
        <p:spPr>
          <a:xfrm>
            <a:off x="1192624" y="2940492"/>
            <a:ext cx="3279483" cy="2453700"/>
          </a:xfrm>
        </p:spPr>
        <p:txBody>
          <a:bodyPr anchor="b" anchorCtr="0"/>
          <a:lstStyle>
            <a:lvl1pPr marL="0" indent="0">
              <a:lnSpc>
                <a:spcPct val="113000"/>
              </a:lnSpc>
              <a:spcBef>
                <a:spcPts val="0"/>
              </a:spcBef>
              <a:spcAft>
                <a:spcPts val="1500"/>
              </a:spcAft>
              <a:buNone/>
              <a:defRPr sz="1600" baseline="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Nunc </a:t>
            </a:r>
            <a:r>
              <a:rPr lang="en-US" dirty="0" err="1"/>
              <a:t>accumsan</a:t>
            </a:r>
            <a:r>
              <a:rPr lang="en-US" dirty="0"/>
              <a:t> </a:t>
            </a:r>
            <a:r>
              <a:rPr lang="en-US" dirty="0" err="1"/>
              <a:t>placerat</a:t>
            </a:r>
            <a:r>
              <a:rPr lang="en-US" dirty="0"/>
              <a:t> </a:t>
            </a:r>
            <a:r>
              <a:rPr lang="en-US" dirty="0" err="1"/>
              <a:t>vehicula</a:t>
            </a:r>
            <a:r>
              <a:rPr lang="en-US" dirty="0"/>
              <a:t>. </a:t>
            </a:r>
            <a:r>
              <a:rPr lang="en-US" dirty="0" err="1"/>
              <a:t>Praesent</a:t>
            </a:r>
            <a:r>
              <a:rPr lang="en-US" dirty="0"/>
              <a:t> tempus </a:t>
            </a:r>
            <a:r>
              <a:rPr lang="en-US" dirty="0" err="1"/>
              <a:t>quam</a:t>
            </a:r>
            <a:r>
              <a:rPr lang="en-US" dirty="0"/>
              <a:t> </a:t>
            </a:r>
            <a:r>
              <a:rPr lang="en-US" dirty="0" err="1"/>
              <a:t>eget</a:t>
            </a:r>
            <a:r>
              <a:rPr lang="en-US" dirty="0"/>
              <a:t> </a:t>
            </a:r>
            <a:r>
              <a:rPr lang="en-US" dirty="0" err="1"/>
              <a:t>augue</a:t>
            </a:r>
            <a:r>
              <a:rPr lang="en-US" dirty="0"/>
              <a:t> dictum, a </a:t>
            </a:r>
            <a:r>
              <a:rPr lang="en-US" dirty="0" err="1"/>
              <a:t>tincidunt</a:t>
            </a:r>
            <a:r>
              <a:rPr lang="en-US" dirty="0"/>
              <a:t> </a:t>
            </a:r>
            <a:r>
              <a:rPr lang="en-US" dirty="0" err="1"/>
              <a:t>diam</a:t>
            </a:r>
            <a:r>
              <a:rPr lang="en-US" dirty="0"/>
              <a:t> vestibulum. Ut </a:t>
            </a:r>
            <a:r>
              <a:rPr lang="en-US" dirty="0" err="1"/>
              <a:t>scelerisque</a:t>
            </a:r>
            <a:r>
              <a:rPr lang="en-US" dirty="0"/>
              <a:t>, </a:t>
            </a:r>
            <a:r>
              <a:rPr lang="en-US" dirty="0" err="1"/>
              <a:t>est</a:t>
            </a:r>
            <a:r>
              <a:rPr lang="en-US" dirty="0"/>
              <a:t> vitae </a:t>
            </a:r>
            <a:r>
              <a:rPr lang="en-US" dirty="0" err="1"/>
              <a:t>efficitur</a:t>
            </a:r>
            <a:r>
              <a:rPr lang="en-US" dirty="0"/>
              <a:t> </a:t>
            </a:r>
            <a:r>
              <a:rPr lang="en-US" dirty="0" err="1"/>
              <a:t>tincidunt</a:t>
            </a:r>
            <a:r>
              <a:rPr lang="en-US" dirty="0"/>
              <a:t>, </a:t>
            </a:r>
            <a:r>
              <a:rPr lang="en-US" dirty="0" err="1"/>
              <a:t>justo</a:t>
            </a:r>
            <a:r>
              <a:rPr lang="en-US" dirty="0"/>
              <a:t> </a:t>
            </a:r>
            <a:r>
              <a:rPr lang="en-US" dirty="0" err="1"/>
              <a:t>tortor</a:t>
            </a:r>
            <a:r>
              <a:rPr lang="en-US" dirty="0"/>
              <a:t> </a:t>
            </a:r>
            <a:r>
              <a:rPr lang="en-US" dirty="0" err="1"/>
              <a:t>condimentum</a:t>
            </a:r>
            <a:r>
              <a:rPr lang="en-US" dirty="0"/>
              <a:t> </a:t>
            </a:r>
            <a:r>
              <a:rPr lang="en-US" dirty="0" err="1"/>
              <a:t>quam</a:t>
            </a:r>
            <a:r>
              <a:rPr lang="en-US" dirty="0"/>
              <a:t>, a </a:t>
            </a:r>
            <a:r>
              <a:rPr lang="en-US" dirty="0" err="1"/>
              <a:t>pellentesque</a:t>
            </a:r>
            <a:r>
              <a:rPr lang="en-US" dirty="0"/>
              <a:t> </a:t>
            </a:r>
            <a:r>
              <a:rPr lang="en-US" dirty="0" err="1"/>
              <a:t>metus</a:t>
            </a:r>
            <a:r>
              <a:rPr lang="en-US" dirty="0"/>
              <a:t> nisi </a:t>
            </a:r>
            <a:r>
              <a:rPr lang="en-US" dirty="0" err="1"/>
              <a:t>eu</a:t>
            </a:r>
            <a:r>
              <a:rPr lang="en-US" dirty="0"/>
              <a:t> </a:t>
            </a:r>
            <a:r>
              <a:rPr lang="en-US" dirty="0" err="1"/>
              <a:t>enim</a:t>
            </a:r>
            <a:r>
              <a:rPr lang="en-US" dirty="0"/>
              <a:t>. </a:t>
            </a:r>
            <a:r>
              <a:rPr lang="en-US" dirty="0" err="1"/>
              <a:t>Praesent</a:t>
            </a:r>
            <a:r>
              <a:rPr lang="en-US" dirty="0"/>
              <a:t> </a:t>
            </a:r>
            <a:r>
              <a:rPr lang="en-US" dirty="0" err="1"/>
              <a:t>sed</a:t>
            </a:r>
            <a:r>
              <a:rPr lang="en-US" dirty="0"/>
              <a:t> nisi dictum.</a:t>
            </a:r>
          </a:p>
        </p:txBody>
      </p:sp>
      <p:grpSp>
        <p:nvGrpSpPr>
          <p:cNvPr id="22" name="Group 21">
            <a:extLst>
              <a:ext uri="{FF2B5EF4-FFF2-40B4-BE49-F238E27FC236}">
                <a16:creationId xmlns:a16="http://schemas.microsoft.com/office/drawing/2014/main" id="{4ABF63B3-3ECF-1943-8D2C-553D2DAC6A23}"/>
              </a:ext>
            </a:extLst>
          </p:cNvPr>
          <p:cNvGrpSpPr/>
          <p:nvPr userDrawn="1"/>
        </p:nvGrpSpPr>
        <p:grpSpPr>
          <a:xfrm flipH="1">
            <a:off x="510062" y="527449"/>
            <a:ext cx="3962045" cy="5574097"/>
            <a:chOff x="7616079" y="527449"/>
            <a:chExt cx="3962045" cy="5574097"/>
          </a:xfrm>
        </p:grpSpPr>
        <p:sp>
          <p:nvSpPr>
            <p:cNvPr id="23" name="Rectangle 22">
              <a:extLst>
                <a:ext uri="{FF2B5EF4-FFF2-40B4-BE49-F238E27FC236}">
                  <a16:creationId xmlns:a16="http://schemas.microsoft.com/office/drawing/2014/main" id="{CB5C0A2F-5B54-FE47-8D97-BFC3338F66A4}"/>
                </a:ext>
              </a:extLst>
            </p:cNvPr>
            <p:cNvSpPr/>
            <p:nvPr userDrawn="1"/>
          </p:nvSpPr>
          <p:spPr>
            <a:xfrm>
              <a:off x="7616079" y="527449"/>
              <a:ext cx="3962045" cy="4322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Rectangle 23">
              <a:extLst>
                <a:ext uri="{FF2B5EF4-FFF2-40B4-BE49-F238E27FC236}">
                  <a16:creationId xmlns:a16="http://schemas.microsoft.com/office/drawing/2014/main" id="{E532BAFD-A954-E84A-9B17-51FB51DA6B8F}"/>
                </a:ext>
              </a:extLst>
            </p:cNvPr>
            <p:cNvSpPr/>
            <p:nvPr userDrawn="1"/>
          </p:nvSpPr>
          <p:spPr>
            <a:xfrm rot="5400000">
              <a:off x="8574939" y="3098367"/>
              <a:ext cx="5574097" cy="4322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BAA9A6B4-6D9B-2F40-A5AA-14FEC4CD2D39}"/>
                </a:ext>
              </a:extLst>
            </p:cNvPr>
            <p:cNvSpPr/>
            <p:nvPr userDrawn="1"/>
          </p:nvSpPr>
          <p:spPr>
            <a:xfrm>
              <a:off x="9683082" y="5669284"/>
              <a:ext cx="1895038" cy="4322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2687423382"/>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preserve="1" userDrawn="1">
  <p:cSld name="Simple Content with Photo">
    <p:spTree>
      <p:nvGrpSpPr>
        <p:cNvPr id="1" name=""/>
        <p:cNvGrpSpPr/>
        <p:nvPr/>
      </p:nvGrpSpPr>
      <p:grpSpPr>
        <a:xfrm>
          <a:off x="0" y="0"/>
          <a:ext cx="0" cy="0"/>
          <a:chOff x="0" y="0"/>
          <a:chExt cx="0" cy="0"/>
        </a:xfrm>
      </p:grpSpPr>
      <p:sp>
        <p:nvSpPr>
          <p:cNvPr id="8" name="Picture Placeholder 2">
            <a:extLst>
              <a:ext uri="{FF2B5EF4-FFF2-40B4-BE49-F238E27FC236}">
                <a16:creationId xmlns:a16="http://schemas.microsoft.com/office/drawing/2014/main" id="{2BF77905-C162-C24A-8D29-DD5ED5AA9DA4}"/>
              </a:ext>
            </a:extLst>
          </p:cNvPr>
          <p:cNvSpPr>
            <a:spLocks noGrp="1" noChangeAspect="1"/>
          </p:cNvSpPr>
          <p:nvPr>
            <p:ph type="pic" idx="1"/>
          </p:nvPr>
        </p:nvSpPr>
        <p:spPr>
          <a:xfrm>
            <a:off x="6548035" y="495947"/>
            <a:ext cx="5191931" cy="5579388"/>
          </a:xfrm>
          <a:noFill/>
        </p:spPr>
        <p:txBody>
          <a:bodyPr anchor="t">
            <a:normAutofit/>
          </a:bodyPr>
          <a:lstStyle>
            <a:lvl1pPr marL="0" indent="0">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Drag picture to placeholder or click icon to add</a:t>
            </a:r>
          </a:p>
        </p:txBody>
      </p:sp>
      <p:sp>
        <p:nvSpPr>
          <p:cNvPr id="2" name="Title 1"/>
          <p:cNvSpPr>
            <a:spLocks noGrp="1"/>
          </p:cNvSpPr>
          <p:nvPr>
            <p:ph type="title"/>
          </p:nvPr>
        </p:nvSpPr>
        <p:spPr>
          <a:xfrm>
            <a:off x="1371600" y="1189495"/>
            <a:ext cx="4083803" cy="1888351"/>
          </a:xfrm>
        </p:spPr>
        <p:txBody>
          <a:bodyPr/>
          <a:lstStyle>
            <a:lvl1pPr>
              <a:defRPr>
                <a:solidFill>
                  <a:schemeClr val="tx2"/>
                </a:solidFill>
              </a:defRPr>
            </a:lvl1pPr>
          </a:lstStyle>
          <a:p>
            <a:r>
              <a:rPr lang="en-US" dirty="0"/>
              <a:t>Click to edit Master title style</a:t>
            </a:r>
          </a:p>
        </p:txBody>
      </p:sp>
      <p:sp>
        <p:nvSpPr>
          <p:cNvPr id="6" name="Text Placeholder 5">
            <a:extLst>
              <a:ext uri="{FF2B5EF4-FFF2-40B4-BE49-F238E27FC236}">
                <a16:creationId xmlns:a16="http://schemas.microsoft.com/office/drawing/2014/main" id="{93B9DDA4-6E92-9D40-918C-91287B96D3FB}"/>
              </a:ext>
            </a:extLst>
          </p:cNvPr>
          <p:cNvSpPr>
            <a:spLocks noGrp="1"/>
          </p:cNvSpPr>
          <p:nvPr>
            <p:ph type="body" sz="quarter" idx="13"/>
          </p:nvPr>
        </p:nvSpPr>
        <p:spPr>
          <a:xfrm>
            <a:off x="1371600" y="3077846"/>
            <a:ext cx="4083803" cy="24050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7EF23526-D5B0-BC49-BBDA-64D2626BA1FE}"/>
              </a:ext>
            </a:extLst>
          </p:cNvPr>
          <p:cNvSpPr/>
          <p:nvPr userDrawn="1"/>
        </p:nvSpPr>
        <p:spPr>
          <a:xfrm>
            <a:off x="1116829" y="5765367"/>
            <a:ext cx="4338574" cy="30996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9780D8ED-0B89-324F-BF2D-20F5D1B05EEE}"/>
              </a:ext>
            </a:extLst>
          </p:cNvPr>
          <p:cNvSpPr/>
          <p:nvPr userDrawn="1"/>
        </p:nvSpPr>
        <p:spPr>
          <a:xfrm>
            <a:off x="1116829" y="495947"/>
            <a:ext cx="1300907" cy="30996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387EC126-94C1-CA46-8B06-C49FB4C72F7A}"/>
              </a:ext>
            </a:extLst>
          </p:cNvPr>
          <p:cNvSpPr/>
          <p:nvPr userDrawn="1"/>
        </p:nvSpPr>
        <p:spPr>
          <a:xfrm rot="16200000">
            <a:off x="-1827849" y="3130656"/>
            <a:ext cx="5579389" cy="30996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Picture 10">
            <a:extLst>
              <a:ext uri="{FF2B5EF4-FFF2-40B4-BE49-F238E27FC236}">
                <a16:creationId xmlns:a16="http://schemas.microsoft.com/office/drawing/2014/main" id="{C0A5CE73-09FA-6442-93E1-83B6D2094104}"/>
              </a:ext>
            </a:extLst>
          </p:cNvPr>
          <p:cNvPicPr>
            <a:picLocks noChangeAspect="1"/>
          </p:cNvPicPr>
          <p:nvPr userDrawn="1"/>
        </p:nvPicPr>
        <p:blipFill>
          <a:blip r:embed="rId2"/>
          <a:stretch>
            <a:fillRect/>
          </a:stretch>
        </p:blipFill>
        <p:spPr>
          <a:xfrm>
            <a:off x="10673625" y="6384707"/>
            <a:ext cx="940525" cy="263806"/>
          </a:xfrm>
          <a:prstGeom prst="rect">
            <a:avLst/>
          </a:prstGeom>
        </p:spPr>
      </p:pic>
    </p:spTree>
    <p:extLst>
      <p:ext uri="{BB962C8B-B14F-4D97-AF65-F5344CB8AC3E}">
        <p14:creationId xmlns:p14="http://schemas.microsoft.com/office/powerpoint/2010/main" val="4078689671"/>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preserve="1" userDrawn="1">
  <p:cSld name="1_Simple Content with Photo">
    <p:spTree>
      <p:nvGrpSpPr>
        <p:cNvPr id="1" name=""/>
        <p:cNvGrpSpPr/>
        <p:nvPr/>
      </p:nvGrpSpPr>
      <p:grpSpPr>
        <a:xfrm>
          <a:off x="0" y="0"/>
          <a:ext cx="0" cy="0"/>
          <a:chOff x="0" y="0"/>
          <a:chExt cx="0" cy="0"/>
        </a:xfrm>
      </p:grpSpPr>
      <p:sp>
        <p:nvSpPr>
          <p:cNvPr id="2" name="Title 1"/>
          <p:cNvSpPr>
            <a:spLocks noGrp="1"/>
          </p:cNvSpPr>
          <p:nvPr>
            <p:ph type="title"/>
          </p:nvPr>
        </p:nvSpPr>
        <p:spPr>
          <a:xfrm>
            <a:off x="1371601" y="1189495"/>
            <a:ext cx="7150608" cy="1888351"/>
          </a:xfrm>
        </p:spPr>
        <p:txBody>
          <a:bodyPr/>
          <a:lstStyle>
            <a:lvl1pPr>
              <a:defRPr>
                <a:solidFill>
                  <a:schemeClr val="tx2"/>
                </a:solidFill>
              </a:defRPr>
            </a:lvl1pPr>
          </a:lstStyle>
          <a:p>
            <a:r>
              <a:rPr lang="en-US" dirty="0"/>
              <a:t>Click to edit Master title style</a:t>
            </a:r>
          </a:p>
        </p:txBody>
      </p:sp>
      <p:sp>
        <p:nvSpPr>
          <p:cNvPr id="6" name="Text Placeholder 5">
            <a:extLst>
              <a:ext uri="{FF2B5EF4-FFF2-40B4-BE49-F238E27FC236}">
                <a16:creationId xmlns:a16="http://schemas.microsoft.com/office/drawing/2014/main" id="{93B9DDA4-6E92-9D40-918C-91287B96D3FB}"/>
              </a:ext>
            </a:extLst>
          </p:cNvPr>
          <p:cNvSpPr>
            <a:spLocks noGrp="1"/>
          </p:cNvSpPr>
          <p:nvPr>
            <p:ph type="body" sz="quarter" idx="13"/>
          </p:nvPr>
        </p:nvSpPr>
        <p:spPr>
          <a:xfrm>
            <a:off x="1371600" y="3077846"/>
            <a:ext cx="3469719" cy="2405063"/>
          </a:xfrm>
        </p:spPr>
        <p:txBody>
          <a:bodyPr>
            <a:normAutofit/>
          </a:bodyPr>
          <a:lstStyle>
            <a:lvl1pPr>
              <a:lnSpc>
                <a:spcPct val="100000"/>
              </a:lnSpc>
              <a:defRPr sz="1400"/>
            </a:lvl1pPr>
            <a:lvl2pPr>
              <a:lnSpc>
                <a:spcPct val="100000"/>
              </a:lnSpc>
              <a:defRPr sz="1400"/>
            </a:lvl2pPr>
            <a:lvl3pPr>
              <a:lnSpc>
                <a:spcPct val="100000"/>
              </a:lnSpc>
              <a:defRPr sz="1400"/>
            </a:lvl3pPr>
            <a:lvl4pPr>
              <a:lnSpc>
                <a:spcPct val="100000"/>
              </a:lnSpc>
              <a:defRPr sz="1400"/>
            </a:lvl4pPr>
            <a:lvl5pPr>
              <a:lnSpc>
                <a:spcPct val="100000"/>
              </a:lnSpc>
              <a:defRPr sz="14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4">
            <a:extLst>
              <a:ext uri="{FF2B5EF4-FFF2-40B4-BE49-F238E27FC236}">
                <a16:creationId xmlns:a16="http://schemas.microsoft.com/office/drawing/2014/main" id="{7EF23526-D5B0-BC49-BBDA-64D2626BA1FE}"/>
              </a:ext>
            </a:extLst>
          </p:cNvPr>
          <p:cNvSpPr/>
          <p:nvPr userDrawn="1"/>
        </p:nvSpPr>
        <p:spPr>
          <a:xfrm>
            <a:off x="1116829" y="5765367"/>
            <a:ext cx="4338574" cy="30996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9780D8ED-0B89-324F-BF2D-20F5D1B05EEE}"/>
              </a:ext>
            </a:extLst>
          </p:cNvPr>
          <p:cNvSpPr/>
          <p:nvPr userDrawn="1"/>
        </p:nvSpPr>
        <p:spPr>
          <a:xfrm>
            <a:off x="1116829" y="495947"/>
            <a:ext cx="7405379" cy="30996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387EC126-94C1-CA46-8B06-C49FB4C72F7A}"/>
              </a:ext>
            </a:extLst>
          </p:cNvPr>
          <p:cNvSpPr/>
          <p:nvPr userDrawn="1"/>
        </p:nvSpPr>
        <p:spPr>
          <a:xfrm rot="16200000">
            <a:off x="-1827849" y="3130656"/>
            <a:ext cx="5579389" cy="30996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Picture 10">
            <a:extLst>
              <a:ext uri="{FF2B5EF4-FFF2-40B4-BE49-F238E27FC236}">
                <a16:creationId xmlns:a16="http://schemas.microsoft.com/office/drawing/2014/main" id="{C0A5CE73-09FA-6442-93E1-83B6D2094104}"/>
              </a:ext>
            </a:extLst>
          </p:cNvPr>
          <p:cNvPicPr>
            <a:picLocks noChangeAspect="1"/>
          </p:cNvPicPr>
          <p:nvPr userDrawn="1"/>
        </p:nvPicPr>
        <p:blipFill>
          <a:blip r:embed="rId2"/>
          <a:stretch>
            <a:fillRect/>
          </a:stretch>
        </p:blipFill>
        <p:spPr>
          <a:xfrm>
            <a:off x="10673625" y="6384707"/>
            <a:ext cx="940525" cy="263806"/>
          </a:xfrm>
          <a:prstGeom prst="rect">
            <a:avLst/>
          </a:prstGeom>
        </p:spPr>
      </p:pic>
      <p:sp>
        <p:nvSpPr>
          <p:cNvPr id="10" name="Text Placeholder 5">
            <a:extLst>
              <a:ext uri="{FF2B5EF4-FFF2-40B4-BE49-F238E27FC236}">
                <a16:creationId xmlns:a16="http://schemas.microsoft.com/office/drawing/2014/main" id="{5537EFFE-36B4-594A-81F5-B9F665909E81}"/>
              </a:ext>
            </a:extLst>
          </p:cNvPr>
          <p:cNvSpPr>
            <a:spLocks noGrp="1"/>
          </p:cNvSpPr>
          <p:nvPr>
            <p:ph type="body" sz="quarter" idx="14"/>
          </p:nvPr>
        </p:nvSpPr>
        <p:spPr>
          <a:xfrm>
            <a:off x="5096090" y="3077846"/>
            <a:ext cx="3426118" cy="2405063"/>
          </a:xfrm>
        </p:spPr>
        <p:txBody>
          <a:bodyPr>
            <a:normAutofit/>
          </a:bodyPr>
          <a:lstStyle>
            <a:lvl1pPr>
              <a:lnSpc>
                <a:spcPct val="100000"/>
              </a:lnSpc>
              <a:defRPr sz="1400"/>
            </a:lvl1pPr>
            <a:lvl2pPr>
              <a:lnSpc>
                <a:spcPct val="100000"/>
              </a:lnSpc>
              <a:defRPr sz="1400"/>
            </a:lvl2pPr>
            <a:lvl3pPr>
              <a:lnSpc>
                <a:spcPct val="100000"/>
              </a:lnSpc>
              <a:defRPr sz="1400"/>
            </a:lvl3pPr>
            <a:lvl4pPr>
              <a:lnSpc>
                <a:spcPct val="100000"/>
              </a:lnSpc>
              <a:defRPr sz="1400"/>
            </a:lvl4pPr>
            <a:lvl5pPr>
              <a:lnSpc>
                <a:spcPct val="100000"/>
              </a:lnSpc>
              <a:defRPr sz="14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633527551"/>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Title Text Double Photo">
    <p:spTree>
      <p:nvGrpSpPr>
        <p:cNvPr id="1" name=""/>
        <p:cNvGrpSpPr/>
        <p:nvPr/>
      </p:nvGrpSpPr>
      <p:grpSpPr>
        <a:xfrm>
          <a:off x="0" y="0"/>
          <a:ext cx="0" cy="0"/>
          <a:chOff x="0" y="0"/>
          <a:chExt cx="0" cy="0"/>
        </a:xfrm>
      </p:grpSpPr>
      <p:sp>
        <p:nvSpPr>
          <p:cNvPr id="8" name="Picture Placeholder 2">
            <a:extLst>
              <a:ext uri="{FF2B5EF4-FFF2-40B4-BE49-F238E27FC236}">
                <a16:creationId xmlns:a16="http://schemas.microsoft.com/office/drawing/2014/main" id="{2BF77905-C162-C24A-8D29-DD5ED5AA9DA4}"/>
              </a:ext>
            </a:extLst>
          </p:cNvPr>
          <p:cNvSpPr>
            <a:spLocks noGrp="1" noChangeAspect="1"/>
          </p:cNvSpPr>
          <p:nvPr>
            <p:ph type="pic" idx="1"/>
          </p:nvPr>
        </p:nvSpPr>
        <p:spPr>
          <a:xfrm>
            <a:off x="6160575" y="3386381"/>
            <a:ext cx="3804833" cy="2502976"/>
          </a:xfrm>
          <a:noFill/>
        </p:spPr>
        <p:txBody>
          <a:bodyPr anchor="t">
            <a:normAutofit/>
          </a:bodyPr>
          <a:lstStyle>
            <a:lvl1pPr marL="0" indent="0">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Drag picture to placeholder or click icon to add</a:t>
            </a:r>
          </a:p>
        </p:txBody>
      </p:sp>
      <p:sp>
        <p:nvSpPr>
          <p:cNvPr id="2" name="Title 1"/>
          <p:cNvSpPr>
            <a:spLocks noGrp="1"/>
          </p:cNvSpPr>
          <p:nvPr>
            <p:ph type="title" hasCustomPrompt="1"/>
          </p:nvPr>
        </p:nvSpPr>
        <p:spPr>
          <a:xfrm>
            <a:off x="1371600" y="685800"/>
            <a:ext cx="4083803" cy="1888351"/>
          </a:xfrm>
        </p:spPr>
        <p:txBody>
          <a:bodyPr/>
          <a:lstStyle>
            <a:lvl1pPr>
              <a:defRPr>
                <a:solidFill>
                  <a:schemeClr val="tx2"/>
                </a:solidFill>
              </a:defRPr>
            </a:lvl1pPr>
          </a:lstStyle>
          <a:p>
            <a:r>
              <a:rPr lang="en-US" dirty="0"/>
              <a:t>Title text and double photo</a:t>
            </a:r>
          </a:p>
        </p:txBody>
      </p:sp>
      <p:sp>
        <p:nvSpPr>
          <p:cNvPr id="6" name="Text Placeholder 5">
            <a:extLst>
              <a:ext uri="{FF2B5EF4-FFF2-40B4-BE49-F238E27FC236}">
                <a16:creationId xmlns:a16="http://schemas.microsoft.com/office/drawing/2014/main" id="{93B9DDA4-6E92-9D40-918C-91287B96D3FB}"/>
              </a:ext>
            </a:extLst>
          </p:cNvPr>
          <p:cNvSpPr>
            <a:spLocks noGrp="1"/>
          </p:cNvSpPr>
          <p:nvPr>
            <p:ph type="body" sz="quarter" idx="13"/>
          </p:nvPr>
        </p:nvSpPr>
        <p:spPr>
          <a:xfrm>
            <a:off x="1371600" y="2574151"/>
            <a:ext cx="4083803" cy="24050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Picture Placeholder 2">
            <a:extLst>
              <a:ext uri="{FF2B5EF4-FFF2-40B4-BE49-F238E27FC236}">
                <a16:creationId xmlns:a16="http://schemas.microsoft.com/office/drawing/2014/main" id="{854D572D-D2B5-5A45-AAFC-3E303E095702}"/>
              </a:ext>
            </a:extLst>
          </p:cNvPr>
          <p:cNvSpPr>
            <a:spLocks noGrp="1" noChangeAspect="1"/>
          </p:cNvSpPr>
          <p:nvPr>
            <p:ph type="pic" idx="14"/>
          </p:nvPr>
        </p:nvSpPr>
        <p:spPr>
          <a:xfrm>
            <a:off x="6160575" y="689675"/>
            <a:ext cx="5579391" cy="2533974"/>
          </a:xfrm>
          <a:noFill/>
        </p:spPr>
        <p:txBody>
          <a:bodyPr anchor="t">
            <a:normAutofit/>
          </a:bodyPr>
          <a:lstStyle>
            <a:lvl1pPr marL="0" indent="0">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Drag picture to placeholder or click icon to add</a:t>
            </a:r>
          </a:p>
        </p:txBody>
      </p:sp>
      <p:sp>
        <p:nvSpPr>
          <p:cNvPr id="3" name="Date Placeholder 2">
            <a:extLst>
              <a:ext uri="{FF2B5EF4-FFF2-40B4-BE49-F238E27FC236}">
                <a16:creationId xmlns:a16="http://schemas.microsoft.com/office/drawing/2014/main" id="{3A6B8019-9455-3948-B175-56A415D8CFFD}"/>
              </a:ext>
            </a:extLst>
          </p:cNvPr>
          <p:cNvSpPr>
            <a:spLocks noGrp="1"/>
          </p:cNvSpPr>
          <p:nvPr>
            <p:ph type="dt" sz="half" idx="15"/>
          </p:nvPr>
        </p:nvSpPr>
        <p:spPr/>
        <p:txBody>
          <a:bodyPr/>
          <a:lstStyle/>
          <a:p>
            <a:fld id="{75F89AB1-D6C8-441E-AD59-FC06A49ACA38}" type="datetime1">
              <a:rPr lang="en-US" smtClean="0"/>
              <a:t>9/8/2026</a:t>
            </a:fld>
            <a:endParaRPr lang="en-US"/>
          </a:p>
        </p:txBody>
      </p:sp>
      <p:sp>
        <p:nvSpPr>
          <p:cNvPr id="4" name="Footer Placeholder 3">
            <a:extLst>
              <a:ext uri="{FF2B5EF4-FFF2-40B4-BE49-F238E27FC236}">
                <a16:creationId xmlns:a16="http://schemas.microsoft.com/office/drawing/2014/main" id="{A7016D2D-011A-F04F-B2CD-7FE598D22166}"/>
              </a:ext>
            </a:extLst>
          </p:cNvPr>
          <p:cNvSpPr>
            <a:spLocks noGrp="1"/>
          </p:cNvSpPr>
          <p:nvPr>
            <p:ph type="ftr" sz="quarter" idx="16"/>
          </p:nvPr>
        </p:nvSpPr>
        <p:spPr/>
        <p:txBody>
          <a:bodyPr/>
          <a:lstStyle/>
          <a:p>
            <a:r>
              <a:rPr lang="en-US"/>
              <a:t>Copyright © 2019 Cornell University. All rights reserved.</a:t>
            </a:r>
            <a:endParaRPr lang="en-US" dirty="0"/>
          </a:p>
        </p:txBody>
      </p:sp>
      <p:sp>
        <p:nvSpPr>
          <p:cNvPr id="7" name="Slide Number Placeholder 6">
            <a:extLst>
              <a:ext uri="{FF2B5EF4-FFF2-40B4-BE49-F238E27FC236}">
                <a16:creationId xmlns:a16="http://schemas.microsoft.com/office/drawing/2014/main" id="{1C4D027A-1E97-CE42-9212-F9D278C74273}"/>
              </a:ext>
            </a:extLst>
          </p:cNvPr>
          <p:cNvSpPr>
            <a:spLocks noGrp="1"/>
          </p:cNvSpPr>
          <p:nvPr>
            <p:ph type="sldNum" sz="quarter" idx="17"/>
          </p:nvPr>
        </p:nvSpPr>
        <p:spPr/>
        <p:txBody>
          <a:bodyPr/>
          <a:lstStyle/>
          <a:p>
            <a:fld id="{23CDF9FB-25F4-214F-9221-F1BEDAC2460A}" type="slidenum">
              <a:rPr lang="en-US" smtClean="0"/>
              <a:t>‹#›</a:t>
            </a:fld>
            <a:endParaRPr lang="en-US"/>
          </a:p>
        </p:txBody>
      </p:sp>
    </p:spTree>
    <p:extLst>
      <p:ext uri="{BB962C8B-B14F-4D97-AF65-F5344CB8AC3E}">
        <p14:creationId xmlns:p14="http://schemas.microsoft.com/office/powerpoint/2010/main" val="3930580818"/>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2_Title Text Double Photo Frame">
    <p:spTree>
      <p:nvGrpSpPr>
        <p:cNvPr id="1" name=""/>
        <p:cNvGrpSpPr/>
        <p:nvPr/>
      </p:nvGrpSpPr>
      <p:grpSpPr>
        <a:xfrm>
          <a:off x="0" y="0"/>
          <a:ext cx="0" cy="0"/>
          <a:chOff x="0" y="0"/>
          <a:chExt cx="0" cy="0"/>
        </a:xfrm>
      </p:grpSpPr>
      <p:sp>
        <p:nvSpPr>
          <p:cNvPr id="8" name="Picture Placeholder 2">
            <a:extLst>
              <a:ext uri="{FF2B5EF4-FFF2-40B4-BE49-F238E27FC236}">
                <a16:creationId xmlns:a16="http://schemas.microsoft.com/office/drawing/2014/main" id="{2BF77905-C162-C24A-8D29-DD5ED5AA9DA4}"/>
              </a:ext>
            </a:extLst>
          </p:cNvPr>
          <p:cNvSpPr>
            <a:spLocks noGrp="1" noChangeAspect="1"/>
          </p:cNvSpPr>
          <p:nvPr>
            <p:ph type="pic" idx="1"/>
          </p:nvPr>
        </p:nvSpPr>
        <p:spPr>
          <a:xfrm>
            <a:off x="6160575" y="3386381"/>
            <a:ext cx="3804833" cy="2502976"/>
          </a:xfrm>
          <a:noFill/>
        </p:spPr>
        <p:txBody>
          <a:bodyPr anchor="t">
            <a:normAutofit/>
          </a:bodyPr>
          <a:lstStyle>
            <a:lvl1pPr marL="0" indent="0">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Drag picture to placeholder or click icon to add</a:t>
            </a:r>
          </a:p>
        </p:txBody>
      </p:sp>
      <p:sp>
        <p:nvSpPr>
          <p:cNvPr id="2" name="Title 1"/>
          <p:cNvSpPr>
            <a:spLocks noGrp="1"/>
          </p:cNvSpPr>
          <p:nvPr>
            <p:ph type="title" hasCustomPrompt="1"/>
          </p:nvPr>
        </p:nvSpPr>
        <p:spPr>
          <a:xfrm>
            <a:off x="1281293" y="1201296"/>
            <a:ext cx="3589864" cy="1888351"/>
          </a:xfrm>
        </p:spPr>
        <p:txBody>
          <a:bodyPr/>
          <a:lstStyle>
            <a:lvl1pPr>
              <a:defRPr>
                <a:solidFill>
                  <a:schemeClr val="tx2"/>
                </a:solidFill>
              </a:defRPr>
            </a:lvl1pPr>
          </a:lstStyle>
          <a:p>
            <a:r>
              <a:rPr lang="en-US" dirty="0"/>
              <a:t>Title text and double photo</a:t>
            </a:r>
          </a:p>
        </p:txBody>
      </p:sp>
      <p:sp>
        <p:nvSpPr>
          <p:cNvPr id="6" name="Text Placeholder 5">
            <a:extLst>
              <a:ext uri="{FF2B5EF4-FFF2-40B4-BE49-F238E27FC236}">
                <a16:creationId xmlns:a16="http://schemas.microsoft.com/office/drawing/2014/main" id="{93B9DDA4-6E92-9D40-918C-91287B96D3FB}"/>
              </a:ext>
            </a:extLst>
          </p:cNvPr>
          <p:cNvSpPr>
            <a:spLocks noGrp="1"/>
          </p:cNvSpPr>
          <p:nvPr>
            <p:ph type="body" sz="quarter" idx="13"/>
          </p:nvPr>
        </p:nvSpPr>
        <p:spPr>
          <a:xfrm>
            <a:off x="1281293" y="3053927"/>
            <a:ext cx="3793064" cy="24050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Picture Placeholder 2">
            <a:extLst>
              <a:ext uri="{FF2B5EF4-FFF2-40B4-BE49-F238E27FC236}">
                <a16:creationId xmlns:a16="http://schemas.microsoft.com/office/drawing/2014/main" id="{854D572D-D2B5-5A45-AAFC-3E303E095702}"/>
              </a:ext>
            </a:extLst>
          </p:cNvPr>
          <p:cNvSpPr>
            <a:spLocks noGrp="1" noChangeAspect="1"/>
          </p:cNvSpPr>
          <p:nvPr>
            <p:ph type="pic" idx="14"/>
          </p:nvPr>
        </p:nvSpPr>
        <p:spPr>
          <a:xfrm>
            <a:off x="6160575" y="689675"/>
            <a:ext cx="5579391" cy="2533974"/>
          </a:xfrm>
          <a:noFill/>
        </p:spPr>
        <p:txBody>
          <a:bodyPr anchor="t">
            <a:normAutofit/>
          </a:bodyPr>
          <a:lstStyle>
            <a:lvl1pPr marL="0" indent="0">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Drag picture to placeholder or click icon to add</a:t>
            </a:r>
          </a:p>
        </p:txBody>
      </p:sp>
      <p:sp>
        <p:nvSpPr>
          <p:cNvPr id="3" name="Date Placeholder 2">
            <a:extLst>
              <a:ext uri="{FF2B5EF4-FFF2-40B4-BE49-F238E27FC236}">
                <a16:creationId xmlns:a16="http://schemas.microsoft.com/office/drawing/2014/main" id="{3A6B8019-9455-3948-B175-56A415D8CFFD}"/>
              </a:ext>
            </a:extLst>
          </p:cNvPr>
          <p:cNvSpPr>
            <a:spLocks noGrp="1"/>
          </p:cNvSpPr>
          <p:nvPr>
            <p:ph type="dt" sz="half" idx="15"/>
          </p:nvPr>
        </p:nvSpPr>
        <p:spPr/>
        <p:txBody>
          <a:bodyPr/>
          <a:lstStyle/>
          <a:p>
            <a:fld id="{44CBA576-1C23-4D6B-A350-9CA35F8FFA7A}" type="datetime1">
              <a:rPr lang="en-US" smtClean="0"/>
              <a:t>9/8/2026</a:t>
            </a:fld>
            <a:endParaRPr lang="en-US"/>
          </a:p>
        </p:txBody>
      </p:sp>
      <p:sp>
        <p:nvSpPr>
          <p:cNvPr id="4" name="Footer Placeholder 3">
            <a:extLst>
              <a:ext uri="{FF2B5EF4-FFF2-40B4-BE49-F238E27FC236}">
                <a16:creationId xmlns:a16="http://schemas.microsoft.com/office/drawing/2014/main" id="{A7016D2D-011A-F04F-B2CD-7FE598D22166}"/>
              </a:ext>
            </a:extLst>
          </p:cNvPr>
          <p:cNvSpPr>
            <a:spLocks noGrp="1"/>
          </p:cNvSpPr>
          <p:nvPr>
            <p:ph type="ftr" sz="quarter" idx="16"/>
          </p:nvPr>
        </p:nvSpPr>
        <p:spPr/>
        <p:txBody>
          <a:bodyPr/>
          <a:lstStyle/>
          <a:p>
            <a:r>
              <a:rPr lang="en-US"/>
              <a:t>Copyright © 2019 Cornell University. All rights reserved.</a:t>
            </a:r>
            <a:endParaRPr lang="en-US" dirty="0"/>
          </a:p>
        </p:txBody>
      </p:sp>
      <p:sp>
        <p:nvSpPr>
          <p:cNvPr id="7" name="Slide Number Placeholder 6">
            <a:extLst>
              <a:ext uri="{FF2B5EF4-FFF2-40B4-BE49-F238E27FC236}">
                <a16:creationId xmlns:a16="http://schemas.microsoft.com/office/drawing/2014/main" id="{1C4D027A-1E97-CE42-9212-F9D278C74273}"/>
              </a:ext>
            </a:extLst>
          </p:cNvPr>
          <p:cNvSpPr>
            <a:spLocks noGrp="1"/>
          </p:cNvSpPr>
          <p:nvPr>
            <p:ph type="sldNum" sz="quarter" idx="17"/>
          </p:nvPr>
        </p:nvSpPr>
        <p:spPr/>
        <p:txBody>
          <a:bodyPr/>
          <a:lstStyle/>
          <a:p>
            <a:fld id="{23CDF9FB-25F4-214F-9221-F1BEDAC2460A}" type="slidenum">
              <a:rPr lang="en-US" smtClean="0"/>
              <a:t>‹#›</a:t>
            </a:fld>
            <a:endParaRPr lang="en-US"/>
          </a:p>
        </p:txBody>
      </p:sp>
      <p:grpSp>
        <p:nvGrpSpPr>
          <p:cNvPr id="9" name="Group 8">
            <a:extLst>
              <a:ext uri="{FF2B5EF4-FFF2-40B4-BE49-F238E27FC236}">
                <a16:creationId xmlns:a16="http://schemas.microsoft.com/office/drawing/2014/main" id="{40EB0697-E2C9-F04E-9515-2E60A9B8D4CF}"/>
              </a:ext>
            </a:extLst>
          </p:cNvPr>
          <p:cNvGrpSpPr/>
          <p:nvPr userDrawn="1"/>
        </p:nvGrpSpPr>
        <p:grpSpPr>
          <a:xfrm>
            <a:off x="802902" y="662390"/>
            <a:ext cx="4563261" cy="3580077"/>
            <a:chOff x="802902" y="612382"/>
            <a:chExt cx="4563261" cy="3580076"/>
          </a:xfrm>
        </p:grpSpPr>
        <p:sp>
          <p:nvSpPr>
            <p:cNvPr id="10" name="Rectangle 9">
              <a:extLst>
                <a:ext uri="{FF2B5EF4-FFF2-40B4-BE49-F238E27FC236}">
                  <a16:creationId xmlns:a16="http://schemas.microsoft.com/office/drawing/2014/main" id="{2E5C0A82-258B-954D-BB12-FC6F2A233A1C}"/>
                </a:ext>
              </a:extLst>
            </p:cNvPr>
            <p:cNvSpPr/>
            <p:nvPr userDrawn="1"/>
          </p:nvSpPr>
          <p:spPr>
            <a:xfrm rot="16200000">
              <a:off x="-906615" y="2321899"/>
              <a:ext cx="3580076" cy="16104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281898DB-BE24-8B44-A70D-7F1D504A6EC0}"/>
                </a:ext>
              </a:extLst>
            </p:cNvPr>
            <p:cNvSpPr/>
            <p:nvPr userDrawn="1"/>
          </p:nvSpPr>
          <p:spPr>
            <a:xfrm>
              <a:off x="963944" y="612382"/>
              <a:ext cx="4249172" cy="16104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DB08733A-2B15-0A47-ABD4-76D8FAD39C62}"/>
                </a:ext>
              </a:extLst>
            </p:cNvPr>
            <p:cNvSpPr/>
            <p:nvPr userDrawn="1"/>
          </p:nvSpPr>
          <p:spPr>
            <a:xfrm rot="16200000">
              <a:off x="4928611" y="888892"/>
              <a:ext cx="714062" cy="16104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441806530"/>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1_Title Text Double Photo">
    <p:spTree>
      <p:nvGrpSpPr>
        <p:cNvPr id="1" name=""/>
        <p:cNvGrpSpPr/>
        <p:nvPr/>
      </p:nvGrpSpPr>
      <p:grpSpPr>
        <a:xfrm>
          <a:off x="0" y="0"/>
          <a:ext cx="0" cy="0"/>
          <a:chOff x="0" y="0"/>
          <a:chExt cx="0" cy="0"/>
        </a:xfrm>
      </p:grpSpPr>
      <p:sp>
        <p:nvSpPr>
          <p:cNvPr id="8" name="Picture Placeholder 2">
            <a:extLst>
              <a:ext uri="{FF2B5EF4-FFF2-40B4-BE49-F238E27FC236}">
                <a16:creationId xmlns:a16="http://schemas.microsoft.com/office/drawing/2014/main" id="{2BF77905-C162-C24A-8D29-DD5ED5AA9DA4}"/>
              </a:ext>
            </a:extLst>
          </p:cNvPr>
          <p:cNvSpPr>
            <a:spLocks noGrp="1" noChangeAspect="1"/>
          </p:cNvSpPr>
          <p:nvPr>
            <p:ph type="pic" idx="1"/>
          </p:nvPr>
        </p:nvSpPr>
        <p:spPr>
          <a:xfrm>
            <a:off x="4161295" y="3347635"/>
            <a:ext cx="3268912" cy="2502976"/>
          </a:xfrm>
          <a:noFill/>
        </p:spPr>
        <p:txBody>
          <a:bodyPr anchor="t">
            <a:normAutofit/>
          </a:bodyPr>
          <a:lstStyle>
            <a:lvl1pPr marL="0" indent="0">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Drag picture to placeholder or click icon to add</a:t>
            </a:r>
          </a:p>
        </p:txBody>
      </p:sp>
      <p:sp>
        <p:nvSpPr>
          <p:cNvPr id="2" name="Title 1"/>
          <p:cNvSpPr>
            <a:spLocks noGrp="1"/>
          </p:cNvSpPr>
          <p:nvPr>
            <p:ph type="title" hasCustomPrompt="1"/>
          </p:nvPr>
        </p:nvSpPr>
        <p:spPr>
          <a:xfrm>
            <a:off x="8074616" y="679482"/>
            <a:ext cx="3448374" cy="4225731"/>
          </a:xfrm>
        </p:spPr>
        <p:txBody>
          <a:bodyPr anchor="ctr" anchorCtr="0"/>
          <a:lstStyle>
            <a:lvl1pPr>
              <a:defRPr>
                <a:solidFill>
                  <a:schemeClr val="tx2"/>
                </a:solidFill>
              </a:defRPr>
            </a:lvl1pPr>
          </a:lstStyle>
          <a:p>
            <a:r>
              <a:rPr lang="en-US" dirty="0"/>
              <a:t>Title text and triple photo</a:t>
            </a:r>
          </a:p>
        </p:txBody>
      </p:sp>
      <p:sp>
        <p:nvSpPr>
          <p:cNvPr id="5" name="Picture Placeholder 2">
            <a:extLst>
              <a:ext uri="{FF2B5EF4-FFF2-40B4-BE49-F238E27FC236}">
                <a16:creationId xmlns:a16="http://schemas.microsoft.com/office/drawing/2014/main" id="{854D572D-D2B5-5A45-AAFC-3E303E095702}"/>
              </a:ext>
            </a:extLst>
          </p:cNvPr>
          <p:cNvSpPr>
            <a:spLocks noGrp="1" noChangeAspect="1"/>
          </p:cNvSpPr>
          <p:nvPr>
            <p:ph type="pic" idx="14"/>
          </p:nvPr>
        </p:nvSpPr>
        <p:spPr>
          <a:xfrm>
            <a:off x="699888" y="679483"/>
            <a:ext cx="3213434" cy="4055249"/>
          </a:xfrm>
          <a:noFill/>
        </p:spPr>
        <p:txBody>
          <a:bodyPr anchor="t">
            <a:normAutofit/>
          </a:bodyPr>
          <a:lstStyle>
            <a:lvl1pPr marL="0" indent="0">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Drag picture to placeholder or click icon to add</a:t>
            </a:r>
          </a:p>
        </p:txBody>
      </p:sp>
      <p:sp>
        <p:nvSpPr>
          <p:cNvPr id="3" name="Date Placeholder 2">
            <a:extLst>
              <a:ext uri="{FF2B5EF4-FFF2-40B4-BE49-F238E27FC236}">
                <a16:creationId xmlns:a16="http://schemas.microsoft.com/office/drawing/2014/main" id="{3A6B8019-9455-3948-B175-56A415D8CFFD}"/>
              </a:ext>
            </a:extLst>
          </p:cNvPr>
          <p:cNvSpPr>
            <a:spLocks noGrp="1"/>
          </p:cNvSpPr>
          <p:nvPr>
            <p:ph type="dt" sz="half" idx="15"/>
          </p:nvPr>
        </p:nvSpPr>
        <p:spPr/>
        <p:txBody>
          <a:bodyPr/>
          <a:lstStyle/>
          <a:p>
            <a:fld id="{05A70CCF-30B2-46C0-84C5-41B20EB6BEF9}" type="datetime1">
              <a:rPr lang="en-US" smtClean="0"/>
              <a:t>9/8/2026</a:t>
            </a:fld>
            <a:endParaRPr lang="en-US"/>
          </a:p>
        </p:txBody>
      </p:sp>
      <p:sp>
        <p:nvSpPr>
          <p:cNvPr id="4" name="Footer Placeholder 3">
            <a:extLst>
              <a:ext uri="{FF2B5EF4-FFF2-40B4-BE49-F238E27FC236}">
                <a16:creationId xmlns:a16="http://schemas.microsoft.com/office/drawing/2014/main" id="{A7016D2D-011A-F04F-B2CD-7FE598D22166}"/>
              </a:ext>
            </a:extLst>
          </p:cNvPr>
          <p:cNvSpPr>
            <a:spLocks noGrp="1"/>
          </p:cNvSpPr>
          <p:nvPr>
            <p:ph type="ftr" sz="quarter" idx="16"/>
          </p:nvPr>
        </p:nvSpPr>
        <p:spPr/>
        <p:txBody>
          <a:bodyPr/>
          <a:lstStyle/>
          <a:p>
            <a:r>
              <a:rPr lang="en-US"/>
              <a:t>Copyright © 2019 Cornell University. All rights reserved.</a:t>
            </a:r>
            <a:endParaRPr lang="en-US" dirty="0"/>
          </a:p>
        </p:txBody>
      </p:sp>
      <p:sp>
        <p:nvSpPr>
          <p:cNvPr id="7" name="Slide Number Placeholder 6">
            <a:extLst>
              <a:ext uri="{FF2B5EF4-FFF2-40B4-BE49-F238E27FC236}">
                <a16:creationId xmlns:a16="http://schemas.microsoft.com/office/drawing/2014/main" id="{1C4D027A-1E97-CE42-9212-F9D278C74273}"/>
              </a:ext>
            </a:extLst>
          </p:cNvPr>
          <p:cNvSpPr>
            <a:spLocks noGrp="1"/>
          </p:cNvSpPr>
          <p:nvPr>
            <p:ph type="sldNum" sz="quarter" idx="17"/>
          </p:nvPr>
        </p:nvSpPr>
        <p:spPr/>
        <p:txBody>
          <a:bodyPr/>
          <a:lstStyle/>
          <a:p>
            <a:fld id="{23CDF9FB-25F4-214F-9221-F1BEDAC2460A}" type="slidenum">
              <a:rPr lang="en-US" smtClean="0"/>
              <a:t>‹#›</a:t>
            </a:fld>
            <a:endParaRPr lang="en-US"/>
          </a:p>
        </p:txBody>
      </p:sp>
      <p:sp>
        <p:nvSpPr>
          <p:cNvPr id="9" name="Picture Placeholder 2">
            <a:extLst>
              <a:ext uri="{FF2B5EF4-FFF2-40B4-BE49-F238E27FC236}">
                <a16:creationId xmlns:a16="http://schemas.microsoft.com/office/drawing/2014/main" id="{CE6DCF20-6E23-5243-A088-BC7F75FEB780}"/>
              </a:ext>
            </a:extLst>
          </p:cNvPr>
          <p:cNvSpPr>
            <a:spLocks noGrp="1" noChangeAspect="1"/>
          </p:cNvSpPr>
          <p:nvPr>
            <p:ph type="pic" idx="18"/>
          </p:nvPr>
        </p:nvSpPr>
        <p:spPr>
          <a:xfrm>
            <a:off x="4161295" y="679483"/>
            <a:ext cx="3277891" cy="2502976"/>
          </a:xfrm>
          <a:noFill/>
        </p:spPr>
        <p:txBody>
          <a:bodyPr anchor="t">
            <a:normAutofit/>
          </a:bodyPr>
          <a:lstStyle>
            <a:lvl1pPr marL="0" indent="0">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Drag picture to placeholder or click icon to add</a:t>
            </a:r>
          </a:p>
        </p:txBody>
      </p:sp>
    </p:spTree>
    <p:extLst>
      <p:ext uri="{BB962C8B-B14F-4D97-AF65-F5344CB8AC3E}">
        <p14:creationId xmlns:p14="http://schemas.microsoft.com/office/powerpoint/2010/main" val="131755664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2_Title Text Double Photo-Frame">
    <p:spTree>
      <p:nvGrpSpPr>
        <p:cNvPr id="1" name=""/>
        <p:cNvGrpSpPr/>
        <p:nvPr/>
      </p:nvGrpSpPr>
      <p:grpSpPr>
        <a:xfrm>
          <a:off x="0" y="0"/>
          <a:ext cx="0" cy="0"/>
          <a:chOff x="0" y="0"/>
          <a:chExt cx="0" cy="0"/>
        </a:xfrm>
      </p:grpSpPr>
      <p:sp>
        <p:nvSpPr>
          <p:cNvPr id="8" name="Picture Placeholder 2">
            <a:extLst>
              <a:ext uri="{FF2B5EF4-FFF2-40B4-BE49-F238E27FC236}">
                <a16:creationId xmlns:a16="http://schemas.microsoft.com/office/drawing/2014/main" id="{2BF77905-C162-C24A-8D29-DD5ED5AA9DA4}"/>
              </a:ext>
            </a:extLst>
          </p:cNvPr>
          <p:cNvSpPr>
            <a:spLocks noGrp="1" noChangeAspect="1"/>
          </p:cNvSpPr>
          <p:nvPr>
            <p:ph type="pic" idx="1"/>
          </p:nvPr>
        </p:nvSpPr>
        <p:spPr>
          <a:xfrm>
            <a:off x="4161295" y="3347635"/>
            <a:ext cx="3268912" cy="2502976"/>
          </a:xfrm>
          <a:noFill/>
        </p:spPr>
        <p:txBody>
          <a:bodyPr anchor="t">
            <a:normAutofit/>
          </a:bodyPr>
          <a:lstStyle>
            <a:lvl1pPr marL="0" indent="0">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Drag picture to placeholder or click icon to add</a:t>
            </a:r>
          </a:p>
        </p:txBody>
      </p:sp>
      <p:sp>
        <p:nvSpPr>
          <p:cNvPr id="2" name="Title 1"/>
          <p:cNvSpPr>
            <a:spLocks noGrp="1"/>
          </p:cNvSpPr>
          <p:nvPr>
            <p:ph type="title" hasCustomPrompt="1"/>
          </p:nvPr>
        </p:nvSpPr>
        <p:spPr>
          <a:xfrm>
            <a:off x="8138408" y="928577"/>
            <a:ext cx="3448374" cy="3082534"/>
          </a:xfrm>
        </p:spPr>
        <p:txBody>
          <a:bodyPr anchor="b" anchorCtr="0"/>
          <a:lstStyle>
            <a:lvl1pPr>
              <a:defRPr>
                <a:solidFill>
                  <a:schemeClr val="tx2"/>
                </a:solidFill>
              </a:defRPr>
            </a:lvl1pPr>
          </a:lstStyle>
          <a:p>
            <a:r>
              <a:rPr lang="en-US" dirty="0"/>
              <a:t>Title text and triple photo</a:t>
            </a:r>
          </a:p>
        </p:txBody>
      </p:sp>
      <p:sp>
        <p:nvSpPr>
          <p:cNvPr id="5" name="Picture Placeholder 2">
            <a:extLst>
              <a:ext uri="{FF2B5EF4-FFF2-40B4-BE49-F238E27FC236}">
                <a16:creationId xmlns:a16="http://schemas.microsoft.com/office/drawing/2014/main" id="{854D572D-D2B5-5A45-AAFC-3E303E095702}"/>
              </a:ext>
            </a:extLst>
          </p:cNvPr>
          <p:cNvSpPr>
            <a:spLocks noGrp="1" noChangeAspect="1"/>
          </p:cNvSpPr>
          <p:nvPr>
            <p:ph type="pic" idx="14"/>
          </p:nvPr>
        </p:nvSpPr>
        <p:spPr>
          <a:xfrm>
            <a:off x="699888" y="679483"/>
            <a:ext cx="3213434" cy="4055249"/>
          </a:xfrm>
          <a:noFill/>
        </p:spPr>
        <p:txBody>
          <a:bodyPr anchor="t">
            <a:normAutofit/>
          </a:bodyPr>
          <a:lstStyle>
            <a:lvl1pPr marL="0" indent="0">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Drag picture to placeholder or click icon to add</a:t>
            </a:r>
          </a:p>
        </p:txBody>
      </p:sp>
      <p:sp>
        <p:nvSpPr>
          <p:cNvPr id="3" name="Date Placeholder 2">
            <a:extLst>
              <a:ext uri="{FF2B5EF4-FFF2-40B4-BE49-F238E27FC236}">
                <a16:creationId xmlns:a16="http://schemas.microsoft.com/office/drawing/2014/main" id="{3A6B8019-9455-3948-B175-56A415D8CFFD}"/>
              </a:ext>
            </a:extLst>
          </p:cNvPr>
          <p:cNvSpPr>
            <a:spLocks noGrp="1"/>
          </p:cNvSpPr>
          <p:nvPr>
            <p:ph type="dt" sz="half" idx="15"/>
          </p:nvPr>
        </p:nvSpPr>
        <p:spPr/>
        <p:txBody>
          <a:bodyPr/>
          <a:lstStyle/>
          <a:p>
            <a:fld id="{2A7BDFA9-FF53-470C-A978-F471E818E190}" type="datetime1">
              <a:rPr lang="en-US" smtClean="0"/>
              <a:t>9/8/2026</a:t>
            </a:fld>
            <a:endParaRPr lang="en-US"/>
          </a:p>
        </p:txBody>
      </p:sp>
      <p:sp>
        <p:nvSpPr>
          <p:cNvPr id="4" name="Footer Placeholder 3">
            <a:extLst>
              <a:ext uri="{FF2B5EF4-FFF2-40B4-BE49-F238E27FC236}">
                <a16:creationId xmlns:a16="http://schemas.microsoft.com/office/drawing/2014/main" id="{A7016D2D-011A-F04F-B2CD-7FE598D22166}"/>
              </a:ext>
            </a:extLst>
          </p:cNvPr>
          <p:cNvSpPr>
            <a:spLocks noGrp="1"/>
          </p:cNvSpPr>
          <p:nvPr>
            <p:ph type="ftr" sz="quarter" idx="16"/>
          </p:nvPr>
        </p:nvSpPr>
        <p:spPr/>
        <p:txBody>
          <a:bodyPr/>
          <a:lstStyle/>
          <a:p>
            <a:r>
              <a:rPr lang="en-US"/>
              <a:t>Copyright © 2019 Cornell University. All rights reserved.</a:t>
            </a:r>
            <a:endParaRPr lang="en-US" dirty="0"/>
          </a:p>
        </p:txBody>
      </p:sp>
      <p:sp>
        <p:nvSpPr>
          <p:cNvPr id="7" name="Slide Number Placeholder 6">
            <a:extLst>
              <a:ext uri="{FF2B5EF4-FFF2-40B4-BE49-F238E27FC236}">
                <a16:creationId xmlns:a16="http://schemas.microsoft.com/office/drawing/2014/main" id="{1C4D027A-1E97-CE42-9212-F9D278C74273}"/>
              </a:ext>
            </a:extLst>
          </p:cNvPr>
          <p:cNvSpPr>
            <a:spLocks noGrp="1"/>
          </p:cNvSpPr>
          <p:nvPr>
            <p:ph type="sldNum" sz="quarter" idx="17"/>
          </p:nvPr>
        </p:nvSpPr>
        <p:spPr/>
        <p:txBody>
          <a:bodyPr/>
          <a:lstStyle/>
          <a:p>
            <a:fld id="{23CDF9FB-25F4-214F-9221-F1BEDAC2460A}" type="slidenum">
              <a:rPr lang="en-US" smtClean="0"/>
              <a:t>‹#›</a:t>
            </a:fld>
            <a:endParaRPr lang="en-US"/>
          </a:p>
        </p:txBody>
      </p:sp>
      <p:sp>
        <p:nvSpPr>
          <p:cNvPr id="9" name="Picture Placeholder 2">
            <a:extLst>
              <a:ext uri="{FF2B5EF4-FFF2-40B4-BE49-F238E27FC236}">
                <a16:creationId xmlns:a16="http://schemas.microsoft.com/office/drawing/2014/main" id="{CE6DCF20-6E23-5243-A088-BC7F75FEB780}"/>
              </a:ext>
            </a:extLst>
          </p:cNvPr>
          <p:cNvSpPr>
            <a:spLocks noGrp="1" noChangeAspect="1"/>
          </p:cNvSpPr>
          <p:nvPr>
            <p:ph type="pic" idx="18"/>
          </p:nvPr>
        </p:nvSpPr>
        <p:spPr>
          <a:xfrm>
            <a:off x="4161295" y="679483"/>
            <a:ext cx="3277891" cy="2502976"/>
          </a:xfrm>
          <a:noFill/>
        </p:spPr>
        <p:txBody>
          <a:bodyPr anchor="t">
            <a:normAutofit/>
          </a:bodyPr>
          <a:lstStyle>
            <a:lvl1pPr marL="0" indent="0">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Drag picture to placeholder or click icon to add</a:t>
            </a:r>
          </a:p>
        </p:txBody>
      </p:sp>
      <p:sp>
        <p:nvSpPr>
          <p:cNvPr id="10" name="Rectangle 9">
            <a:extLst>
              <a:ext uri="{FF2B5EF4-FFF2-40B4-BE49-F238E27FC236}">
                <a16:creationId xmlns:a16="http://schemas.microsoft.com/office/drawing/2014/main" id="{06CDA2EF-6031-A14B-8324-8601CB437800}"/>
              </a:ext>
            </a:extLst>
          </p:cNvPr>
          <p:cNvSpPr/>
          <p:nvPr userDrawn="1"/>
        </p:nvSpPr>
        <p:spPr>
          <a:xfrm>
            <a:off x="7815864" y="4222265"/>
            <a:ext cx="2521315" cy="16104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678E2D9D-6DA4-354E-B497-C7AC13D8428D}"/>
              </a:ext>
            </a:extLst>
          </p:cNvPr>
          <p:cNvSpPr/>
          <p:nvPr userDrawn="1"/>
        </p:nvSpPr>
        <p:spPr>
          <a:xfrm rot="16200000">
            <a:off x="6106348" y="2380281"/>
            <a:ext cx="3580076" cy="16104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BFEC03C2-370A-F14E-AA64-9DC980F9A036}"/>
              </a:ext>
            </a:extLst>
          </p:cNvPr>
          <p:cNvSpPr/>
          <p:nvPr userDrawn="1"/>
        </p:nvSpPr>
        <p:spPr>
          <a:xfrm>
            <a:off x="7815864" y="661958"/>
            <a:ext cx="1032628" cy="16104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675139321"/>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type="picTx" preserve="1">
  <p:cSld name="1_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4971570" y="0"/>
            <a:ext cx="7220430" cy="6857999"/>
          </a:xfrm>
          <a:noFill/>
        </p:spPr>
        <p:txBody>
          <a:bodyPr anchor="t">
            <a:normAutofit/>
          </a:bodyPr>
          <a:lstStyle>
            <a:lvl1pPr marL="0" indent="0">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Drag picture to placeholder or click icon to add</a:t>
            </a:r>
          </a:p>
        </p:txBody>
      </p:sp>
      <p:sp>
        <p:nvSpPr>
          <p:cNvPr id="8" name="Rectangle 7" title="Background Shape"/>
          <p:cNvSpPr/>
          <p:nvPr userDrawn="1"/>
        </p:nvSpPr>
        <p:spPr>
          <a:xfrm>
            <a:off x="0" y="376"/>
            <a:ext cx="497157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hasCustomPrompt="1"/>
          </p:nvPr>
        </p:nvSpPr>
        <p:spPr>
          <a:xfrm>
            <a:off x="1192624" y="1252497"/>
            <a:ext cx="3279483" cy="1675711"/>
          </a:xfrm>
        </p:spPr>
        <p:txBody>
          <a:bodyPr anchor="t" anchorCtr="0">
            <a:normAutofit/>
          </a:bodyPr>
          <a:lstStyle>
            <a:lvl1pPr>
              <a:lnSpc>
                <a:spcPct val="84000"/>
              </a:lnSpc>
              <a:defRPr sz="4800" baseline="0">
                <a:solidFill>
                  <a:schemeClr val="bg1"/>
                </a:solidFill>
              </a:defRPr>
            </a:lvl1pPr>
          </a:lstStyle>
          <a:p>
            <a:r>
              <a:rPr lang="en-US" dirty="0"/>
              <a:t>Click to Edit</a:t>
            </a:r>
          </a:p>
        </p:txBody>
      </p:sp>
      <p:sp>
        <p:nvSpPr>
          <p:cNvPr id="4" name="Text Placeholder 3"/>
          <p:cNvSpPr>
            <a:spLocks noGrp="1"/>
          </p:cNvSpPr>
          <p:nvPr>
            <p:ph type="body" sz="half" idx="2" hasCustomPrompt="1"/>
          </p:nvPr>
        </p:nvSpPr>
        <p:spPr>
          <a:xfrm>
            <a:off x="1192624" y="2940492"/>
            <a:ext cx="3279483" cy="2453700"/>
          </a:xfrm>
        </p:spPr>
        <p:txBody>
          <a:bodyPr anchor="b" anchorCtr="0"/>
          <a:lstStyle>
            <a:lvl1pPr marL="0" indent="0">
              <a:lnSpc>
                <a:spcPct val="113000"/>
              </a:lnSpc>
              <a:spcBef>
                <a:spcPts val="0"/>
              </a:spcBef>
              <a:spcAft>
                <a:spcPts val="1500"/>
              </a:spcAft>
              <a:buNone/>
              <a:defRPr sz="1600" baseline="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Nunc </a:t>
            </a:r>
            <a:r>
              <a:rPr lang="en-US" dirty="0" err="1"/>
              <a:t>accumsan</a:t>
            </a:r>
            <a:r>
              <a:rPr lang="en-US" dirty="0"/>
              <a:t> </a:t>
            </a:r>
            <a:r>
              <a:rPr lang="en-US" dirty="0" err="1"/>
              <a:t>placerat</a:t>
            </a:r>
            <a:r>
              <a:rPr lang="en-US" dirty="0"/>
              <a:t> </a:t>
            </a:r>
            <a:r>
              <a:rPr lang="en-US" dirty="0" err="1"/>
              <a:t>vehicula</a:t>
            </a:r>
            <a:r>
              <a:rPr lang="en-US" dirty="0"/>
              <a:t>. </a:t>
            </a:r>
            <a:r>
              <a:rPr lang="en-US" dirty="0" err="1"/>
              <a:t>Praesent</a:t>
            </a:r>
            <a:r>
              <a:rPr lang="en-US" dirty="0"/>
              <a:t> tempus </a:t>
            </a:r>
            <a:r>
              <a:rPr lang="en-US" dirty="0" err="1"/>
              <a:t>quam</a:t>
            </a:r>
            <a:r>
              <a:rPr lang="en-US" dirty="0"/>
              <a:t> </a:t>
            </a:r>
            <a:r>
              <a:rPr lang="en-US" dirty="0" err="1"/>
              <a:t>eget</a:t>
            </a:r>
            <a:r>
              <a:rPr lang="en-US" dirty="0"/>
              <a:t> </a:t>
            </a:r>
            <a:r>
              <a:rPr lang="en-US" dirty="0" err="1"/>
              <a:t>augue</a:t>
            </a:r>
            <a:r>
              <a:rPr lang="en-US" dirty="0"/>
              <a:t> dictum, a </a:t>
            </a:r>
            <a:r>
              <a:rPr lang="en-US" dirty="0" err="1"/>
              <a:t>tincidunt</a:t>
            </a:r>
            <a:r>
              <a:rPr lang="en-US" dirty="0"/>
              <a:t> </a:t>
            </a:r>
            <a:r>
              <a:rPr lang="en-US" dirty="0" err="1"/>
              <a:t>diam</a:t>
            </a:r>
            <a:r>
              <a:rPr lang="en-US" dirty="0"/>
              <a:t> vestibulum. Ut </a:t>
            </a:r>
            <a:r>
              <a:rPr lang="en-US" dirty="0" err="1"/>
              <a:t>scelerisque</a:t>
            </a:r>
            <a:r>
              <a:rPr lang="en-US" dirty="0"/>
              <a:t>, </a:t>
            </a:r>
            <a:r>
              <a:rPr lang="en-US" dirty="0" err="1"/>
              <a:t>est</a:t>
            </a:r>
            <a:r>
              <a:rPr lang="en-US" dirty="0"/>
              <a:t> vitae </a:t>
            </a:r>
            <a:r>
              <a:rPr lang="en-US" dirty="0" err="1"/>
              <a:t>efficitur</a:t>
            </a:r>
            <a:r>
              <a:rPr lang="en-US" dirty="0"/>
              <a:t> </a:t>
            </a:r>
            <a:r>
              <a:rPr lang="en-US" dirty="0" err="1"/>
              <a:t>tincidunt</a:t>
            </a:r>
            <a:r>
              <a:rPr lang="en-US" dirty="0"/>
              <a:t>, </a:t>
            </a:r>
            <a:r>
              <a:rPr lang="en-US" dirty="0" err="1"/>
              <a:t>justo</a:t>
            </a:r>
            <a:r>
              <a:rPr lang="en-US" dirty="0"/>
              <a:t> </a:t>
            </a:r>
            <a:r>
              <a:rPr lang="en-US" dirty="0" err="1"/>
              <a:t>tortor</a:t>
            </a:r>
            <a:r>
              <a:rPr lang="en-US" dirty="0"/>
              <a:t> </a:t>
            </a:r>
            <a:r>
              <a:rPr lang="en-US" dirty="0" err="1"/>
              <a:t>condimentum</a:t>
            </a:r>
            <a:r>
              <a:rPr lang="en-US" dirty="0"/>
              <a:t> </a:t>
            </a:r>
            <a:r>
              <a:rPr lang="en-US" dirty="0" err="1"/>
              <a:t>quam</a:t>
            </a:r>
            <a:r>
              <a:rPr lang="en-US" dirty="0"/>
              <a:t>, a </a:t>
            </a:r>
            <a:r>
              <a:rPr lang="en-US" dirty="0" err="1"/>
              <a:t>pellentesque</a:t>
            </a:r>
            <a:r>
              <a:rPr lang="en-US" dirty="0"/>
              <a:t> </a:t>
            </a:r>
            <a:r>
              <a:rPr lang="en-US" dirty="0" err="1"/>
              <a:t>metus</a:t>
            </a:r>
            <a:r>
              <a:rPr lang="en-US" dirty="0"/>
              <a:t> nisi </a:t>
            </a:r>
            <a:r>
              <a:rPr lang="en-US" dirty="0" err="1"/>
              <a:t>eu</a:t>
            </a:r>
            <a:r>
              <a:rPr lang="en-US" dirty="0"/>
              <a:t> </a:t>
            </a:r>
            <a:r>
              <a:rPr lang="en-US" dirty="0" err="1"/>
              <a:t>enim</a:t>
            </a:r>
            <a:r>
              <a:rPr lang="en-US" dirty="0"/>
              <a:t>. </a:t>
            </a:r>
            <a:r>
              <a:rPr lang="en-US" dirty="0" err="1"/>
              <a:t>Praesent</a:t>
            </a:r>
            <a:r>
              <a:rPr lang="en-US" dirty="0"/>
              <a:t> </a:t>
            </a:r>
            <a:r>
              <a:rPr lang="en-US" dirty="0" err="1"/>
              <a:t>sed</a:t>
            </a:r>
            <a:r>
              <a:rPr lang="en-US" dirty="0"/>
              <a:t> nisi dictum.</a:t>
            </a:r>
          </a:p>
        </p:txBody>
      </p:sp>
      <p:grpSp>
        <p:nvGrpSpPr>
          <p:cNvPr id="22" name="Group 21">
            <a:extLst>
              <a:ext uri="{FF2B5EF4-FFF2-40B4-BE49-F238E27FC236}">
                <a16:creationId xmlns:a16="http://schemas.microsoft.com/office/drawing/2014/main" id="{4ABF63B3-3ECF-1943-8D2C-553D2DAC6A23}"/>
              </a:ext>
            </a:extLst>
          </p:cNvPr>
          <p:cNvGrpSpPr/>
          <p:nvPr userDrawn="1"/>
        </p:nvGrpSpPr>
        <p:grpSpPr>
          <a:xfrm flipH="1">
            <a:off x="510062" y="527449"/>
            <a:ext cx="3962045" cy="5574097"/>
            <a:chOff x="7616079" y="527449"/>
            <a:chExt cx="3962045" cy="5574097"/>
          </a:xfrm>
        </p:grpSpPr>
        <p:sp>
          <p:nvSpPr>
            <p:cNvPr id="23" name="Rectangle 22">
              <a:extLst>
                <a:ext uri="{FF2B5EF4-FFF2-40B4-BE49-F238E27FC236}">
                  <a16:creationId xmlns:a16="http://schemas.microsoft.com/office/drawing/2014/main" id="{CB5C0A2F-5B54-FE47-8D97-BFC3338F66A4}"/>
                </a:ext>
              </a:extLst>
            </p:cNvPr>
            <p:cNvSpPr/>
            <p:nvPr userDrawn="1"/>
          </p:nvSpPr>
          <p:spPr>
            <a:xfrm>
              <a:off x="7616079" y="527449"/>
              <a:ext cx="3962045" cy="4322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Rectangle 23">
              <a:extLst>
                <a:ext uri="{FF2B5EF4-FFF2-40B4-BE49-F238E27FC236}">
                  <a16:creationId xmlns:a16="http://schemas.microsoft.com/office/drawing/2014/main" id="{E532BAFD-A954-E84A-9B17-51FB51DA6B8F}"/>
                </a:ext>
              </a:extLst>
            </p:cNvPr>
            <p:cNvSpPr/>
            <p:nvPr userDrawn="1"/>
          </p:nvSpPr>
          <p:spPr>
            <a:xfrm rot="5400000">
              <a:off x="8574939" y="3098367"/>
              <a:ext cx="5574097" cy="4322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BAA9A6B4-6D9B-2F40-A5AA-14FEC4CD2D39}"/>
                </a:ext>
              </a:extLst>
            </p:cNvPr>
            <p:cNvSpPr/>
            <p:nvPr userDrawn="1"/>
          </p:nvSpPr>
          <p:spPr>
            <a:xfrm>
              <a:off x="9683082" y="5669284"/>
              <a:ext cx="1895038" cy="4322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11" name="Picture 10">
            <a:extLst>
              <a:ext uri="{FF2B5EF4-FFF2-40B4-BE49-F238E27FC236}">
                <a16:creationId xmlns:a16="http://schemas.microsoft.com/office/drawing/2014/main" id="{7F6A1F21-A020-5545-AC7B-8A17B93155C6}"/>
              </a:ext>
            </a:extLst>
          </p:cNvPr>
          <p:cNvPicPr>
            <a:picLocks noChangeAspect="1"/>
          </p:cNvPicPr>
          <p:nvPr userDrawn="1"/>
        </p:nvPicPr>
        <p:blipFill>
          <a:blip r:embed="rId2"/>
          <a:stretch>
            <a:fillRect/>
          </a:stretch>
        </p:blipFill>
        <p:spPr>
          <a:xfrm>
            <a:off x="10673625" y="6384707"/>
            <a:ext cx="940525" cy="263806"/>
          </a:xfrm>
          <a:prstGeom prst="rect">
            <a:avLst/>
          </a:prstGeom>
        </p:spPr>
      </p:pic>
    </p:spTree>
    <p:extLst>
      <p:ext uri="{BB962C8B-B14F-4D97-AF65-F5344CB8AC3E}">
        <p14:creationId xmlns:p14="http://schemas.microsoft.com/office/powerpoint/2010/main" val="1914898726"/>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preserve="1" userDrawn="1">
  <p:cSld name="Final Slide">
    <p:spTree>
      <p:nvGrpSpPr>
        <p:cNvPr id="1" name=""/>
        <p:cNvGrpSpPr/>
        <p:nvPr/>
      </p:nvGrpSpPr>
      <p:grpSpPr>
        <a:xfrm>
          <a:off x="0" y="0"/>
          <a:ext cx="0" cy="0"/>
          <a:chOff x="0" y="0"/>
          <a:chExt cx="0" cy="0"/>
        </a:xfrm>
      </p:grpSpPr>
      <p:sp>
        <p:nvSpPr>
          <p:cNvPr id="8" name="Rectangle 7" title="Background Shape"/>
          <p:cNvSpPr/>
          <p:nvPr/>
        </p:nvSpPr>
        <p:spPr>
          <a:xfrm>
            <a:off x="0" y="376"/>
            <a:ext cx="12199684"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hasCustomPrompt="1"/>
          </p:nvPr>
        </p:nvSpPr>
        <p:spPr>
          <a:xfrm>
            <a:off x="1717209" y="2491631"/>
            <a:ext cx="4148899" cy="1865807"/>
          </a:xfrm>
        </p:spPr>
        <p:txBody>
          <a:bodyPr anchor="t">
            <a:noAutofit/>
          </a:bodyPr>
          <a:lstStyle>
            <a:lvl1pPr>
              <a:lnSpc>
                <a:spcPct val="84000"/>
              </a:lnSpc>
              <a:defRPr sz="6000" baseline="0">
                <a:solidFill>
                  <a:schemeClr val="bg1"/>
                </a:solidFill>
              </a:defRPr>
            </a:lvl1pPr>
          </a:lstStyle>
          <a:p>
            <a:r>
              <a:rPr lang="en-US" dirty="0"/>
              <a:t>Thank you</a:t>
            </a:r>
          </a:p>
        </p:txBody>
      </p:sp>
      <p:sp>
        <p:nvSpPr>
          <p:cNvPr id="4" name="Text Placeholder 3"/>
          <p:cNvSpPr>
            <a:spLocks noGrp="1"/>
          </p:cNvSpPr>
          <p:nvPr>
            <p:ph type="body" sz="half" idx="2" hasCustomPrompt="1"/>
          </p:nvPr>
        </p:nvSpPr>
        <p:spPr>
          <a:xfrm>
            <a:off x="1763313" y="4561053"/>
            <a:ext cx="4017555" cy="811034"/>
          </a:xfrm>
        </p:spPr>
        <p:txBody>
          <a:bodyPr anchor="b" anchorCtr="0"/>
          <a:lstStyle>
            <a:lvl1pPr marL="0" indent="0">
              <a:lnSpc>
                <a:spcPct val="113000"/>
              </a:lnSpc>
              <a:spcBef>
                <a:spcPts val="0"/>
              </a:spcBef>
              <a:spcAft>
                <a:spcPts val="1500"/>
              </a:spcAft>
              <a:buNone/>
              <a:defRPr sz="1600" baseline="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Your name and contact info in this area</a:t>
            </a:r>
          </a:p>
        </p:txBody>
      </p:sp>
      <p:grpSp>
        <p:nvGrpSpPr>
          <p:cNvPr id="3" name="Group 2">
            <a:extLst>
              <a:ext uri="{FF2B5EF4-FFF2-40B4-BE49-F238E27FC236}">
                <a16:creationId xmlns:a16="http://schemas.microsoft.com/office/drawing/2014/main" id="{01574EB4-095E-D94C-8CD8-EE6543C36C1C}"/>
              </a:ext>
            </a:extLst>
          </p:cNvPr>
          <p:cNvGrpSpPr/>
          <p:nvPr userDrawn="1"/>
        </p:nvGrpSpPr>
        <p:grpSpPr>
          <a:xfrm rot="10800000">
            <a:off x="723900" y="1511085"/>
            <a:ext cx="10854219" cy="4700494"/>
            <a:chOff x="723900" y="559468"/>
            <a:chExt cx="10854219" cy="4700494"/>
          </a:xfrm>
        </p:grpSpPr>
        <p:sp>
          <p:nvSpPr>
            <p:cNvPr id="10" name="Rectangle 9">
              <a:extLst>
                <a:ext uri="{FF2B5EF4-FFF2-40B4-BE49-F238E27FC236}">
                  <a16:creationId xmlns:a16="http://schemas.microsoft.com/office/drawing/2014/main" id="{C0C8ED08-2C83-DD4E-BF9A-8B51B8A72589}"/>
                </a:ext>
              </a:extLst>
            </p:cNvPr>
            <p:cNvSpPr/>
            <p:nvPr userDrawn="1"/>
          </p:nvSpPr>
          <p:spPr>
            <a:xfrm>
              <a:off x="723900" y="559468"/>
              <a:ext cx="10854219" cy="4322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FE3CA3E5-43E6-0540-BC45-E42F8CCAE023}"/>
                </a:ext>
              </a:extLst>
            </p:cNvPr>
            <p:cNvSpPr/>
            <p:nvPr userDrawn="1"/>
          </p:nvSpPr>
          <p:spPr>
            <a:xfrm rot="5400000">
              <a:off x="9502014" y="2203311"/>
              <a:ext cx="3719948" cy="4322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60F4D5CF-5246-4748-A08E-749888F98221}"/>
                </a:ext>
              </a:extLst>
            </p:cNvPr>
            <p:cNvSpPr/>
            <p:nvPr userDrawn="1"/>
          </p:nvSpPr>
          <p:spPr>
            <a:xfrm rot="5400000">
              <a:off x="-1410216" y="2693584"/>
              <a:ext cx="4700494" cy="4322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15" name="Picture 14">
            <a:extLst>
              <a:ext uri="{FF2B5EF4-FFF2-40B4-BE49-F238E27FC236}">
                <a16:creationId xmlns:a16="http://schemas.microsoft.com/office/drawing/2014/main" id="{FACEC29C-1E92-D94B-8CB5-821608F1AB3C}"/>
              </a:ext>
            </a:extLst>
          </p:cNvPr>
          <p:cNvPicPr>
            <a:picLocks noChangeAspect="1"/>
          </p:cNvPicPr>
          <p:nvPr userDrawn="1"/>
        </p:nvPicPr>
        <p:blipFill>
          <a:blip r:embed="rId2"/>
          <a:stretch>
            <a:fillRect/>
          </a:stretch>
        </p:blipFill>
        <p:spPr>
          <a:xfrm>
            <a:off x="723900" y="545522"/>
            <a:ext cx="1979543" cy="558333"/>
          </a:xfrm>
          <a:prstGeom prst="rect">
            <a:avLst/>
          </a:prstGeom>
        </p:spPr>
      </p:pic>
      <p:pic>
        <p:nvPicPr>
          <p:cNvPr id="19" name="Picture 18">
            <a:extLst>
              <a:ext uri="{FF2B5EF4-FFF2-40B4-BE49-F238E27FC236}">
                <a16:creationId xmlns:a16="http://schemas.microsoft.com/office/drawing/2014/main" id="{2E1DFD47-0473-5142-917F-8920E7A1CC13}"/>
              </a:ext>
            </a:extLst>
          </p:cNvPr>
          <p:cNvPicPr>
            <a:picLocks noChangeAspect="1"/>
          </p:cNvPicPr>
          <p:nvPr userDrawn="1"/>
        </p:nvPicPr>
        <p:blipFill>
          <a:blip r:embed="rId3"/>
          <a:stretch>
            <a:fillRect/>
          </a:stretch>
        </p:blipFill>
        <p:spPr>
          <a:xfrm>
            <a:off x="10978925" y="441625"/>
            <a:ext cx="766126" cy="766126"/>
          </a:xfrm>
          <a:prstGeom prst="rect">
            <a:avLst/>
          </a:prstGeom>
        </p:spPr>
      </p:pic>
      <p:sp>
        <p:nvSpPr>
          <p:cNvPr id="12" name="Text Placeholder 3">
            <a:extLst>
              <a:ext uri="{FF2B5EF4-FFF2-40B4-BE49-F238E27FC236}">
                <a16:creationId xmlns:a16="http://schemas.microsoft.com/office/drawing/2014/main" id="{D72563AE-EAEF-A84D-8238-5931F21AF9F6}"/>
              </a:ext>
            </a:extLst>
          </p:cNvPr>
          <p:cNvSpPr>
            <a:spLocks noGrp="1"/>
          </p:cNvSpPr>
          <p:nvPr>
            <p:ph type="body" sz="half" idx="10" hasCustomPrompt="1"/>
          </p:nvPr>
        </p:nvSpPr>
        <p:spPr>
          <a:xfrm>
            <a:off x="6203577" y="4561053"/>
            <a:ext cx="4017555" cy="811034"/>
          </a:xfrm>
        </p:spPr>
        <p:txBody>
          <a:bodyPr anchor="b" anchorCtr="0"/>
          <a:lstStyle>
            <a:lvl1pPr marL="0" indent="0">
              <a:lnSpc>
                <a:spcPct val="113000"/>
              </a:lnSpc>
              <a:spcBef>
                <a:spcPts val="0"/>
              </a:spcBef>
              <a:spcAft>
                <a:spcPts val="1500"/>
              </a:spcAft>
              <a:buNone/>
              <a:defRPr sz="1600" baseline="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Your name and contact info in this area</a:t>
            </a:r>
          </a:p>
        </p:txBody>
      </p:sp>
    </p:spTree>
    <p:extLst>
      <p:ext uri="{BB962C8B-B14F-4D97-AF65-F5344CB8AC3E}">
        <p14:creationId xmlns:p14="http://schemas.microsoft.com/office/powerpoint/2010/main" val="3761853268"/>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F77752-15F4-1C55-0C5F-86C08F065805}"/>
              </a:ext>
            </a:extLst>
          </p:cNvPr>
          <p:cNvSpPr>
            <a:spLocks noGrp="1"/>
          </p:cNvSpPr>
          <p:nvPr>
            <p:ph type="ctrTitle"/>
          </p:nvPr>
        </p:nvSpPr>
        <p:spPr>
          <a:xfrm>
            <a:off x="6096000" y="1625600"/>
            <a:ext cx="5524500" cy="2387600"/>
          </a:xfrm>
        </p:spPr>
        <p:txBody>
          <a:bodyPr lIns="0" anchor="b">
            <a:noAutofit/>
          </a:bodyPr>
          <a:lstStyle>
            <a:lvl1pPr algn="l">
              <a:defRPr sz="6000" b="1" i="0">
                <a:solidFill>
                  <a:schemeClr val="bg1"/>
                </a:solidFill>
                <a:latin typeface="Montserrat" pitchFamily="2" charset="77"/>
              </a:defRPr>
            </a:lvl1pPr>
          </a:lstStyle>
          <a:p>
            <a:r>
              <a:rPr lang="en-US"/>
              <a:t>Click to edit Master title style</a:t>
            </a:r>
          </a:p>
        </p:txBody>
      </p:sp>
      <p:sp>
        <p:nvSpPr>
          <p:cNvPr id="3" name="Subtitle 2">
            <a:extLst>
              <a:ext uri="{FF2B5EF4-FFF2-40B4-BE49-F238E27FC236}">
                <a16:creationId xmlns:a16="http://schemas.microsoft.com/office/drawing/2014/main" id="{82A53BDA-6FA5-3C08-1FDE-0037D99C2A04}"/>
              </a:ext>
            </a:extLst>
          </p:cNvPr>
          <p:cNvSpPr>
            <a:spLocks noGrp="1"/>
          </p:cNvSpPr>
          <p:nvPr>
            <p:ph type="subTitle" idx="1"/>
          </p:nvPr>
        </p:nvSpPr>
        <p:spPr>
          <a:xfrm>
            <a:off x="6096000" y="4105275"/>
            <a:ext cx="5524500" cy="1495425"/>
          </a:xfrm>
        </p:spPr>
        <p:txBody>
          <a:bodyPr lIns="0">
            <a:noAutofit/>
          </a:bodyPr>
          <a:lstStyle>
            <a:lvl1pPr marL="0" indent="0" algn="l">
              <a:buNone/>
              <a:defRPr sz="240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0CDE09D-CA67-58DC-4100-717FF762D7E9}"/>
              </a:ext>
            </a:extLst>
          </p:cNvPr>
          <p:cNvSpPr>
            <a:spLocks noGrp="1"/>
          </p:cNvSpPr>
          <p:nvPr>
            <p:ph type="dt" sz="half" idx="10"/>
          </p:nvPr>
        </p:nvSpPr>
        <p:spPr>
          <a:xfrm>
            <a:off x="6096000" y="6356350"/>
            <a:ext cx="635863" cy="365125"/>
          </a:xfrm>
        </p:spPr>
        <p:txBody>
          <a:bodyPr/>
          <a:lstStyle>
            <a:lvl1pPr>
              <a:defRPr lang="en-US" sz="800" kern="1200" smtClean="0">
                <a:solidFill>
                  <a:schemeClr val="bg1"/>
                </a:solidFill>
                <a:latin typeface="Montserrat" pitchFamily="2" charset="77"/>
                <a:ea typeface="+mn-ea"/>
                <a:cs typeface="+mn-cs"/>
              </a:defRPr>
            </a:lvl1pPr>
          </a:lstStyle>
          <a:p>
            <a:fld id="{5F35D789-D9B0-A146-8BA2-5D5108AF9002}" type="datetime1">
              <a:rPr lang="en-US" smtClean="0"/>
              <a:t>9/8/2026</a:t>
            </a:fld>
            <a:endParaRPr lang="en-US"/>
          </a:p>
        </p:txBody>
      </p:sp>
      <p:sp>
        <p:nvSpPr>
          <p:cNvPr id="5" name="Footer Placeholder 4">
            <a:extLst>
              <a:ext uri="{FF2B5EF4-FFF2-40B4-BE49-F238E27FC236}">
                <a16:creationId xmlns:a16="http://schemas.microsoft.com/office/drawing/2014/main" id="{FF24BBF4-3483-EE74-F11F-B93A211BADD3}"/>
              </a:ext>
            </a:extLst>
          </p:cNvPr>
          <p:cNvSpPr>
            <a:spLocks noGrp="1"/>
          </p:cNvSpPr>
          <p:nvPr>
            <p:ph type="ftr" sz="quarter" idx="11"/>
          </p:nvPr>
        </p:nvSpPr>
        <p:spPr>
          <a:xfrm>
            <a:off x="6824709" y="6356350"/>
            <a:ext cx="2978828" cy="365125"/>
          </a:xfrm>
        </p:spPr>
        <p:txBody>
          <a:bodyPr rIns="0"/>
          <a:lstStyle>
            <a:lvl1pPr algn="l">
              <a:defRPr sz="800">
                <a:solidFill>
                  <a:schemeClr val="bg1"/>
                </a:solidFill>
              </a:defRPr>
            </a:lvl1pPr>
          </a:lstStyle>
          <a:p>
            <a:r>
              <a:rPr lang="en-US"/>
              <a:t>Business Use</a:t>
            </a:r>
          </a:p>
        </p:txBody>
      </p:sp>
      <p:pic>
        <p:nvPicPr>
          <p:cNvPr id="8" name="Graphic 7">
            <a:extLst>
              <a:ext uri="{FF2B5EF4-FFF2-40B4-BE49-F238E27FC236}">
                <a16:creationId xmlns:a16="http://schemas.microsoft.com/office/drawing/2014/main" id="{DC5056AF-5C32-3241-657A-5DFED206364F}"/>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2"/>
              </a:ext>
            </a:extLst>
          </a:blip>
          <a:srcRect/>
          <a:stretch/>
        </p:blipFill>
        <p:spPr>
          <a:xfrm>
            <a:off x="0" y="0"/>
            <a:ext cx="12192000" cy="6858000"/>
          </a:xfrm>
          <a:prstGeom prst="rect">
            <a:avLst/>
          </a:prstGeom>
        </p:spPr>
      </p:pic>
      <p:pic>
        <p:nvPicPr>
          <p:cNvPr id="18" name="Graphic 17">
            <a:extLst>
              <a:ext uri="{FF2B5EF4-FFF2-40B4-BE49-F238E27FC236}">
                <a16:creationId xmlns:a16="http://schemas.microsoft.com/office/drawing/2014/main" id="{3EE20E5F-2DC3-6643-7441-39E948C976A8}"/>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0712203" y="5832629"/>
            <a:ext cx="888846" cy="888846"/>
          </a:xfrm>
          <a:prstGeom prst="rect">
            <a:avLst/>
          </a:prstGeom>
        </p:spPr>
      </p:pic>
      <p:sp>
        <p:nvSpPr>
          <p:cNvPr id="20" name="Picture Placeholder 19">
            <a:extLst>
              <a:ext uri="{FF2B5EF4-FFF2-40B4-BE49-F238E27FC236}">
                <a16:creationId xmlns:a16="http://schemas.microsoft.com/office/drawing/2014/main" id="{51B49355-9796-216C-F45B-9DA09023DA5F}"/>
              </a:ext>
            </a:extLst>
          </p:cNvPr>
          <p:cNvSpPr>
            <a:spLocks noGrp="1"/>
          </p:cNvSpPr>
          <p:nvPr>
            <p:ph type="pic" sz="quarter" idx="12"/>
          </p:nvPr>
        </p:nvSpPr>
        <p:spPr>
          <a:xfrm>
            <a:off x="729092" y="831187"/>
            <a:ext cx="3971633" cy="3971631"/>
          </a:xfrm>
          <a:prstGeom prst="ellipse">
            <a:avLst/>
          </a:prstGeom>
          <a:solidFill>
            <a:schemeClr val="bg1">
              <a:lumMod val="95000"/>
            </a:schemeClr>
          </a:solidFill>
        </p:spPr>
        <p:txBody>
          <a:bodyPr/>
          <a:lstStyle/>
          <a:p>
            <a:endParaRPr lang="en-US"/>
          </a:p>
        </p:txBody>
      </p:sp>
      <p:sp>
        <p:nvSpPr>
          <p:cNvPr id="6" name="Oval 5">
            <a:extLst>
              <a:ext uri="{FF2B5EF4-FFF2-40B4-BE49-F238E27FC236}">
                <a16:creationId xmlns:a16="http://schemas.microsoft.com/office/drawing/2014/main" id="{FE651B4F-3AD4-F95B-F47B-BB75138F8A95}"/>
              </a:ext>
            </a:extLst>
          </p:cNvPr>
          <p:cNvSpPr>
            <a:spLocks noChangeAspect="1"/>
          </p:cNvSpPr>
          <p:nvPr userDrawn="1"/>
        </p:nvSpPr>
        <p:spPr>
          <a:xfrm>
            <a:off x="701675" y="5180518"/>
            <a:ext cx="3995928" cy="3995928"/>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Graphic 8">
            <a:extLst>
              <a:ext uri="{FF2B5EF4-FFF2-40B4-BE49-F238E27FC236}">
                <a16:creationId xmlns:a16="http://schemas.microsoft.com/office/drawing/2014/main" id="{AA2CC770-C33F-7835-5A85-E82948B58DC6}"/>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p:blipFill>
        <p:spPr>
          <a:xfrm>
            <a:off x="1953992" y="5861106"/>
            <a:ext cx="1709664" cy="489680"/>
          </a:xfrm>
          <a:prstGeom prst="rect">
            <a:avLst/>
          </a:prstGeom>
        </p:spPr>
      </p:pic>
    </p:spTree>
    <p:extLst>
      <p:ext uri="{BB962C8B-B14F-4D97-AF65-F5344CB8AC3E}">
        <p14:creationId xmlns:p14="http://schemas.microsoft.com/office/powerpoint/2010/main" val="141233966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7320">
          <p15:clr>
            <a:srgbClr val="FBAE40"/>
          </p15:clr>
        </p15:guide>
        <p15:guide id="4" pos="360">
          <p15:clr>
            <a:srgbClr val="FBAE40"/>
          </p15:clr>
        </p15:guide>
        <p15:guide id="5" orient="horz" pos="1776">
          <p15:clr>
            <a:srgbClr val="FBAE40"/>
          </p15:clr>
        </p15:guide>
        <p15:guide id="6" orient="horz" pos="3528">
          <p15:clr>
            <a:srgbClr val="FBAE40"/>
          </p15:clr>
        </p15:guide>
      </p15:sldGuideLst>
    </p:ext>
  </p:extLs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Title and Content">
    <p:bg>
      <p:bgPr>
        <a:solidFill>
          <a:schemeClr val="tx2"/>
        </a:solidFill>
        <a:effectLst/>
      </p:bgPr>
    </p:bg>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5F1F7791-1B22-7679-7912-4D61B59CB77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8" name="Graphic 7">
            <a:extLst>
              <a:ext uri="{FF2B5EF4-FFF2-40B4-BE49-F238E27FC236}">
                <a16:creationId xmlns:a16="http://schemas.microsoft.com/office/drawing/2014/main" id="{31B6D6E5-D38F-8F9D-0DEC-06BBA5AFDADC}"/>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7848600" y="0"/>
            <a:ext cx="12192000" cy="6858000"/>
          </a:xfrm>
          <a:prstGeom prst="rect">
            <a:avLst/>
          </a:prstGeom>
        </p:spPr>
      </p:pic>
      <p:sp>
        <p:nvSpPr>
          <p:cNvPr id="2" name="Title 1">
            <a:extLst>
              <a:ext uri="{FF2B5EF4-FFF2-40B4-BE49-F238E27FC236}">
                <a16:creationId xmlns:a16="http://schemas.microsoft.com/office/drawing/2014/main" id="{650A7E39-C22B-D208-7D78-06C2DA0E4175}"/>
              </a:ext>
            </a:extLst>
          </p:cNvPr>
          <p:cNvSpPr>
            <a:spLocks noGrp="1"/>
          </p:cNvSpPr>
          <p:nvPr>
            <p:ph type="title"/>
          </p:nvPr>
        </p:nvSpPr>
        <p:spPr>
          <a:xfrm>
            <a:off x="897314" y="752431"/>
            <a:ext cx="7218505" cy="1325563"/>
          </a:xfrm>
        </p:spPr>
        <p:txBody>
          <a:bodyPr>
            <a:noAutofit/>
          </a:bodyPr>
          <a:lstStyle>
            <a:lvl1pPr>
              <a:defRPr b="1">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0A27EBEF-2A6E-2E73-A1E7-45671D8FE87B}"/>
              </a:ext>
            </a:extLst>
          </p:cNvPr>
          <p:cNvSpPr>
            <a:spLocks noGrp="1"/>
          </p:cNvSpPr>
          <p:nvPr>
            <p:ph idx="1"/>
          </p:nvPr>
        </p:nvSpPr>
        <p:spPr>
          <a:xfrm>
            <a:off x="897314" y="2212931"/>
            <a:ext cx="7218505" cy="3892638"/>
          </a:xfrm>
        </p:spPr>
        <p:txBody>
          <a:bodyPr>
            <a:no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14D06E0B-819C-5A48-930A-5612DC74955A}"/>
              </a:ext>
            </a:extLst>
          </p:cNvPr>
          <p:cNvSpPr>
            <a:spLocks noGrp="1"/>
          </p:cNvSpPr>
          <p:nvPr>
            <p:ph type="sldNum" sz="quarter" idx="12"/>
          </p:nvPr>
        </p:nvSpPr>
        <p:spPr>
          <a:xfrm>
            <a:off x="11207706" y="6356350"/>
            <a:ext cx="374694" cy="365125"/>
          </a:xfrm>
        </p:spPr>
        <p:txBody>
          <a:bodyPr vert="horz" lIns="91440" tIns="45720" rIns="0" bIns="45720" rtlCol="0" anchor="ctr"/>
          <a:lstStyle>
            <a:lvl1pPr algn="r">
              <a:defRPr lang="en-US" sz="800" smtClean="0">
                <a:solidFill>
                  <a:schemeClr val="bg1"/>
                </a:solidFill>
              </a:defRPr>
            </a:lvl1pPr>
          </a:lstStyle>
          <a:p>
            <a:fld id="{9742B1B3-A480-48B2-A2B1-AB438C9C3771}" type="slidenum">
              <a:rPr lang="en-US" smtClean="0"/>
              <a:pPr/>
              <a:t>‹#›</a:t>
            </a:fld>
            <a:endParaRPr lang="en-US"/>
          </a:p>
        </p:txBody>
      </p:sp>
      <p:sp>
        <p:nvSpPr>
          <p:cNvPr id="11" name="Picture Placeholder 19">
            <a:extLst>
              <a:ext uri="{FF2B5EF4-FFF2-40B4-BE49-F238E27FC236}">
                <a16:creationId xmlns:a16="http://schemas.microsoft.com/office/drawing/2014/main" id="{F8BFA8D2-0D07-EFC9-D10F-35E5FA20E8A8}"/>
              </a:ext>
            </a:extLst>
          </p:cNvPr>
          <p:cNvSpPr>
            <a:spLocks noGrp="1"/>
          </p:cNvSpPr>
          <p:nvPr>
            <p:ph type="pic" sz="quarter" idx="13"/>
          </p:nvPr>
        </p:nvSpPr>
        <p:spPr>
          <a:xfrm>
            <a:off x="8873336" y="752431"/>
            <a:ext cx="2355873" cy="2355872"/>
          </a:xfrm>
          <a:prstGeom prst="ellipse">
            <a:avLst/>
          </a:prstGeom>
          <a:solidFill>
            <a:schemeClr val="bg1">
              <a:lumMod val="95000"/>
            </a:schemeClr>
          </a:solidFill>
        </p:spPr>
        <p:txBody>
          <a:bodyPr/>
          <a:lstStyle>
            <a:lvl1pPr marL="0" indent="0">
              <a:buNone/>
              <a:defRPr/>
            </a:lvl1pPr>
          </a:lstStyle>
          <a:p>
            <a:endParaRPr lang="en-US"/>
          </a:p>
        </p:txBody>
      </p:sp>
      <p:sp>
        <p:nvSpPr>
          <p:cNvPr id="15" name="Date Placeholder 3">
            <a:extLst>
              <a:ext uri="{FF2B5EF4-FFF2-40B4-BE49-F238E27FC236}">
                <a16:creationId xmlns:a16="http://schemas.microsoft.com/office/drawing/2014/main" id="{865E9A08-6945-0659-F60F-F43887C4A9F8}"/>
              </a:ext>
            </a:extLst>
          </p:cNvPr>
          <p:cNvSpPr>
            <a:spLocks noGrp="1"/>
          </p:cNvSpPr>
          <p:nvPr>
            <p:ph type="dt" sz="half" idx="10"/>
          </p:nvPr>
        </p:nvSpPr>
        <p:spPr>
          <a:xfrm>
            <a:off x="897314" y="6356350"/>
            <a:ext cx="635863" cy="365125"/>
          </a:xfrm>
        </p:spPr>
        <p:txBody>
          <a:bodyPr/>
          <a:lstStyle>
            <a:lvl1pPr>
              <a:defRPr lang="en-US" sz="800" kern="1200" smtClean="0">
                <a:solidFill>
                  <a:schemeClr val="bg1"/>
                </a:solidFill>
                <a:latin typeface="Montserrat" pitchFamily="2" charset="77"/>
                <a:ea typeface="+mn-ea"/>
                <a:cs typeface="+mn-cs"/>
              </a:defRPr>
            </a:lvl1pPr>
          </a:lstStyle>
          <a:p>
            <a:fld id="{6395433E-669D-464C-9C13-8B5DF808EA52}" type="datetime1">
              <a:rPr lang="en-US" smtClean="0"/>
              <a:t>9/8/2026</a:t>
            </a:fld>
            <a:endParaRPr lang="en-US"/>
          </a:p>
        </p:txBody>
      </p:sp>
      <p:sp>
        <p:nvSpPr>
          <p:cNvPr id="16" name="Footer Placeholder 4">
            <a:extLst>
              <a:ext uri="{FF2B5EF4-FFF2-40B4-BE49-F238E27FC236}">
                <a16:creationId xmlns:a16="http://schemas.microsoft.com/office/drawing/2014/main" id="{663DC397-5600-32BF-4841-EEF7B1F33C89}"/>
              </a:ext>
            </a:extLst>
          </p:cNvPr>
          <p:cNvSpPr>
            <a:spLocks noGrp="1"/>
          </p:cNvSpPr>
          <p:nvPr>
            <p:ph type="ftr" sz="quarter" idx="11"/>
          </p:nvPr>
        </p:nvSpPr>
        <p:spPr>
          <a:xfrm>
            <a:off x="1626023" y="6356350"/>
            <a:ext cx="2978828" cy="365125"/>
          </a:xfrm>
        </p:spPr>
        <p:txBody>
          <a:bodyPr rIns="0"/>
          <a:lstStyle>
            <a:lvl1pPr algn="l">
              <a:defRPr sz="800">
                <a:solidFill>
                  <a:schemeClr val="bg1"/>
                </a:solidFill>
              </a:defRPr>
            </a:lvl1pPr>
          </a:lstStyle>
          <a:p>
            <a:r>
              <a:rPr lang="en-US"/>
              <a:t>Business Use</a:t>
            </a:r>
          </a:p>
        </p:txBody>
      </p:sp>
      <p:grpSp>
        <p:nvGrpSpPr>
          <p:cNvPr id="7" name="Group 6">
            <a:extLst>
              <a:ext uri="{FF2B5EF4-FFF2-40B4-BE49-F238E27FC236}">
                <a16:creationId xmlns:a16="http://schemas.microsoft.com/office/drawing/2014/main" id="{59828B9C-68A3-CF28-6CEA-A992F5D88E6E}"/>
              </a:ext>
            </a:extLst>
          </p:cNvPr>
          <p:cNvGrpSpPr>
            <a:grpSpLocks noChangeAspect="1"/>
          </p:cNvGrpSpPr>
          <p:nvPr userDrawn="1"/>
        </p:nvGrpSpPr>
        <p:grpSpPr>
          <a:xfrm>
            <a:off x="8850972" y="3282927"/>
            <a:ext cx="2359152" cy="2359152"/>
            <a:chOff x="3256032" y="5813424"/>
            <a:chExt cx="3995928" cy="3995928"/>
          </a:xfrm>
        </p:grpSpPr>
        <p:sp>
          <p:nvSpPr>
            <p:cNvPr id="4" name="Oval 3">
              <a:extLst>
                <a:ext uri="{FF2B5EF4-FFF2-40B4-BE49-F238E27FC236}">
                  <a16:creationId xmlns:a16="http://schemas.microsoft.com/office/drawing/2014/main" id="{B2AC5DCD-3857-2052-2B7C-674DFFC813E3}"/>
                </a:ext>
              </a:extLst>
            </p:cNvPr>
            <p:cNvSpPr>
              <a:spLocks noChangeAspect="1"/>
            </p:cNvSpPr>
            <p:nvPr userDrawn="1"/>
          </p:nvSpPr>
          <p:spPr>
            <a:xfrm>
              <a:off x="3256032" y="5813424"/>
              <a:ext cx="3995928" cy="3995928"/>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Graphic 4">
              <a:extLst>
                <a:ext uri="{FF2B5EF4-FFF2-40B4-BE49-F238E27FC236}">
                  <a16:creationId xmlns:a16="http://schemas.microsoft.com/office/drawing/2014/main" id="{9E773268-2A9D-68CF-D903-13212A1DDAB6}"/>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p:blipFill>
          <p:spPr>
            <a:xfrm>
              <a:off x="4207959" y="7428601"/>
              <a:ext cx="2078741" cy="595392"/>
            </a:xfrm>
            <a:prstGeom prst="rect">
              <a:avLst/>
            </a:prstGeom>
          </p:spPr>
        </p:pic>
      </p:grpSp>
      <p:pic>
        <p:nvPicPr>
          <p:cNvPr id="12" name="Graphic 11">
            <a:extLst>
              <a:ext uri="{FF2B5EF4-FFF2-40B4-BE49-F238E27FC236}">
                <a16:creationId xmlns:a16="http://schemas.microsoft.com/office/drawing/2014/main" id="{1E998EC8-BE63-3665-FFDE-0565EA2555C7}"/>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9586125" y="5216723"/>
            <a:ext cx="888846" cy="888846"/>
          </a:xfrm>
          <a:prstGeom prst="rect">
            <a:avLst/>
          </a:prstGeom>
        </p:spPr>
      </p:pic>
    </p:spTree>
    <p:extLst>
      <p:ext uri="{BB962C8B-B14F-4D97-AF65-F5344CB8AC3E}">
        <p14:creationId xmlns:p14="http://schemas.microsoft.com/office/powerpoint/2010/main" val="792405562"/>
      </p:ext>
    </p:extLst>
  </p:cSld>
  <p:clrMapOvr>
    <a:masterClrMapping/>
  </p:clrMapOvr>
  <p:extLst>
    <p:ext uri="{DCECCB84-F9BA-43D5-87BE-67443E8EF086}">
      <p15:sldGuideLst xmlns:p15="http://schemas.microsoft.com/office/powerpoint/2012/main">
        <p15:guide id="1" pos="3840">
          <p15:clr>
            <a:srgbClr val="FBAE40"/>
          </p15:clr>
        </p15:guide>
        <p15:guide id="2" orient="horz" pos="2160">
          <p15:clr>
            <a:srgbClr val="FBAE40"/>
          </p15:clr>
        </p15:guide>
        <p15:guide id="3" pos="2736">
          <p15:clr>
            <a:srgbClr val="FBAE40"/>
          </p15:clr>
        </p15:guide>
        <p15:guide id="4" pos="7296">
          <p15:clr>
            <a:srgbClr val="FBAE40"/>
          </p15:clr>
        </p15:guide>
      </p15:sldGuideLst>
    </p:ext>
  </p:extLs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2_Title and Content">
    <p:bg>
      <p:bgPr>
        <a:solidFill>
          <a:schemeClr val="bg1"/>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31B6D6E5-D38F-8F9D-0DEC-06BBA5AFDADC}"/>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650A7E39-C22B-D208-7D78-06C2DA0E4175}"/>
              </a:ext>
            </a:extLst>
          </p:cNvPr>
          <p:cNvSpPr>
            <a:spLocks noGrp="1"/>
          </p:cNvSpPr>
          <p:nvPr>
            <p:ph type="title"/>
          </p:nvPr>
        </p:nvSpPr>
        <p:spPr>
          <a:xfrm>
            <a:off x="4363895" y="752431"/>
            <a:ext cx="7218505" cy="1325563"/>
          </a:xfrm>
        </p:spPr>
        <p:txBody>
          <a:bodyPr>
            <a:noAutofit/>
          </a:bodyPr>
          <a:lstStyle>
            <a:lvl1pPr>
              <a:defRPr b="1">
                <a:solidFill>
                  <a:schemeClr val="tx2"/>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0A27EBEF-2A6E-2E73-A1E7-45671D8FE87B}"/>
              </a:ext>
            </a:extLst>
          </p:cNvPr>
          <p:cNvSpPr>
            <a:spLocks noGrp="1"/>
          </p:cNvSpPr>
          <p:nvPr>
            <p:ph idx="1"/>
          </p:nvPr>
        </p:nvSpPr>
        <p:spPr>
          <a:xfrm>
            <a:off x="4363895" y="2212931"/>
            <a:ext cx="7218505" cy="3892638"/>
          </a:xfrm>
        </p:spPr>
        <p:txBody>
          <a:bodyPr>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14D06E0B-819C-5A48-930A-5612DC74955A}"/>
              </a:ext>
            </a:extLst>
          </p:cNvPr>
          <p:cNvSpPr>
            <a:spLocks noGrp="1"/>
          </p:cNvSpPr>
          <p:nvPr>
            <p:ph type="sldNum" sz="quarter" idx="12"/>
          </p:nvPr>
        </p:nvSpPr>
        <p:spPr>
          <a:xfrm>
            <a:off x="11211670" y="6356350"/>
            <a:ext cx="374694" cy="365125"/>
          </a:xfrm>
        </p:spPr>
        <p:txBody>
          <a:bodyPr vert="horz" lIns="91440" tIns="45720" rIns="0" bIns="45720" rtlCol="0" anchor="ctr"/>
          <a:lstStyle>
            <a:lvl1pPr algn="r">
              <a:defRPr lang="en-US" sz="800" smtClean="0">
                <a:solidFill>
                  <a:schemeClr val="tx1"/>
                </a:solidFill>
              </a:defRPr>
            </a:lvl1pPr>
          </a:lstStyle>
          <a:p>
            <a:fld id="{9742B1B3-A480-48B2-A2B1-AB438C9C3771}" type="slidenum">
              <a:rPr lang="en-US" smtClean="0"/>
              <a:pPr/>
              <a:t>‹#›</a:t>
            </a:fld>
            <a:endParaRPr lang="en-US"/>
          </a:p>
        </p:txBody>
      </p:sp>
      <p:sp>
        <p:nvSpPr>
          <p:cNvPr id="11" name="Picture Placeholder 19">
            <a:extLst>
              <a:ext uri="{FF2B5EF4-FFF2-40B4-BE49-F238E27FC236}">
                <a16:creationId xmlns:a16="http://schemas.microsoft.com/office/drawing/2014/main" id="{F8BFA8D2-0D07-EFC9-D10F-35E5FA20E8A8}"/>
              </a:ext>
            </a:extLst>
          </p:cNvPr>
          <p:cNvSpPr>
            <a:spLocks noGrp="1"/>
          </p:cNvSpPr>
          <p:nvPr>
            <p:ph type="pic" sz="quarter" idx="13"/>
          </p:nvPr>
        </p:nvSpPr>
        <p:spPr>
          <a:xfrm>
            <a:off x="1024736" y="752431"/>
            <a:ext cx="2355873" cy="2355872"/>
          </a:xfrm>
          <a:prstGeom prst="ellipse">
            <a:avLst/>
          </a:prstGeom>
          <a:solidFill>
            <a:schemeClr val="bg1">
              <a:lumMod val="95000"/>
            </a:schemeClr>
          </a:solidFill>
        </p:spPr>
        <p:txBody>
          <a:bodyPr/>
          <a:lstStyle>
            <a:lvl1pPr marL="0" indent="0">
              <a:buNone/>
              <a:defRPr/>
            </a:lvl1pPr>
          </a:lstStyle>
          <a:p>
            <a:endParaRPr lang="en-US"/>
          </a:p>
        </p:txBody>
      </p:sp>
      <p:sp>
        <p:nvSpPr>
          <p:cNvPr id="15" name="Date Placeholder 3">
            <a:extLst>
              <a:ext uri="{FF2B5EF4-FFF2-40B4-BE49-F238E27FC236}">
                <a16:creationId xmlns:a16="http://schemas.microsoft.com/office/drawing/2014/main" id="{865E9A08-6945-0659-F60F-F43887C4A9F8}"/>
              </a:ext>
            </a:extLst>
          </p:cNvPr>
          <p:cNvSpPr>
            <a:spLocks noGrp="1"/>
          </p:cNvSpPr>
          <p:nvPr>
            <p:ph type="dt" sz="half" idx="10"/>
          </p:nvPr>
        </p:nvSpPr>
        <p:spPr>
          <a:xfrm>
            <a:off x="4363895" y="6356350"/>
            <a:ext cx="635863" cy="365125"/>
          </a:xfrm>
        </p:spPr>
        <p:txBody>
          <a:bodyPr/>
          <a:lstStyle>
            <a:lvl1pPr>
              <a:defRPr lang="en-US" sz="800" kern="1200" smtClean="0">
                <a:solidFill>
                  <a:schemeClr val="tx1"/>
                </a:solidFill>
                <a:latin typeface="Montserrat" pitchFamily="2" charset="77"/>
                <a:ea typeface="+mn-ea"/>
                <a:cs typeface="+mn-cs"/>
              </a:defRPr>
            </a:lvl1pPr>
          </a:lstStyle>
          <a:p>
            <a:fld id="{C30582C4-D097-C340-BFD4-384FC4045CDD}" type="datetime1">
              <a:rPr lang="en-US" smtClean="0"/>
              <a:t>9/8/2026</a:t>
            </a:fld>
            <a:endParaRPr lang="en-US"/>
          </a:p>
        </p:txBody>
      </p:sp>
      <p:sp>
        <p:nvSpPr>
          <p:cNvPr id="16" name="Footer Placeholder 4">
            <a:extLst>
              <a:ext uri="{FF2B5EF4-FFF2-40B4-BE49-F238E27FC236}">
                <a16:creationId xmlns:a16="http://schemas.microsoft.com/office/drawing/2014/main" id="{663DC397-5600-32BF-4841-EEF7B1F33C89}"/>
              </a:ext>
            </a:extLst>
          </p:cNvPr>
          <p:cNvSpPr>
            <a:spLocks noGrp="1"/>
          </p:cNvSpPr>
          <p:nvPr>
            <p:ph type="ftr" sz="quarter" idx="11"/>
          </p:nvPr>
        </p:nvSpPr>
        <p:spPr>
          <a:xfrm>
            <a:off x="5092604" y="6356350"/>
            <a:ext cx="2978828" cy="365125"/>
          </a:xfrm>
        </p:spPr>
        <p:txBody>
          <a:bodyPr rIns="0"/>
          <a:lstStyle>
            <a:lvl1pPr algn="l">
              <a:defRPr sz="800">
                <a:solidFill>
                  <a:schemeClr val="tx1"/>
                </a:solidFill>
              </a:defRPr>
            </a:lvl1pPr>
          </a:lstStyle>
          <a:p>
            <a:r>
              <a:rPr lang="en-US"/>
              <a:t>Business Use</a:t>
            </a:r>
          </a:p>
        </p:txBody>
      </p:sp>
      <p:sp>
        <p:nvSpPr>
          <p:cNvPr id="5" name="Oval 4">
            <a:extLst>
              <a:ext uri="{FF2B5EF4-FFF2-40B4-BE49-F238E27FC236}">
                <a16:creationId xmlns:a16="http://schemas.microsoft.com/office/drawing/2014/main" id="{2264B24B-8046-DAF8-55AF-18BC2C4790CA}"/>
              </a:ext>
            </a:extLst>
          </p:cNvPr>
          <p:cNvSpPr>
            <a:spLocks noChangeAspect="1"/>
          </p:cNvSpPr>
          <p:nvPr userDrawn="1"/>
        </p:nvSpPr>
        <p:spPr>
          <a:xfrm>
            <a:off x="1002372" y="3282927"/>
            <a:ext cx="2359152" cy="2359152"/>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Graphic 11">
            <a:extLst>
              <a:ext uri="{FF2B5EF4-FFF2-40B4-BE49-F238E27FC236}">
                <a16:creationId xmlns:a16="http://schemas.microsoft.com/office/drawing/2014/main" id="{1E998EC8-BE63-3665-FFDE-0565EA2555C7}"/>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737525" y="5216723"/>
            <a:ext cx="888846" cy="888846"/>
          </a:xfrm>
          <a:prstGeom prst="rect">
            <a:avLst/>
          </a:prstGeom>
        </p:spPr>
      </p:pic>
      <p:pic>
        <p:nvPicPr>
          <p:cNvPr id="9" name="Graphic 8">
            <a:extLst>
              <a:ext uri="{FF2B5EF4-FFF2-40B4-BE49-F238E27FC236}">
                <a16:creationId xmlns:a16="http://schemas.microsoft.com/office/drawing/2014/main" id="{BCE6BE4C-274A-BF07-789D-53BBF13FF709}"/>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p:blipFill>
        <p:spPr>
          <a:xfrm>
            <a:off x="1564379" y="4236510"/>
            <a:ext cx="1227266" cy="351513"/>
          </a:xfrm>
          <a:prstGeom prst="rect">
            <a:avLst/>
          </a:prstGeom>
        </p:spPr>
      </p:pic>
    </p:spTree>
    <p:extLst>
      <p:ext uri="{BB962C8B-B14F-4D97-AF65-F5344CB8AC3E}">
        <p14:creationId xmlns:p14="http://schemas.microsoft.com/office/powerpoint/2010/main" val="2867978362"/>
      </p:ext>
    </p:extLst>
  </p:cSld>
  <p:clrMapOvr>
    <a:masterClrMapping/>
  </p:clrMapOvr>
  <p:extLst>
    <p:ext uri="{DCECCB84-F9BA-43D5-87BE-67443E8EF086}">
      <p15:sldGuideLst xmlns:p15="http://schemas.microsoft.com/office/powerpoint/2012/main">
        <p15:guide id="1" pos="3840">
          <p15:clr>
            <a:srgbClr val="FBAE40"/>
          </p15:clr>
        </p15:guide>
        <p15:guide id="2" orient="horz" pos="2160">
          <p15:clr>
            <a:srgbClr val="FBAE40"/>
          </p15:clr>
        </p15:guide>
        <p15:guide id="3" pos="2736">
          <p15:clr>
            <a:srgbClr val="FBAE40"/>
          </p15:clr>
        </p15:guide>
        <p15:guide id="4" pos="7296">
          <p15:clr>
            <a:srgbClr val="FBAE40"/>
          </p15:clr>
        </p15:guide>
      </p15:sldGuideLst>
    </p:ext>
  </p:extLst>
</p:sldLayout>
</file>

<file path=ppt/slideLayouts/slideLayout85.xml><?xml version="1.0" encoding="utf-8"?>
<p:sldLayout xmlns:a="http://schemas.openxmlformats.org/drawingml/2006/main" xmlns:r="http://schemas.openxmlformats.org/officeDocument/2006/relationships" xmlns:p="http://schemas.openxmlformats.org/presentationml/2006/main" type="obj" preserve="1">
  <p:cSld name="1_Title and Content">
    <p:bg>
      <p:bgPr>
        <a:solidFill>
          <a:schemeClr val="tx2"/>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C1386823-D12B-CFE7-7396-5F6671C45DCD}"/>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1" y="0"/>
            <a:ext cx="12192001" cy="6858001"/>
          </a:xfrm>
          <a:prstGeom prst="rect">
            <a:avLst/>
          </a:prstGeom>
        </p:spPr>
      </p:pic>
      <p:sp>
        <p:nvSpPr>
          <p:cNvPr id="2" name="Title 1">
            <a:extLst>
              <a:ext uri="{FF2B5EF4-FFF2-40B4-BE49-F238E27FC236}">
                <a16:creationId xmlns:a16="http://schemas.microsoft.com/office/drawing/2014/main" id="{650A7E39-C22B-D208-7D78-06C2DA0E4175}"/>
              </a:ext>
            </a:extLst>
          </p:cNvPr>
          <p:cNvSpPr>
            <a:spLocks noGrp="1"/>
          </p:cNvSpPr>
          <p:nvPr>
            <p:ph type="title"/>
          </p:nvPr>
        </p:nvSpPr>
        <p:spPr>
          <a:xfrm>
            <a:off x="609600" y="1162843"/>
            <a:ext cx="2743200" cy="1325563"/>
          </a:xfrm>
        </p:spPr>
        <p:txBody>
          <a:bodyPr>
            <a:noAutofit/>
          </a:bodyPr>
          <a:lstStyle>
            <a:lvl1pPr>
              <a:defRPr sz="3200" b="1">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0A27EBEF-2A6E-2E73-A1E7-45671D8FE87B}"/>
              </a:ext>
            </a:extLst>
          </p:cNvPr>
          <p:cNvSpPr>
            <a:spLocks noGrp="1"/>
          </p:cNvSpPr>
          <p:nvPr>
            <p:ph idx="1"/>
          </p:nvPr>
        </p:nvSpPr>
        <p:spPr>
          <a:xfrm>
            <a:off x="4610099" y="1162843"/>
            <a:ext cx="6972301" cy="4351338"/>
          </a:xfrm>
        </p:spPr>
        <p:txBody>
          <a:bodyPr>
            <a:no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9" name="Graphic 8">
            <a:extLst>
              <a:ext uri="{FF2B5EF4-FFF2-40B4-BE49-F238E27FC236}">
                <a16:creationId xmlns:a16="http://schemas.microsoft.com/office/drawing/2014/main" id="{1392C387-51E5-ABB6-E70A-D13343E31FBA}"/>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0712203" y="5832629"/>
            <a:ext cx="888846" cy="888846"/>
          </a:xfrm>
          <a:prstGeom prst="rect">
            <a:avLst/>
          </a:prstGeom>
        </p:spPr>
      </p:pic>
      <p:sp>
        <p:nvSpPr>
          <p:cNvPr id="10" name="Date Placeholder 3">
            <a:extLst>
              <a:ext uri="{FF2B5EF4-FFF2-40B4-BE49-F238E27FC236}">
                <a16:creationId xmlns:a16="http://schemas.microsoft.com/office/drawing/2014/main" id="{B34F6337-A9F9-85B9-85FB-133EFE370665}"/>
              </a:ext>
            </a:extLst>
          </p:cNvPr>
          <p:cNvSpPr>
            <a:spLocks noGrp="1"/>
          </p:cNvSpPr>
          <p:nvPr>
            <p:ph type="dt" sz="half" idx="10"/>
          </p:nvPr>
        </p:nvSpPr>
        <p:spPr>
          <a:xfrm>
            <a:off x="4610099" y="6356350"/>
            <a:ext cx="635863" cy="365125"/>
          </a:xfrm>
        </p:spPr>
        <p:txBody>
          <a:bodyPr/>
          <a:lstStyle>
            <a:lvl1pPr>
              <a:defRPr lang="en-US" sz="800" kern="1200" smtClean="0">
                <a:solidFill>
                  <a:schemeClr val="bg1"/>
                </a:solidFill>
                <a:latin typeface="Montserrat" pitchFamily="2" charset="77"/>
                <a:ea typeface="+mn-ea"/>
                <a:cs typeface="+mn-cs"/>
              </a:defRPr>
            </a:lvl1pPr>
          </a:lstStyle>
          <a:p>
            <a:fld id="{4AB8E002-81F2-4D4F-B0DD-73F10EA839B1}" type="datetime1">
              <a:rPr lang="en-US" smtClean="0"/>
              <a:t>9/8/2026</a:t>
            </a:fld>
            <a:endParaRPr lang="en-US"/>
          </a:p>
        </p:txBody>
      </p:sp>
      <p:sp>
        <p:nvSpPr>
          <p:cNvPr id="11" name="Footer Placeholder 4">
            <a:extLst>
              <a:ext uri="{FF2B5EF4-FFF2-40B4-BE49-F238E27FC236}">
                <a16:creationId xmlns:a16="http://schemas.microsoft.com/office/drawing/2014/main" id="{CABED48E-4B4B-F9C6-D0DC-80A6B12FE9A6}"/>
              </a:ext>
            </a:extLst>
          </p:cNvPr>
          <p:cNvSpPr>
            <a:spLocks noGrp="1"/>
          </p:cNvSpPr>
          <p:nvPr>
            <p:ph type="ftr" sz="quarter" idx="11"/>
          </p:nvPr>
        </p:nvSpPr>
        <p:spPr>
          <a:xfrm>
            <a:off x="5338808" y="6356350"/>
            <a:ext cx="2978828" cy="365125"/>
          </a:xfrm>
        </p:spPr>
        <p:txBody>
          <a:bodyPr rIns="0"/>
          <a:lstStyle>
            <a:lvl1pPr algn="l">
              <a:defRPr sz="800">
                <a:solidFill>
                  <a:schemeClr val="bg1"/>
                </a:solidFill>
              </a:defRPr>
            </a:lvl1pPr>
          </a:lstStyle>
          <a:p>
            <a:r>
              <a:rPr lang="en-US"/>
              <a:t>Business Use</a:t>
            </a:r>
          </a:p>
        </p:txBody>
      </p:sp>
    </p:spTree>
    <p:extLst>
      <p:ext uri="{BB962C8B-B14F-4D97-AF65-F5344CB8AC3E}">
        <p14:creationId xmlns:p14="http://schemas.microsoft.com/office/powerpoint/2010/main" val="2774245617"/>
      </p:ext>
    </p:extLst>
  </p:cSld>
  <p:clrMapOvr>
    <a:masterClrMapping/>
  </p:clrMapOvr>
  <p:extLst>
    <p:ext uri="{DCECCB84-F9BA-43D5-87BE-67443E8EF086}">
      <p15:sldGuideLst xmlns:p15="http://schemas.microsoft.com/office/powerpoint/2012/main">
        <p15:guide id="1" pos="3840">
          <p15:clr>
            <a:srgbClr val="FBAE40"/>
          </p15:clr>
        </p15:guide>
        <p15:guide id="2" pos="384">
          <p15:clr>
            <a:srgbClr val="FBAE40"/>
          </p15:clr>
        </p15:guide>
        <p15:guide id="3" pos="2904">
          <p15:clr>
            <a:srgbClr val="FBAE40"/>
          </p15:clr>
        </p15:guide>
        <p15:guide id="4" pos="7296">
          <p15:clr>
            <a:srgbClr val="FBAE40"/>
          </p15:clr>
        </p15:guide>
      </p15:sldGuideLst>
    </p:ext>
  </p:extLst>
</p:sldLayout>
</file>

<file path=ppt/slideLayouts/slideLayout86.xml><?xml version="1.0" encoding="utf-8"?>
<p:sldLayout xmlns:a="http://schemas.openxmlformats.org/drawingml/2006/main" xmlns:r="http://schemas.openxmlformats.org/officeDocument/2006/relationships" xmlns:p="http://schemas.openxmlformats.org/presentationml/2006/main" type="obj" preserve="1">
  <p:cSld name="3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0A7E39-C22B-D208-7D78-06C2DA0E4175}"/>
              </a:ext>
            </a:extLst>
          </p:cNvPr>
          <p:cNvSpPr>
            <a:spLocks noGrp="1"/>
          </p:cNvSpPr>
          <p:nvPr>
            <p:ph type="title"/>
          </p:nvPr>
        </p:nvSpPr>
        <p:spPr>
          <a:xfrm>
            <a:off x="4610100" y="365125"/>
            <a:ext cx="6743700" cy="1325563"/>
          </a:xfrm>
        </p:spPr>
        <p:txBody>
          <a:bodyPr>
            <a:noAutofit/>
          </a:bodyPr>
          <a:lstStyle>
            <a:lvl1pPr>
              <a:defRPr b="1">
                <a:solidFill>
                  <a:schemeClr val="tx2"/>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0A27EBEF-2A6E-2E73-A1E7-45671D8FE87B}"/>
              </a:ext>
            </a:extLst>
          </p:cNvPr>
          <p:cNvSpPr>
            <a:spLocks noGrp="1"/>
          </p:cNvSpPr>
          <p:nvPr>
            <p:ph idx="1"/>
          </p:nvPr>
        </p:nvSpPr>
        <p:spPr>
          <a:xfrm>
            <a:off x="4610100" y="1825625"/>
            <a:ext cx="6743700" cy="3870479"/>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Graphic 7">
            <a:extLst>
              <a:ext uri="{FF2B5EF4-FFF2-40B4-BE49-F238E27FC236}">
                <a16:creationId xmlns:a16="http://schemas.microsoft.com/office/drawing/2014/main" id="{77214315-80A4-B394-4A44-1138D65B2F21}"/>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0" y="0"/>
            <a:ext cx="12192000" cy="6858000"/>
          </a:xfrm>
          <a:prstGeom prst="rect">
            <a:avLst/>
          </a:prstGeom>
        </p:spPr>
      </p:pic>
      <p:pic>
        <p:nvPicPr>
          <p:cNvPr id="9" name="Graphic 8">
            <a:extLst>
              <a:ext uri="{FF2B5EF4-FFF2-40B4-BE49-F238E27FC236}">
                <a16:creationId xmlns:a16="http://schemas.microsoft.com/office/drawing/2014/main" id="{32EFBF80-5F0B-C71A-584F-F1885D01BE9B}"/>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0712203" y="5832629"/>
            <a:ext cx="888846" cy="888846"/>
          </a:xfrm>
          <a:prstGeom prst="rect">
            <a:avLst/>
          </a:prstGeom>
        </p:spPr>
      </p:pic>
      <p:sp>
        <p:nvSpPr>
          <p:cNvPr id="11" name="Date Placeholder 3">
            <a:extLst>
              <a:ext uri="{FF2B5EF4-FFF2-40B4-BE49-F238E27FC236}">
                <a16:creationId xmlns:a16="http://schemas.microsoft.com/office/drawing/2014/main" id="{46A64D04-3ECD-02C4-82D9-AB399A53B409}"/>
              </a:ext>
            </a:extLst>
          </p:cNvPr>
          <p:cNvSpPr>
            <a:spLocks noGrp="1"/>
          </p:cNvSpPr>
          <p:nvPr>
            <p:ph type="dt" sz="half" idx="10"/>
          </p:nvPr>
        </p:nvSpPr>
        <p:spPr>
          <a:xfrm>
            <a:off x="4610100" y="6356350"/>
            <a:ext cx="635863" cy="365125"/>
          </a:xfrm>
        </p:spPr>
        <p:txBody>
          <a:bodyPr/>
          <a:lstStyle>
            <a:lvl1pPr>
              <a:defRPr lang="en-US" sz="800" kern="1200" smtClean="0">
                <a:solidFill>
                  <a:schemeClr val="tx1"/>
                </a:solidFill>
                <a:latin typeface="Montserrat" pitchFamily="2" charset="77"/>
                <a:ea typeface="+mn-ea"/>
                <a:cs typeface="+mn-cs"/>
              </a:defRPr>
            </a:lvl1pPr>
          </a:lstStyle>
          <a:p>
            <a:fld id="{A56EC558-B3BC-1D42-9985-1995839F4DA7}" type="datetime1">
              <a:rPr lang="en-US" smtClean="0"/>
              <a:t>9/8/2026</a:t>
            </a:fld>
            <a:endParaRPr lang="en-US"/>
          </a:p>
        </p:txBody>
      </p:sp>
      <p:sp>
        <p:nvSpPr>
          <p:cNvPr id="12" name="Footer Placeholder 4">
            <a:extLst>
              <a:ext uri="{FF2B5EF4-FFF2-40B4-BE49-F238E27FC236}">
                <a16:creationId xmlns:a16="http://schemas.microsoft.com/office/drawing/2014/main" id="{42AC90DE-D09E-C34D-1DD2-A47CB52F078D}"/>
              </a:ext>
            </a:extLst>
          </p:cNvPr>
          <p:cNvSpPr>
            <a:spLocks noGrp="1"/>
          </p:cNvSpPr>
          <p:nvPr>
            <p:ph type="ftr" sz="quarter" idx="11"/>
          </p:nvPr>
        </p:nvSpPr>
        <p:spPr>
          <a:xfrm>
            <a:off x="5338809" y="6356350"/>
            <a:ext cx="2978828" cy="365125"/>
          </a:xfrm>
        </p:spPr>
        <p:txBody>
          <a:bodyPr rIns="0"/>
          <a:lstStyle>
            <a:lvl1pPr algn="l">
              <a:defRPr sz="800">
                <a:solidFill>
                  <a:schemeClr val="tx1"/>
                </a:solidFill>
              </a:defRPr>
            </a:lvl1pPr>
          </a:lstStyle>
          <a:p>
            <a:r>
              <a:rPr lang="en-US"/>
              <a:t>Business Use</a:t>
            </a:r>
          </a:p>
        </p:txBody>
      </p:sp>
    </p:spTree>
    <p:extLst>
      <p:ext uri="{BB962C8B-B14F-4D97-AF65-F5344CB8AC3E}">
        <p14:creationId xmlns:p14="http://schemas.microsoft.com/office/powerpoint/2010/main" val="4247417454"/>
      </p:ext>
    </p:extLst>
  </p:cSld>
  <p:clrMapOvr>
    <a:masterClrMapping/>
  </p:clrMapOvr>
  <p:extLst>
    <p:ext uri="{DCECCB84-F9BA-43D5-87BE-67443E8EF086}">
      <p15:sldGuideLst xmlns:p15="http://schemas.microsoft.com/office/powerpoint/2012/main">
        <p15:guide id="1" pos="2904">
          <p15:clr>
            <a:srgbClr val="FBAE40"/>
          </p15:clr>
        </p15:guide>
      </p15:sldGuideLst>
    </p:ext>
  </p:extLst>
</p:sldLayout>
</file>

<file path=ppt/slideLayouts/slideLayout87.xml><?xml version="1.0" encoding="utf-8"?>
<p:sldLayout xmlns:a="http://schemas.openxmlformats.org/drawingml/2006/main" xmlns:r="http://schemas.openxmlformats.org/officeDocument/2006/relationships" xmlns:p="http://schemas.openxmlformats.org/presentationml/2006/main" type="obj" preserve="1">
  <p:cSld name="5_Title and Content">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0A7E39-C22B-D208-7D78-06C2DA0E4175}"/>
              </a:ext>
            </a:extLst>
          </p:cNvPr>
          <p:cNvSpPr>
            <a:spLocks noGrp="1"/>
          </p:cNvSpPr>
          <p:nvPr>
            <p:ph type="title"/>
          </p:nvPr>
        </p:nvSpPr>
        <p:spPr>
          <a:xfrm>
            <a:off x="4610100" y="365125"/>
            <a:ext cx="6743700" cy="1325563"/>
          </a:xfrm>
        </p:spPr>
        <p:txBody>
          <a:bodyPr>
            <a:noAutofit/>
          </a:bodyPr>
          <a:lstStyle>
            <a:lvl1pPr>
              <a:defRPr b="1">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0A27EBEF-2A6E-2E73-A1E7-45671D8FE87B}"/>
              </a:ext>
            </a:extLst>
          </p:cNvPr>
          <p:cNvSpPr>
            <a:spLocks noGrp="1"/>
          </p:cNvSpPr>
          <p:nvPr>
            <p:ph idx="1"/>
          </p:nvPr>
        </p:nvSpPr>
        <p:spPr>
          <a:xfrm>
            <a:off x="4610100" y="1825625"/>
            <a:ext cx="6743700" cy="3870479"/>
          </a:xfrm>
        </p:spPr>
        <p:txBody>
          <a:bodyPr>
            <a:no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Graphic 7">
            <a:extLst>
              <a:ext uri="{FF2B5EF4-FFF2-40B4-BE49-F238E27FC236}">
                <a16:creationId xmlns:a16="http://schemas.microsoft.com/office/drawing/2014/main" id="{77214315-80A4-B394-4A44-1138D65B2F21}"/>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2"/>
              </a:ext>
            </a:extLst>
          </a:blip>
          <a:srcRect/>
          <a:stretch/>
        </p:blipFill>
        <p:spPr>
          <a:xfrm>
            <a:off x="0" y="0"/>
            <a:ext cx="12192000" cy="6858000"/>
          </a:xfrm>
          <a:prstGeom prst="rect">
            <a:avLst/>
          </a:prstGeom>
        </p:spPr>
      </p:pic>
      <p:pic>
        <p:nvPicPr>
          <p:cNvPr id="9" name="Graphic 8">
            <a:extLst>
              <a:ext uri="{FF2B5EF4-FFF2-40B4-BE49-F238E27FC236}">
                <a16:creationId xmlns:a16="http://schemas.microsoft.com/office/drawing/2014/main" id="{32EFBF80-5F0B-C71A-584F-F1885D01BE9B}"/>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0712203" y="5832629"/>
            <a:ext cx="888846" cy="888846"/>
          </a:xfrm>
          <a:prstGeom prst="rect">
            <a:avLst/>
          </a:prstGeom>
        </p:spPr>
      </p:pic>
      <p:sp>
        <p:nvSpPr>
          <p:cNvPr id="11" name="Date Placeholder 3">
            <a:extLst>
              <a:ext uri="{FF2B5EF4-FFF2-40B4-BE49-F238E27FC236}">
                <a16:creationId xmlns:a16="http://schemas.microsoft.com/office/drawing/2014/main" id="{46A64D04-3ECD-02C4-82D9-AB399A53B409}"/>
              </a:ext>
            </a:extLst>
          </p:cNvPr>
          <p:cNvSpPr>
            <a:spLocks noGrp="1"/>
          </p:cNvSpPr>
          <p:nvPr>
            <p:ph type="dt" sz="half" idx="10"/>
          </p:nvPr>
        </p:nvSpPr>
        <p:spPr>
          <a:xfrm>
            <a:off x="4610100" y="6356350"/>
            <a:ext cx="635863" cy="365125"/>
          </a:xfrm>
        </p:spPr>
        <p:txBody>
          <a:bodyPr/>
          <a:lstStyle>
            <a:lvl1pPr>
              <a:defRPr lang="en-US" sz="800" kern="1200" smtClean="0">
                <a:solidFill>
                  <a:schemeClr val="bg1"/>
                </a:solidFill>
                <a:latin typeface="Montserrat" pitchFamily="2" charset="77"/>
                <a:ea typeface="+mn-ea"/>
                <a:cs typeface="+mn-cs"/>
              </a:defRPr>
            </a:lvl1pPr>
          </a:lstStyle>
          <a:p>
            <a:fld id="{93711574-F30F-B248-9B7C-F37085D4B7F6}" type="datetime1">
              <a:rPr lang="en-US" smtClean="0"/>
              <a:t>9/8/2026</a:t>
            </a:fld>
            <a:endParaRPr lang="en-US"/>
          </a:p>
        </p:txBody>
      </p:sp>
      <p:sp>
        <p:nvSpPr>
          <p:cNvPr id="12" name="Footer Placeholder 4">
            <a:extLst>
              <a:ext uri="{FF2B5EF4-FFF2-40B4-BE49-F238E27FC236}">
                <a16:creationId xmlns:a16="http://schemas.microsoft.com/office/drawing/2014/main" id="{42AC90DE-D09E-C34D-1DD2-A47CB52F078D}"/>
              </a:ext>
            </a:extLst>
          </p:cNvPr>
          <p:cNvSpPr>
            <a:spLocks noGrp="1"/>
          </p:cNvSpPr>
          <p:nvPr>
            <p:ph type="ftr" sz="quarter" idx="11"/>
          </p:nvPr>
        </p:nvSpPr>
        <p:spPr>
          <a:xfrm>
            <a:off x="5338809" y="6356350"/>
            <a:ext cx="2978828" cy="365125"/>
          </a:xfrm>
        </p:spPr>
        <p:txBody>
          <a:bodyPr rIns="0"/>
          <a:lstStyle>
            <a:lvl1pPr algn="l">
              <a:defRPr sz="800">
                <a:solidFill>
                  <a:schemeClr val="bg1"/>
                </a:solidFill>
              </a:defRPr>
            </a:lvl1pPr>
          </a:lstStyle>
          <a:p>
            <a:r>
              <a:rPr lang="en-US"/>
              <a:t>Business Use</a:t>
            </a:r>
          </a:p>
        </p:txBody>
      </p:sp>
    </p:spTree>
    <p:extLst>
      <p:ext uri="{BB962C8B-B14F-4D97-AF65-F5344CB8AC3E}">
        <p14:creationId xmlns:p14="http://schemas.microsoft.com/office/powerpoint/2010/main" val="2296104585"/>
      </p:ext>
    </p:extLst>
  </p:cSld>
  <p:clrMapOvr>
    <a:masterClrMapping/>
  </p:clrMapOvr>
  <p:extLst>
    <p:ext uri="{DCECCB84-F9BA-43D5-87BE-67443E8EF086}">
      <p15:sldGuideLst xmlns:p15="http://schemas.microsoft.com/office/powerpoint/2012/main">
        <p15:guide id="1" pos="2904">
          <p15:clr>
            <a:srgbClr val="FBAE40"/>
          </p15:clr>
        </p15:guide>
      </p15:sldGuideLst>
    </p:ext>
  </p:extLs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12_Title and Content">
    <p:bg>
      <p:bgPr>
        <a:solidFill>
          <a:schemeClr val="bg2"/>
        </a:solidFill>
        <a:effectLst/>
      </p:bgPr>
    </p:bg>
    <p:spTree>
      <p:nvGrpSpPr>
        <p:cNvPr id="1" name=""/>
        <p:cNvGrpSpPr/>
        <p:nvPr/>
      </p:nvGrpSpPr>
      <p:grpSpPr>
        <a:xfrm>
          <a:off x="0" y="0"/>
          <a:ext cx="0" cy="0"/>
          <a:chOff x="0" y="0"/>
          <a:chExt cx="0" cy="0"/>
        </a:xfrm>
      </p:grpSpPr>
      <p:sp>
        <p:nvSpPr>
          <p:cNvPr id="14" name="Rounded Rectangle 13">
            <a:extLst>
              <a:ext uri="{FF2B5EF4-FFF2-40B4-BE49-F238E27FC236}">
                <a16:creationId xmlns:a16="http://schemas.microsoft.com/office/drawing/2014/main" id="{C1145F69-74D2-82B3-22A6-9D708F52FECB}"/>
              </a:ext>
            </a:extLst>
          </p:cNvPr>
          <p:cNvSpPr/>
          <p:nvPr userDrawn="1"/>
        </p:nvSpPr>
        <p:spPr>
          <a:xfrm>
            <a:off x="3269974" y="1808352"/>
            <a:ext cx="2820898" cy="4332060"/>
          </a:xfrm>
          <a:prstGeom prst="roundRect">
            <a:avLst/>
          </a:prstGeom>
          <a:solidFill>
            <a:schemeClr val="bg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5" name="Rounded Rectangle 14">
            <a:extLst>
              <a:ext uri="{FF2B5EF4-FFF2-40B4-BE49-F238E27FC236}">
                <a16:creationId xmlns:a16="http://schemas.microsoft.com/office/drawing/2014/main" id="{2424FE66-28D6-14E7-2F58-E29C10591A26}"/>
              </a:ext>
            </a:extLst>
          </p:cNvPr>
          <p:cNvSpPr/>
          <p:nvPr userDrawn="1"/>
        </p:nvSpPr>
        <p:spPr>
          <a:xfrm>
            <a:off x="6123519" y="1808352"/>
            <a:ext cx="2820898" cy="4332060"/>
          </a:xfrm>
          <a:prstGeom prst="roundRect">
            <a:avLst/>
          </a:prstGeom>
          <a:solidFill>
            <a:schemeClr val="bg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6" name="Rounded Rectangle 15">
            <a:extLst>
              <a:ext uri="{FF2B5EF4-FFF2-40B4-BE49-F238E27FC236}">
                <a16:creationId xmlns:a16="http://schemas.microsoft.com/office/drawing/2014/main" id="{3621F2CB-EA09-3519-85A2-619F838B523A}"/>
              </a:ext>
            </a:extLst>
          </p:cNvPr>
          <p:cNvSpPr/>
          <p:nvPr userDrawn="1"/>
        </p:nvSpPr>
        <p:spPr>
          <a:xfrm>
            <a:off x="8984974" y="1808352"/>
            <a:ext cx="2820898" cy="4332060"/>
          </a:xfrm>
          <a:prstGeom prst="roundRect">
            <a:avLst/>
          </a:prstGeom>
          <a:solidFill>
            <a:schemeClr val="bg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0" name="Rounded Rectangle 9">
            <a:extLst>
              <a:ext uri="{FF2B5EF4-FFF2-40B4-BE49-F238E27FC236}">
                <a16:creationId xmlns:a16="http://schemas.microsoft.com/office/drawing/2014/main" id="{FF555827-DC67-0ED3-0BBD-9B8FC0B6B569}"/>
              </a:ext>
            </a:extLst>
          </p:cNvPr>
          <p:cNvSpPr/>
          <p:nvPr userDrawn="1"/>
        </p:nvSpPr>
        <p:spPr>
          <a:xfrm>
            <a:off x="408519" y="1808352"/>
            <a:ext cx="2820898" cy="4332060"/>
          </a:xfrm>
          <a:prstGeom prst="roundRect">
            <a:avLst/>
          </a:prstGeom>
          <a:solidFill>
            <a:schemeClr val="bg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 name="Rounded Rectangle 4">
            <a:extLst>
              <a:ext uri="{FF2B5EF4-FFF2-40B4-BE49-F238E27FC236}">
                <a16:creationId xmlns:a16="http://schemas.microsoft.com/office/drawing/2014/main" id="{46D24C12-762E-8706-FFC5-311142ADBDF1}"/>
              </a:ext>
            </a:extLst>
          </p:cNvPr>
          <p:cNvSpPr/>
          <p:nvPr userDrawn="1"/>
        </p:nvSpPr>
        <p:spPr>
          <a:xfrm>
            <a:off x="408519" y="1678813"/>
            <a:ext cx="2820898" cy="1013460"/>
          </a:xfrm>
          <a:prstGeom prst="roundRect">
            <a:avLst/>
          </a:prstGeom>
          <a:solidFill>
            <a:schemeClr val="accent2"/>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 name="Rounded Rectangle 6">
            <a:extLst>
              <a:ext uri="{FF2B5EF4-FFF2-40B4-BE49-F238E27FC236}">
                <a16:creationId xmlns:a16="http://schemas.microsoft.com/office/drawing/2014/main" id="{CA769304-1508-E501-5B43-8507E9A6A0CF}"/>
              </a:ext>
            </a:extLst>
          </p:cNvPr>
          <p:cNvSpPr/>
          <p:nvPr userDrawn="1"/>
        </p:nvSpPr>
        <p:spPr>
          <a:xfrm>
            <a:off x="3266019" y="1678813"/>
            <a:ext cx="2820898" cy="1013460"/>
          </a:xfrm>
          <a:prstGeom prst="roundRect">
            <a:avLst/>
          </a:prstGeom>
          <a:solidFill>
            <a:schemeClr val="accent2"/>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ounded Rectangle 7">
            <a:extLst>
              <a:ext uri="{FF2B5EF4-FFF2-40B4-BE49-F238E27FC236}">
                <a16:creationId xmlns:a16="http://schemas.microsoft.com/office/drawing/2014/main" id="{54E75363-71F5-F6D9-8977-53A1F5D7DE65}"/>
              </a:ext>
            </a:extLst>
          </p:cNvPr>
          <p:cNvSpPr/>
          <p:nvPr userDrawn="1"/>
        </p:nvSpPr>
        <p:spPr>
          <a:xfrm>
            <a:off x="6126059" y="1678813"/>
            <a:ext cx="2820898" cy="1013460"/>
          </a:xfrm>
          <a:prstGeom prst="roundRect">
            <a:avLst/>
          </a:prstGeom>
          <a:solidFill>
            <a:schemeClr val="accent2"/>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9" name="Rounded Rectangle 8">
            <a:extLst>
              <a:ext uri="{FF2B5EF4-FFF2-40B4-BE49-F238E27FC236}">
                <a16:creationId xmlns:a16="http://schemas.microsoft.com/office/drawing/2014/main" id="{4D13561F-71DE-A9E2-847B-27653AF714AF}"/>
              </a:ext>
            </a:extLst>
          </p:cNvPr>
          <p:cNvSpPr/>
          <p:nvPr userDrawn="1"/>
        </p:nvSpPr>
        <p:spPr>
          <a:xfrm>
            <a:off x="8983559" y="1678813"/>
            <a:ext cx="2820898" cy="1013460"/>
          </a:xfrm>
          <a:prstGeom prst="roundRect">
            <a:avLst/>
          </a:prstGeom>
          <a:solidFill>
            <a:schemeClr val="accent2"/>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650A7E39-C22B-D208-7D78-06C2DA0E4175}"/>
              </a:ext>
            </a:extLst>
          </p:cNvPr>
          <p:cNvSpPr>
            <a:spLocks noGrp="1"/>
          </p:cNvSpPr>
          <p:nvPr>
            <p:ph type="title"/>
          </p:nvPr>
        </p:nvSpPr>
        <p:spPr>
          <a:xfrm>
            <a:off x="4610100" y="365125"/>
            <a:ext cx="6743700" cy="1325563"/>
          </a:xfrm>
        </p:spPr>
        <p:txBody>
          <a:bodyPr>
            <a:noAutofit/>
          </a:bodyPr>
          <a:lstStyle>
            <a:lvl1pPr>
              <a:defRPr b="1">
                <a:solidFill>
                  <a:schemeClr val="bg1"/>
                </a:solidFill>
              </a:defRPr>
            </a:lvl1pPr>
          </a:lstStyle>
          <a:p>
            <a:r>
              <a:rPr lang="en-US"/>
              <a:t>Click to edit Master title style</a:t>
            </a:r>
          </a:p>
        </p:txBody>
      </p:sp>
      <p:sp>
        <p:nvSpPr>
          <p:cNvPr id="11" name="Date Placeholder 3">
            <a:extLst>
              <a:ext uri="{FF2B5EF4-FFF2-40B4-BE49-F238E27FC236}">
                <a16:creationId xmlns:a16="http://schemas.microsoft.com/office/drawing/2014/main" id="{46A64D04-3ECD-02C4-82D9-AB399A53B409}"/>
              </a:ext>
            </a:extLst>
          </p:cNvPr>
          <p:cNvSpPr>
            <a:spLocks noGrp="1"/>
          </p:cNvSpPr>
          <p:nvPr>
            <p:ph type="dt" sz="half" idx="10"/>
          </p:nvPr>
        </p:nvSpPr>
        <p:spPr>
          <a:xfrm>
            <a:off x="4610100" y="6356350"/>
            <a:ext cx="635863" cy="365125"/>
          </a:xfrm>
        </p:spPr>
        <p:txBody>
          <a:bodyPr/>
          <a:lstStyle>
            <a:lvl1pPr>
              <a:defRPr lang="en-US" sz="800" kern="1200" smtClean="0">
                <a:solidFill>
                  <a:schemeClr val="bg1"/>
                </a:solidFill>
                <a:latin typeface="Montserrat" pitchFamily="2" charset="77"/>
                <a:ea typeface="+mn-ea"/>
                <a:cs typeface="+mn-cs"/>
              </a:defRPr>
            </a:lvl1pPr>
          </a:lstStyle>
          <a:p>
            <a:fld id="{93711574-F30F-B248-9B7C-F37085D4B7F6}" type="datetime1">
              <a:rPr lang="en-US" smtClean="0"/>
              <a:t>9/8/2026</a:t>
            </a:fld>
            <a:endParaRPr lang="en-US"/>
          </a:p>
        </p:txBody>
      </p:sp>
      <p:sp>
        <p:nvSpPr>
          <p:cNvPr id="12" name="Footer Placeholder 4">
            <a:extLst>
              <a:ext uri="{FF2B5EF4-FFF2-40B4-BE49-F238E27FC236}">
                <a16:creationId xmlns:a16="http://schemas.microsoft.com/office/drawing/2014/main" id="{42AC90DE-D09E-C34D-1DD2-A47CB52F078D}"/>
              </a:ext>
            </a:extLst>
          </p:cNvPr>
          <p:cNvSpPr>
            <a:spLocks noGrp="1"/>
          </p:cNvSpPr>
          <p:nvPr>
            <p:ph type="ftr" sz="quarter" idx="11"/>
          </p:nvPr>
        </p:nvSpPr>
        <p:spPr>
          <a:xfrm>
            <a:off x="5338809" y="6356350"/>
            <a:ext cx="2978828" cy="365125"/>
          </a:xfrm>
        </p:spPr>
        <p:txBody>
          <a:bodyPr rIns="0"/>
          <a:lstStyle>
            <a:lvl1pPr algn="l">
              <a:defRPr sz="800">
                <a:solidFill>
                  <a:schemeClr val="bg1"/>
                </a:solidFill>
              </a:defRPr>
            </a:lvl1pPr>
          </a:lstStyle>
          <a:p>
            <a:r>
              <a:rPr lang="en-US"/>
              <a:t>Business Use</a:t>
            </a:r>
          </a:p>
        </p:txBody>
      </p:sp>
      <p:pic>
        <p:nvPicPr>
          <p:cNvPr id="4" name="Google Shape;229;p25" descr="A blue circle with white text&#10;&#10;Description automatically generated">
            <a:extLst>
              <a:ext uri="{FF2B5EF4-FFF2-40B4-BE49-F238E27FC236}">
                <a16:creationId xmlns:a16="http://schemas.microsoft.com/office/drawing/2014/main" id="{BAD74733-8D31-0CA4-44E2-693E1471872A}"/>
              </a:ext>
            </a:extLst>
          </p:cNvPr>
          <p:cNvPicPr preferRelativeResize="0"/>
          <p:nvPr userDrawn="1"/>
        </p:nvPicPr>
        <p:blipFill rotWithShape="1">
          <a:blip r:embed="rId2">
            <a:alphaModFix/>
          </a:blip>
          <a:srcRect/>
          <a:stretch/>
        </p:blipFill>
        <p:spPr>
          <a:xfrm>
            <a:off x="10885818" y="5706863"/>
            <a:ext cx="850237" cy="850237"/>
          </a:xfrm>
          <a:prstGeom prst="rect">
            <a:avLst/>
          </a:prstGeom>
          <a:noFill/>
          <a:ln>
            <a:noFill/>
          </a:ln>
        </p:spPr>
      </p:pic>
    </p:spTree>
    <p:extLst>
      <p:ext uri="{BB962C8B-B14F-4D97-AF65-F5344CB8AC3E}">
        <p14:creationId xmlns:p14="http://schemas.microsoft.com/office/powerpoint/2010/main" val="156870279"/>
      </p:ext>
    </p:extLst>
  </p:cSld>
  <p:clrMapOvr>
    <a:masterClrMapping/>
  </p:clrMapOvr>
  <p:extLst>
    <p:ext uri="{DCECCB84-F9BA-43D5-87BE-67443E8EF086}">
      <p15:sldGuideLst xmlns:p15="http://schemas.microsoft.com/office/powerpoint/2012/main">
        <p15:guide id="1" pos="2904">
          <p15:clr>
            <a:srgbClr val="FBAE40"/>
          </p15:clr>
        </p15:guide>
      </p15:sldGuideLst>
    </p:ext>
  </p:extLs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21_Title and Content">
    <p:bg>
      <p:bgPr>
        <a:solidFill>
          <a:schemeClr val="bg2"/>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09EFCBF-D569-9AAA-6D85-D35BFF91570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650A7E39-C22B-D208-7D78-06C2DA0E4175}"/>
              </a:ext>
            </a:extLst>
          </p:cNvPr>
          <p:cNvSpPr>
            <a:spLocks noGrp="1"/>
          </p:cNvSpPr>
          <p:nvPr>
            <p:ph type="title"/>
          </p:nvPr>
        </p:nvSpPr>
        <p:spPr>
          <a:xfrm>
            <a:off x="4610100" y="365125"/>
            <a:ext cx="6743700" cy="1325563"/>
          </a:xfrm>
        </p:spPr>
        <p:txBody>
          <a:bodyPr>
            <a:noAutofit/>
          </a:bodyPr>
          <a:lstStyle>
            <a:lvl1pPr>
              <a:defRPr b="1">
                <a:solidFill>
                  <a:schemeClr val="bg1"/>
                </a:solidFill>
              </a:defRPr>
            </a:lvl1pPr>
          </a:lstStyle>
          <a:p>
            <a:r>
              <a:rPr lang="en-US"/>
              <a:t>Click to edit Master title style</a:t>
            </a:r>
          </a:p>
        </p:txBody>
      </p:sp>
      <p:sp>
        <p:nvSpPr>
          <p:cNvPr id="11" name="Date Placeholder 3">
            <a:extLst>
              <a:ext uri="{FF2B5EF4-FFF2-40B4-BE49-F238E27FC236}">
                <a16:creationId xmlns:a16="http://schemas.microsoft.com/office/drawing/2014/main" id="{46A64D04-3ECD-02C4-82D9-AB399A53B409}"/>
              </a:ext>
            </a:extLst>
          </p:cNvPr>
          <p:cNvSpPr>
            <a:spLocks noGrp="1"/>
          </p:cNvSpPr>
          <p:nvPr>
            <p:ph type="dt" sz="half" idx="10"/>
          </p:nvPr>
        </p:nvSpPr>
        <p:spPr>
          <a:xfrm>
            <a:off x="193083" y="6356350"/>
            <a:ext cx="635863" cy="365125"/>
          </a:xfrm>
        </p:spPr>
        <p:txBody>
          <a:bodyPr/>
          <a:lstStyle>
            <a:lvl1pPr>
              <a:defRPr lang="en-US" sz="800" kern="1200" smtClean="0">
                <a:solidFill>
                  <a:schemeClr val="bg1"/>
                </a:solidFill>
                <a:latin typeface="Montserrat" pitchFamily="2" charset="77"/>
                <a:ea typeface="+mn-ea"/>
                <a:cs typeface="+mn-cs"/>
              </a:defRPr>
            </a:lvl1pPr>
          </a:lstStyle>
          <a:p>
            <a:fld id="{93711574-F30F-B248-9B7C-F37085D4B7F6}" type="datetime1">
              <a:rPr lang="en-US" smtClean="0"/>
              <a:t>9/8/2026</a:t>
            </a:fld>
            <a:endParaRPr lang="en-US"/>
          </a:p>
        </p:txBody>
      </p:sp>
      <p:sp>
        <p:nvSpPr>
          <p:cNvPr id="12" name="Footer Placeholder 4">
            <a:extLst>
              <a:ext uri="{FF2B5EF4-FFF2-40B4-BE49-F238E27FC236}">
                <a16:creationId xmlns:a16="http://schemas.microsoft.com/office/drawing/2014/main" id="{42AC90DE-D09E-C34D-1DD2-A47CB52F078D}"/>
              </a:ext>
            </a:extLst>
          </p:cNvPr>
          <p:cNvSpPr>
            <a:spLocks noGrp="1"/>
          </p:cNvSpPr>
          <p:nvPr>
            <p:ph type="ftr" sz="quarter" idx="11"/>
          </p:nvPr>
        </p:nvSpPr>
        <p:spPr>
          <a:xfrm>
            <a:off x="921792" y="6356350"/>
            <a:ext cx="2978828" cy="365125"/>
          </a:xfrm>
        </p:spPr>
        <p:txBody>
          <a:bodyPr rIns="0"/>
          <a:lstStyle>
            <a:lvl1pPr algn="l">
              <a:defRPr sz="800">
                <a:solidFill>
                  <a:schemeClr val="bg1"/>
                </a:solidFill>
              </a:defRPr>
            </a:lvl1pPr>
          </a:lstStyle>
          <a:p>
            <a:r>
              <a:rPr lang="en-US"/>
              <a:t>Business Use</a:t>
            </a:r>
          </a:p>
        </p:txBody>
      </p:sp>
      <p:sp>
        <p:nvSpPr>
          <p:cNvPr id="13" name="Oval 12">
            <a:extLst>
              <a:ext uri="{FF2B5EF4-FFF2-40B4-BE49-F238E27FC236}">
                <a16:creationId xmlns:a16="http://schemas.microsoft.com/office/drawing/2014/main" id="{FC28CEA4-E8E2-2FAF-0CB1-F02985172322}"/>
              </a:ext>
            </a:extLst>
          </p:cNvPr>
          <p:cNvSpPr/>
          <p:nvPr userDrawn="1"/>
        </p:nvSpPr>
        <p:spPr>
          <a:xfrm>
            <a:off x="-38837" y="2670571"/>
            <a:ext cx="2698869" cy="2698869"/>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A7826871-9164-8874-705B-48019D77EA39}"/>
              </a:ext>
            </a:extLst>
          </p:cNvPr>
          <p:cNvSpPr/>
          <p:nvPr userDrawn="1"/>
        </p:nvSpPr>
        <p:spPr>
          <a:xfrm>
            <a:off x="2894333" y="2383972"/>
            <a:ext cx="3200400" cy="3200400"/>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882F6E1C-21B7-1F7E-72DD-9A17563B23B7}"/>
              </a:ext>
            </a:extLst>
          </p:cNvPr>
          <p:cNvSpPr/>
          <p:nvPr userDrawn="1"/>
        </p:nvSpPr>
        <p:spPr>
          <a:xfrm>
            <a:off x="6340697" y="2670571"/>
            <a:ext cx="2698869" cy="2698869"/>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Google Shape;229;p25" descr="A blue circle with white text&#10;&#10;Description automatically generated">
            <a:extLst>
              <a:ext uri="{FF2B5EF4-FFF2-40B4-BE49-F238E27FC236}">
                <a16:creationId xmlns:a16="http://schemas.microsoft.com/office/drawing/2014/main" id="{E1C614D8-8F62-90F1-F185-CB9916062285}"/>
              </a:ext>
            </a:extLst>
          </p:cNvPr>
          <p:cNvPicPr preferRelativeResize="0"/>
          <p:nvPr userDrawn="1"/>
        </p:nvPicPr>
        <p:blipFill rotWithShape="1">
          <a:blip r:embed="rId3">
            <a:alphaModFix/>
          </a:blip>
          <a:srcRect/>
          <a:stretch/>
        </p:blipFill>
        <p:spPr>
          <a:xfrm>
            <a:off x="10885818" y="5706863"/>
            <a:ext cx="850237" cy="850237"/>
          </a:xfrm>
          <a:prstGeom prst="rect">
            <a:avLst/>
          </a:prstGeom>
          <a:noFill/>
          <a:ln>
            <a:noFill/>
          </a:ln>
        </p:spPr>
      </p:pic>
      <p:sp>
        <p:nvSpPr>
          <p:cNvPr id="21" name="Oval 20">
            <a:extLst>
              <a:ext uri="{FF2B5EF4-FFF2-40B4-BE49-F238E27FC236}">
                <a16:creationId xmlns:a16="http://schemas.microsoft.com/office/drawing/2014/main" id="{95C4D63C-733E-4CB4-3D87-395DF13FCAE8}"/>
              </a:ext>
            </a:extLst>
          </p:cNvPr>
          <p:cNvSpPr/>
          <p:nvPr userDrawn="1"/>
        </p:nvSpPr>
        <p:spPr>
          <a:xfrm>
            <a:off x="9278804" y="2383972"/>
            <a:ext cx="3200400" cy="3200400"/>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86173551"/>
      </p:ext>
    </p:extLst>
  </p:cSld>
  <p:clrMapOvr>
    <a:masterClrMapping/>
  </p:clrMapOvr>
  <p:extLst>
    <p:ext uri="{DCECCB84-F9BA-43D5-87BE-67443E8EF086}">
      <p15:sldGuideLst xmlns:p15="http://schemas.microsoft.com/office/powerpoint/2012/main">
        <p15:guide id="1" pos="2904">
          <p15:clr>
            <a:srgbClr val="FBAE40"/>
          </p15:clr>
        </p15:guide>
      </p15:sldGuideLst>
    </p:ext>
  </p:extLs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8_Title and Content">
    <p:bg>
      <p:bgPr>
        <a:solidFill>
          <a:schemeClr val="tx2"/>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D62BB16-575B-491A-E02A-D6FA5C16B39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650A7E39-C22B-D208-7D78-06C2DA0E4175}"/>
              </a:ext>
            </a:extLst>
          </p:cNvPr>
          <p:cNvSpPr>
            <a:spLocks noGrp="1"/>
          </p:cNvSpPr>
          <p:nvPr>
            <p:ph type="title"/>
          </p:nvPr>
        </p:nvSpPr>
        <p:spPr>
          <a:xfrm>
            <a:off x="590951" y="365125"/>
            <a:ext cx="6743700" cy="1325563"/>
          </a:xfrm>
        </p:spPr>
        <p:txBody>
          <a:bodyPr>
            <a:noAutofit/>
          </a:bodyPr>
          <a:lstStyle>
            <a:lvl1pPr>
              <a:defRPr b="1">
                <a:solidFill>
                  <a:schemeClr val="bg1"/>
                </a:solidFill>
              </a:defRPr>
            </a:lvl1pPr>
          </a:lstStyle>
          <a:p>
            <a:r>
              <a:rPr lang="en-US" dirty="0"/>
              <a:t>Click to edit Master title style</a:t>
            </a:r>
          </a:p>
        </p:txBody>
      </p:sp>
      <p:sp>
        <p:nvSpPr>
          <p:cNvPr id="11" name="Date Placeholder 3">
            <a:extLst>
              <a:ext uri="{FF2B5EF4-FFF2-40B4-BE49-F238E27FC236}">
                <a16:creationId xmlns:a16="http://schemas.microsoft.com/office/drawing/2014/main" id="{46A64D04-3ECD-02C4-82D9-AB399A53B409}"/>
              </a:ext>
            </a:extLst>
          </p:cNvPr>
          <p:cNvSpPr>
            <a:spLocks noGrp="1"/>
          </p:cNvSpPr>
          <p:nvPr>
            <p:ph type="dt" sz="half" idx="10"/>
          </p:nvPr>
        </p:nvSpPr>
        <p:spPr>
          <a:xfrm>
            <a:off x="590951" y="6356350"/>
            <a:ext cx="635863" cy="365125"/>
          </a:xfrm>
        </p:spPr>
        <p:txBody>
          <a:bodyPr/>
          <a:lstStyle>
            <a:lvl1pPr>
              <a:defRPr lang="en-US" sz="800" kern="1200" smtClean="0">
                <a:solidFill>
                  <a:schemeClr val="bg1"/>
                </a:solidFill>
                <a:latin typeface="Montserrat" pitchFamily="2" charset="77"/>
                <a:ea typeface="+mn-ea"/>
                <a:cs typeface="+mn-cs"/>
              </a:defRPr>
            </a:lvl1pPr>
          </a:lstStyle>
          <a:p>
            <a:fld id="{CEC664A5-F8BA-4B47-B1E0-63F50E1B2C54}" type="datetime1">
              <a:rPr lang="en-US" smtClean="0"/>
              <a:t>9/8/2026</a:t>
            </a:fld>
            <a:endParaRPr lang="en-US"/>
          </a:p>
        </p:txBody>
      </p:sp>
      <p:sp>
        <p:nvSpPr>
          <p:cNvPr id="12" name="Footer Placeholder 4">
            <a:extLst>
              <a:ext uri="{FF2B5EF4-FFF2-40B4-BE49-F238E27FC236}">
                <a16:creationId xmlns:a16="http://schemas.microsoft.com/office/drawing/2014/main" id="{42AC90DE-D09E-C34D-1DD2-A47CB52F078D}"/>
              </a:ext>
            </a:extLst>
          </p:cNvPr>
          <p:cNvSpPr>
            <a:spLocks noGrp="1"/>
          </p:cNvSpPr>
          <p:nvPr>
            <p:ph type="ftr" sz="quarter" idx="11"/>
          </p:nvPr>
        </p:nvSpPr>
        <p:spPr>
          <a:xfrm>
            <a:off x="1319660" y="6356350"/>
            <a:ext cx="2978828" cy="365125"/>
          </a:xfrm>
        </p:spPr>
        <p:txBody>
          <a:bodyPr rIns="0"/>
          <a:lstStyle>
            <a:lvl1pPr algn="l">
              <a:defRPr sz="800">
                <a:solidFill>
                  <a:schemeClr val="bg1"/>
                </a:solidFill>
              </a:defRPr>
            </a:lvl1pPr>
          </a:lstStyle>
          <a:p>
            <a:r>
              <a:rPr lang="en-US"/>
              <a:t>Business Use</a:t>
            </a:r>
          </a:p>
        </p:txBody>
      </p:sp>
      <p:pic>
        <p:nvPicPr>
          <p:cNvPr id="5" name="Google Shape;229;p25" descr="A blue circle with white text&#10;&#10;Description automatically generated">
            <a:extLst>
              <a:ext uri="{FF2B5EF4-FFF2-40B4-BE49-F238E27FC236}">
                <a16:creationId xmlns:a16="http://schemas.microsoft.com/office/drawing/2014/main" id="{710BF6BF-2385-3494-16C2-54F757B75A2B}"/>
              </a:ext>
            </a:extLst>
          </p:cNvPr>
          <p:cNvPicPr preferRelativeResize="0"/>
          <p:nvPr userDrawn="1"/>
        </p:nvPicPr>
        <p:blipFill rotWithShape="1">
          <a:blip r:embed="rId3">
            <a:alphaModFix/>
          </a:blip>
          <a:srcRect/>
          <a:stretch/>
        </p:blipFill>
        <p:spPr>
          <a:xfrm>
            <a:off x="10885818" y="5706863"/>
            <a:ext cx="850237" cy="850237"/>
          </a:xfrm>
          <a:prstGeom prst="rect">
            <a:avLst/>
          </a:prstGeom>
          <a:noFill/>
          <a:ln>
            <a:noFill/>
          </a:ln>
        </p:spPr>
      </p:pic>
    </p:spTree>
    <p:extLst>
      <p:ext uri="{BB962C8B-B14F-4D97-AF65-F5344CB8AC3E}">
        <p14:creationId xmlns:p14="http://schemas.microsoft.com/office/powerpoint/2010/main" val="2219415672"/>
      </p:ext>
    </p:extLst>
  </p:cSld>
  <p:clrMapOvr>
    <a:masterClrMapping/>
  </p:clrMapOvr>
  <p:extLst>
    <p:ext uri="{DCECCB84-F9BA-43D5-87BE-67443E8EF086}">
      <p15:sldGuideLst xmlns:p15="http://schemas.microsoft.com/office/powerpoint/2012/main">
        <p15:guide id="1" pos="2904">
          <p15:clr>
            <a:srgbClr val="FBAE40"/>
          </p15:clr>
        </p15:guide>
      </p15:sldGuideLst>
    </p:ext>
  </p:extLst>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16_Title and Content">
    <p:bg>
      <p:bgRef idx="1001">
        <a:schemeClr val="bg2"/>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D62BB16-575B-491A-E02A-D6FA5C16B39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650A7E39-C22B-D208-7D78-06C2DA0E4175}"/>
              </a:ext>
            </a:extLst>
          </p:cNvPr>
          <p:cNvSpPr>
            <a:spLocks noGrp="1"/>
          </p:cNvSpPr>
          <p:nvPr>
            <p:ph type="title"/>
          </p:nvPr>
        </p:nvSpPr>
        <p:spPr>
          <a:xfrm>
            <a:off x="590951" y="365125"/>
            <a:ext cx="6743700" cy="1325563"/>
          </a:xfrm>
        </p:spPr>
        <p:txBody>
          <a:bodyPr>
            <a:noAutofit/>
          </a:bodyPr>
          <a:lstStyle>
            <a:lvl1pPr>
              <a:defRPr b="1">
                <a:solidFill>
                  <a:schemeClr val="bg1"/>
                </a:solidFill>
              </a:defRPr>
            </a:lvl1pPr>
          </a:lstStyle>
          <a:p>
            <a:r>
              <a:rPr lang="en-US" dirty="0"/>
              <a:t>Click to edit Master title style</a:t>
            </a:r>
          </a:p>
        </p:txBody>
      </p:sp>
      <p:sp>
        <p:nvSpPr>
          <p:cNvPr id="11" name="Date Placeholder 3">
            <a:extLst>
              <a:ext uri="{FF2B5EF4-FFF2-40B4-BE49-F238E27FC236}">
                <a16:creationId xmlns:a16="http://schemas.microsoft.com/office/drawing/2014/main" id="{46A64D04-3ECD-02C4-82D9-AB399A53B409}"/>
              </a:ext>
            </a:extLst>
          </p:cNvPr>
          <p:cNvSpPr>
            <a:spLocks noGrp="1"/>
          </p:cNvSpPr>
          <p:nvPr>
            <p:ph type="dt" sz="half" idx="10"/>
          </p:nvPr>
        </p:nvSpPr>
        <p:spPr>
          <a:xfrm>
            <a:off x="590951" y="6356350"/>
            <a:ext cx="635863" cy="365125"/>
          </a:xfrm>
        </p:spPr>
        <p:txBody>
          <a:bodyPr/>
          <a:lstStyle>
            <a:lvl1pPr>
              <a:defRPr lang="en-US" sz="800" kern="1200" smtClean="0">
                <a:solidFill>
                  <a:schemeClr val="bg1"/>
                </a:solidFill>
                <a:latin typeface="Montserrat" pitchFamily="2" charset="77"/>
                <a:ea typeface="+mn-ea"/>
                <a:cs typeface="+mn-cs"/>
              </a:defRPr>
            </a:lvl1pPr>
          </a:lstStyle>
          <a:p>
            <a:fld id="{CEC664A5-F8BA-4B47-B1E0-63F50E1B2C54}" type="datetime1">
              <a:rPr lang="en-US" smtClean="0"/>
              <a:t>9/8/2026</a:t>
            </a:fld>
            <a:endParaRPr lang="en-US"/>
          </a:p>
        </p:txBody>
      </p:sp>
      <p:sp>
        <p:nvSpPr>
          <p:cNvPr id="12" name="Footer Placeholder 4">
            <a:extLst>
              <a:ext uri="{FF2B5EF4-FFF2-40B4-BE49-F238E27FC236}">
                <a16:creationId xmlns:a16="http://schemas.microsoft.com/office/drawing/2014/main" id="{42AC90DE-D09E-C34D-1DD2-A47CB52F078D}"/>
              </a:ext>
            </a:extLst>
          </p:cNvPr>
          <p:cNvSpPr>
            <a:spLocks noGrp="1"/>
          </p:cNvSpPr>
          <p:nvPr>
            <p:ph type="ftr" sz="quarter" idx="11"/>
          </p:nvPr>
        </p:nvSpPr>
        <p:spPr>
          <a:xfrm>
            <a:off x="1319660" y="6356350"/>
            <a:ext cx="2978828" cy="365125"/>
          </a:xfrm>
        </p:spPr>
        <p:txBody>
          <a:bodyPr rIns="0"/>
          <a:lstStyle>
            <a:lvl1pPr algn="l">
              <a:defRPr sz="800">
                <a:solidFill>
                  <a:schemeClr val="bg1"/>
                </a:solidFill>
              </a:defRPr>
            </a:lvl1pPr>
          </a:lstStyle>
          <a:p>
            <a:r>
              <a:rPr lang="en-US"/>
              <a:t>Business Use</a:t>
            </a:r>
          </a:p>
        </p:txBody>
      </p:sp>
      <p:pic>
        <p:nvPicPr>
          <p:cNvPr id="5" name="Google Shape;229;p25" descr="A blue circle with white text&#10;&#10;Description automatically generated">
            <a:extLst>
              <a:ext uri="{FF2B5EF4-FFF2-40B4-BE49-F238E27FC236}">
                <a16:creationId xmlns:a16="http://schemas.microsoft.com/office/drawing/2014/main" id="{710BF6BF-2385-3494-16C2-54F757B75A2B}"/>
              </a:ext>
            </a:extLst>
          </p:cNvPr>
          <p:cNvPicPr preferRelativeResize="0"/>
          <p:nvPr userDrawn="1"/>
        </p:nvPicPr>
        <p:blipFill rotWithShape="1">
          <a:blip r:embed="rId3">
            <a:alphaModFix/>
          </a:blip>
          <a:srcRect/>
          <a:stretch/>
        </p:blipFill>
        <p:spPr>
          <a:xfrm>
            <a:off x="10885818" y="5706863"/>
            <a:ext cx="850237" cy="850237"/>
          </a:xfrm>
          <a:prstGeom prst="rect">
            <a:avLst/>
          </a:prstGeom>
          <a:noFill/>
          <a:ln>
            <a:noFill/>
          </a:ln>
        </p:spPr>
      </p:pic>
    </p:spTree>
    <p:extLst>
      <p:ext uri="{BB962C8B-B14F-4D97-AF65-F5344CB8AC3E}">
        <p14:creationId xmlns:p14="http://schemas.microsoft.com/office/powerpoint/2010/main" val="9635012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2904">
          <p15:clr>
            <a:srgbClr val="FBAE40"/>
          </p15:clr>
        </p15:guide>
      </p15:sldGuideLst>
    </p:ext>
  </p:extLst>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15_Title and Content">
    <p:bg>
      <p:bgPr>
        <a:solidFill>
          <a:schemeClr val="tx2"/>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D62BB16-575B-491A-E02A-D6FA5C16B39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650A7E39-C22B-D208-7D78-06C2DA0E4175}"/>
              </a:ext>
            </a:extLst>
          </p:cNvPr>
          <p:cNvSpPr>
            <a:spLocks noGrp="1"/>
          </p:cNvSpPr>
          <p:nvPr>
            <p:ph type="title"/>
          </p:nvPr>
        </p:nvSpPr>
        <p:spPr>
          <a:xfrm>
            <a:off x="590951" y="365125"/>
            <a:ext cx="6743700" cy="1325563"/>
          </a:xfrm>
        </p:spPr>
        <p:txBody>
          <a:bodyPr>
            <a:noAutofit/>
          </a:bodyPr>
          <a:lstStyle>
            <a:lvl1pPr>
              <a:defRPr b="1">
                <a:solidFill>
                  <a:schemeClr val="bg1"/>
                </a:solidFill>
              </a:defRPr>
            </a:lvl1pPr>
          </a:lstStyle>
          <a:p>
            <a:r>
              <a:rPr lang="en-US" dirty="0"/>
              <a:t>Click to edit Master title style</a:t>
            </a:r>
          </a:p>
        </p:txBody>
      </p:sp>
      <p:sp>
        <p:nvSpPr>
          <p:cNvPr id="11" name="Date Placeholder 3">
            <a:extLst>
              <a:ext uri="{FF2B5EF4-FFF2-40B4-BE49-F238E27FC236}">
                <a16:creationId xmlns:a16="http://schemas.microsoft.com/office/drawing/2014/main" id="{46A64D04-3ECD-02C4-82D9-AB399A53B409}"/>
              </a:ext>
            </a:extLst>
          </p:cNvPr>
          <p:cNvSpPr>
            <a:spLocks noGrp="1"/>
          </p:cNvSpPr>
          <p:nvPr>
            <p:ph type="dt" sz="half" idx="10"/>
          </p:nvPr>
        </p:nvSpPr>
        <p:spPr>
          <a:xfrm>
            <a:off x="590951" y="6356350"/>
            <a:ext cx="635863" cy="365125"/>
          </a:xfrm>
        </p:spPr>
        <p:txBody>
          <a:bodyPr/>
          <a:lstStyle>
            <a:lvl1pPr>
              <a:defRPr lang="en-US" sz="800" kern="1200" smtClean="0">
                <a:solidFill>
                  <a:schemeClr val="bg1"/>
                </a:solidFill>
                <a:latin typeface="Montserrat" pitchFamily="2" charset="77"/>
                <a:ea typeface="+mn-ea"/>
                <a:cs typeface="+mn-cs"/>
              </a:defRPr>
            </a:lvl1pPr>
          </a:lstStyle>
          <a:p>
            <a:fld id="{CEC664A5-F8BA-4B47-B1E0-63F50E1B2C54}" type="datetime1">
              <a:rPr lang="en-US" smtClean="0"/>
              <a:t>9/8/2026</a:t>
            </a:fld>
            <a:endParaRPr lang="en-US"/>
          </a:p>
        </p:txBody>
      </p:sp>
      <p:sp>
        <p:nvSpPr>
          <p:cNvPr id="12" name="Footer Placeholder 4">
            <a:extLst>
              <a:ext uri="{FF2B5EF4-FFF2-40B4-BE49-F238E27FC236}">
                <a16:creationId xmlns:a16="http://schemas.microsoft.com/office/drawing/2014/main" id="{42AC90DE-D09E-C34D-1DD2-A47CB52F078D}"/>
              </a:ext>
            </a:extLst>
          </p:cNvPr>
          <p:cNvSpPr>
            <a:spLocks noGrp="1"/>
          </p:cNvSpPr>
          <p:nvPr>
            <p:ph type="ftr" sz="quarter" idx="11"/>
          </p:nvPr>
        </p:nvSpPr>
        <p:spPr>
          <a:xfrm>
            <a:off x="1319660" y="6356350"/>
            <a:ext cx="2978828" cy="365125"/>
          </a:xfrm>
        </p:spPr>
        <p:txBody>
          <a:bodyPr rIns="0"/>
          <a:lstStyle>
            <a:lvl1pPr algn="l">
              <a:defRPr sz="800">
                <a:solidFill>
                  <a:schemeClr val="bg1"/>
                </a:solidFill>
              </a:defRPr>
            </a:lvl1pPr>
          </a:lstStyle>
          <a:p>
            <a:r>
              <a:rPr lang="en-US"/>
              <a:t>Business Use</a:t>
            </a:r>
          </a:p>
        </p:txBody>
      </p:sp>
      <p:pic>
        <p:nvPicPr>
          <p:cNvPr id="5" name="Google Shape;229;p25" descr="A blue circle with white text&#10;&#10;Description automatically generated">
            <a:extLst>
              <a:ext uri="{FF2B5EF4-FFF2-40B4-BE49-F238E27FC236}">
                <a16:creationId xmlns:a16="http://schemas.microsoft.com/office/drawing/2014/main" id="{710BF6BF-2385-3494-16C2-54F757B75A2B}"/>
              </a:ext>
            </a:extLst>
          </p:cNvPr>
          <p:cNvPicPr preferRelativeResize="0"/>
          <p:nvPr userDrawn="1"/>
        </p:nvPicPr>
        <p:blipFill rotWithShape="1">
          <a:blip r:embed="rId3">
            <a:alphaModFix/>
          </a:blip>
          <a:srcRect/>
          <a:stretch/>
        </p:blipFill>
        <p:spPr>
          <a:xfrm>
            <a:off x="10885818" y="5706863"/>
            <a:ext cx="850237" cy="850237"/>
          </a:xfrm>
          <a:prstGeom prst="rect">
            <a:avLst/>
          </a:prstGeom>
          <a:noFill/>
          <a:ln>
            <a:noFill/>
          </a:ln>
        </p:spPr>
      </p:pic>
    </p:spTree>
    <p:extLst>
      <p:ext uri="{BB962C8B-B14F-4D97-AF65-F5344CB8AC3E}">
        <p14:creationId xmlns:p14="http://schemas.microsoft.com/office/powerpoint/2010/main" val="2996370776"/>
      </p:ext>
    </p:extLst>
  </p:cSld>
  <p:clrMapOvr>
    <a:masterClrMapping/>
  </p:clrMapOvr>
  <p:extLst>
    <p:ext uri="{DCECCB84-F9BA-43D5-87BE-67443E8EF086}">
      <p15:sldGuideLst xmlns:p15="http://schemas.microsoft.com/office/powerpoint/2012/main">
        <p15:guide id="1" pos="2904">
          <p15:clr>
            <a:srgbClr val="FBAE40"/>
          </p15:clr>
        </p15:guide>
      </p15:sldGuideLst>
    </p:ext>
  </p:extLst>
</p:sldLayout>
</file>

<file path=ppt/slideLayouts/slideLayout93.xml><?xml version="1.0" encoding="utf-8"?>
<p:sldLayout xmlns:a="http://schemas.openxmlformats.org/drawingml/2006/main" xmlns:r="http://schemas.openxmlformats.org/officeDocument/2006/relationships" xmlns:p="http://schemas.openxmlformats.org/presentationml/2006/main" type="obj" preserve="1">
  <p:cSld name="11_Title and Content">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0A7E39-C22B-D208-7D78-06C2DA0E4175}"/>
              </a:ext>
            </a:extLst>
          </p:cNvPr>
          <p:cNvSpPr>
            <a:spLocks noGrp="1"/>
          </p:cNvSpPr>
          <p:nvPr>
            <p:ph type="title"/>
          </p:nvPr>
        </p:nvSpPr>
        <p:spPr>
          <a:xfrm>
            <a:off x="590951" y="365125"/>
            <a:ext cx="6743700" cy="1325563"/>
          </a:xfrm>
        </p:spPr>
        <p:txBody>
          <a:bodyPr>
            <a:noAutofit/>
          </a:bodyPr>
          <a:lstStyle>
            <a:lvl1pPr>
              <a:defRPr b="1">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0A27EBEF-2A6E-2E73-A1E7-45671D8FE87B}"/>
              </a:ext>
            </a:extLst>
          </p:cNvPr>
          <p:cNvSpPr>
            <a:spLocks noGrp="1"/>
          </p:cNvSpPr>
          <p:nvPr>
            <p:ph idx="1"/>
          </p:nvPr>
        </p:nvSpPr>
        <p:spPr>
          <a:xfrm>
            <a:off x="590951" y="1825625"/>
            <a:ext cx="6743700" cy="3870479"/>
          </a:xfrm>
        </p:spPr>
        <p:txBody>
          <a:bodyPr>
            <a:no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9" name="Graphic 8">
            <a:extLst>
              <a:ext uri="{FF2B5EF4-FFF2-40B4-BE49-F238E27FC236}">
                <a16:creationId xmlns:a16="http://schemas.microsoft.com/office/drawing/2014/main" id="{32EFBF80-5F0B-C71A-584F-F1885D01BE9B}"/>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10712203" y="5832629"/>
            <a:ext cx="888846" cy="888846"/>
          </a:xfrm>
          <a:prstGeom prst="rect">
            <a:avLst/>
          </a:prstGeom>
        </p:spPr>
      </p:pic>
      <p:sp>
        <p:nvSpPr>
          <p:cNvPr id="11" name="Date Placeholder 3">
            <a:extLst>
              <a:ext uri="{FF2B5EF4-FFF2-40B4-BE49-F238E27FC236}">
                <a16:creationId xmlns:a16="http://schemas.microsoft.com/office/drawing/2014/main" id="{46A64D04-3ECD-02C4-82D9-AB399A53B409}"/>
              </a:ext>
            </a:extLst>
          </p:cNvPr>
          <p:cNvSpPr>
            <a:spLocks noGrp="1"/>
          </p:cNvSpPr>
          <p:nvPr>
            <p:ph type="dt" sz="half" idx="10"/>
          </p:nvPr>
        </p:nvSpPr>
        <p:spPr>
          <a:xfrm>
            <a:off x="590951" y="6356350"/>
            <a:ext cx="635863" cy="365125"/>
          </a:xfrm>
        </p:spPr>
        <p:txBody>
          <a:bodyPr/>
          <a:lstStyle>
            <a:lvl1pPr>
              <a:defRPr lang="en-US" sz="800" kern="1200" smtClean="0">
                <a:solidFill>
                  <a:schemeClr val="bg1"/>
                </a:solidFill>
                <a:latin typeface="Montserrat" pitchFamily="2" charset="77"/>
                <a:ea typeface="+mn-ea"/>
                <a:cs typeface="+mn-cs"/>
              </a:defRPr>
            </a:lvl1pPr>
          </a:lstStyle>
          <a:p>
            <a:fld id="{8847F64E-9CA5-1B4A-8C84-EA01C62AF380}" type="datetime1">
              <a:rPr lang="en-US" smtClean="0"/>
              <a:t>9/8/2026</a:t>
            </a:fld>
            <a:endParaRPr lang="en-US"/>
          </a:p>
        </p:txBody>
      </p:sp>
      <p:sp>
        <p:nvSpPr>
          <p:cNvPr id="12" name="Footer Placeholder 4">
            <a:extLst>
              <a:ext uri="{FF2B5EF4-FFF2-40B4-BE49-F238E27FC236}">
                <a16:creationId xmlns:a16="http://schemas.microsoft.com/office/drawing/2014/main" id="{42AC90DE-D09E-C34D-1DD2-A47CB52F078D}"/>
              </a:ext>
            </a:extLst>
          </p:cNvPr>
          <p:cNvSpPr>
            <a:spLocks noGrp="1"/>
          </p:cNvSpPr>
          <p:nvPr>
            <p:ph type="ftr" sz="quarter" idx="11"/>
          </p:nvPr>
        </p:nvSpPr>
        <p:spPr>
          <a:xfrm>
            <a:off x="1319660" y="6356350"/>
            <a:ext cx="2978828" cy="365125"/>
          </a:xfrm>
        </p:spPr>
        <p:txBody>
          <a:bodyPr rIns="0"/>
          <a:lstStyle>
            <a:lvl1pPr algn="l">
              <a:defRPr sz="800">
                <a:solidFill>
                  <a:schemeClr val="bg1"/>
                </a:solidFill>
              </a:defRPr>
            </a:lvl1pPr>
          </a:lstStyle>
          <a:p>
            <a:r>
              <a:rPr lang="en-US"/>
              <a:t>Business Use</a:t>
            </a:r>
          </a:p>
        </p:txBody>
      </p:sp>
      <p:pic>
        <p:nvPicPr>
          <p:cNvPr id="4" name="Graphic 3">
            <a:extLst>
              <a:ext uri="{FF2B5EF4-FFF2-40B4-BE49-F238E27FC236}">
                <a16:creationId xmlns:a16="http://schemas.microsoft.com/office/drawing/2014/main" id="{423291C2-6FFC-5EB5-DD52-77462B7691F7}"/>
              </a:ext>
            </a:extLst>
          </p:cNvPr>
          <p:cNvPicPr>
            <a:picLocks noChangeAspect="1"/>
          </p:cNvPicPr>
          <p:nvPr userDrawn="1"/>
        </p:nvPicPr>
        <p:blipFill rotWithShape="1">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l="920"/>
          <a:stretch/>
        </p:blipFill>
        <p:spPr>
          <a:xfrm flipH="1">
            <a:off x="5218075" y="1"/>
            <a:ext cx="6973925" cy="3959258"/>
          </a:xfrm>
          <a:prstGeom prst="rect">
            <a:avLst/>
          </a:prstGeom>
        </p:spPr>
      </p:pic>
    </p:spTree>
    <p:extLst>
      <p:ext uri="{BB962C8B-B14F-4D97-AF65-F5344CB8AC3E}">
        <p14:creationId xmlns:p14="http://schemas.microsoft.com/office/powerpoint/2010/main" val="3267435631"/>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2904">
          <p15:clr>
            <a:srgbClr val="FBAE40"/>
          </p15:clr>
        </p15:guide>
      </p15:sldGuideLst>
    </p:ext>
  </p:extLst>
</p:sldLayout>
</file>

<file path=ppt/slideLayouts/slideLayout94.xml><?xml version="1.0" encoding="utf-8"?>
<p:sldLayout xmlns:a="http://schemas.openxmlformats.org/drawingml/2006/main" xmlns:r="http://schemas.openxmlformats.org/officeDocument/2006/relationships" xmlns:p="http://schemas.openxmlformats.org/presentationml/2006/main" type="obj" preserve="1">
  <p:cSld name="6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0A7E39-C22B-D208-7D78-06C2DA0E4175}"/>
              </a:ext>
            </a:extLst>
          </p:cNvPr>
          <p:cNvSpPr>
            <a:spLocks noGrp="1"/>
          </p:cNvSpPr>
          <p:nvPr>
            <p:ph type="title"/>
          </p:nvPr>
        </p:nvSpPr>
        <p:spPr>
          <a:xfrm>
            <a:off x="4610100" y="365125"/>
            <a:ext cx="6743700" cy="1325563"/>
          </a:xfrm>
        </p:spPr>
        <p:txBody>
          <a:bodyPr>
            <a:noAutofit/>
          </a:bodyPr>
          <a:lstStyle>
            <a:lvl1pPr>
              <a:defRPr b="1">
                <a:solidFill>
                  <a:schemeClr val="tx2"/>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0A27EBEF-2A6E-2E73-A1E7-45671D8FE87B}"/>
              </a:ext>
            </a:extLst>
          </p:cNvPr>
          <p:cNvSpPr>
            <a:spLocks noGrp="1"/>
          </p:cNvSpPr>
          <p:nvPr>
            <p:ph idx="1"/>
          </p:nvPr>
        </p:nvSpPr>
        <p:spPr>
          <a:xfrm>
            <a:off x="4610100" y="1825625"/>
            <a:ext cx="6743700" cy="3870479"/>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Graphic 7">
            <a:extLst>
              <a:ext uri="{FF2B5EF4-FFF2-40B4-BE49-F238E27FC236}">
                <a16:creationId xmlns:a16="http://schemas.microsoft.com/office/drawing/2014/main" id="{77214315-80A4-B394-4A44-1138D65B2F21}"/>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0" y="0"/>
            <a:ext cx="12192000" cy="6858000"/>
          </a:xfrm>
          <a:prstGeom prst="rect">
            <a:avLst/>
          </a:prstGeom>
        </p:spPr>
      </p:pic>
      <p:pic>
        <p:nvPicPr>
          <p:cNvPr id="9" name="Graphic 8">
            <a:extLst>
              <a:ext uri="{FF2B5EF4-FFF2-40B4-BE49-F238E27FC236}">
                <a16:creationId xmlns:a16="http://schemas.microsoft.com/office/drawing/2014/main" id="{32EFBF80-5F0B-C71A-584F-F1885D01BE9B}"/>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0712203" y="5832629"/>
            <a:ext cx="888846" cy="888846"/>
          </a:xfrm>
          <a:prstGeom prst="rect">
            <a:avLst/>
          </a:prstGeom>
        </p:spPr>
      </p:pic>
      <p:sp>
        <p:nvSpPr>
          <p:cNvPr id="11" name="Date Placeholder 3">
            <a:extLst>
              <a:ext uri="{FF2B5EF4-FFF2-40B4-BE49-F238E27FC236}">
                <a16:creationId xmlns:a16="http://schemas.microsoft.com/office/drawing/2014/main" id="{46A64D04-3ECD-02C4-82D9-AB399A53B409}"/>
              </a:ext>
            </a:extLst>
          </p:cNvPr>
          <p:cNvSpPr>
            <a:spLocks noGrp="1"/>
          </p:cNvSpPr>
          <p:nvPr>
            <p:ph type="dt" sz="half" idx="10"/>
          </p:nvPr>
        </p:nvSpPr>
        <p:spPr>
          <a:xfrm>
            <a:off x="4610100" y="6356350"/>
            <a:ext cx="635863" cy="365125"/>
          </a:xfrm>
        </p:spPr>
        <p:txBody>
          <a:bodyPr/>
          <a:lstStyle>
            <a:lvl1pPr>
              <a:defRPr lang="en-US" sz="800" kern="1200" smtClean="0">
                <a:solidFill>
                  <a:schemeClr val="tx1"/>
                </a:solidFill>
                <a:latin typeface="Montserrat" pitchFamily="2" charset="77"/>
                <a:ea typeface="+mn-ea"/>
                <a:cs typeface="+mn-cs"/>
              </a:defRPr>
            </a:lvl1pPr>
          </a:lstStyle>
          <a:p>
            <a:fld id="{36A728AD-DF3A-B646-AE95-A45AE63FBF15}" type="datetime1">
              <a:rPr lang="en-US" smtClean="0"/>
              <a:t>9/8/2026</a:t>
            </a:fld>
            <a:endParaRPr lang="en-US"/>
          </a:p>
        </p:txBody>
      </p:sp>
      <p:sp>
        <p:nvSpPr>
          <p:cNvPr id="12" name="Footer Placeholder 4">
            <a:extLst>
              <a:ext uri="{FF2B5EF4-FFF2-40B4-BE49-F238E27FC236}">
                <a16:creationId xmlns:a16="http://schemas.microsoft.com/office/drawing/2014/main" id="{42AC90DE-D09E-C34D-1DD2-A47CB52F078D}"/>
              </a:ext>
            </a:extLst>
          </p:cNvPr>
          <p:cNvSpPr>
            <a:spLocks noGrp="1"/>
          </p:cNvSpPr>
          <p:nvPr>
            <p:ph type="ftr" sz="quarter" idx="11"/>
          </p:nvPr>
        </p:nvSpPr>
        <p:spPr>
          <a:xfrm>
            <a:off x="5338809" y="6356350"/>
            <a:ext cx="2978828" cy="365125"/>
          </a:xfrm>
        </p:spPr>
        <p:txBody>
          <a:bodyPr rIns="0"/>
          <a:lstStyle>
            <a:lvl1pPr algn="l">
              <a:defRPr sz="800">
                <a:solidFill>
                  <a:schemeClr val="tx1"/>
                </a:solidFill>
              </a:defRPr>
            </a:lvl1pPr>
          </a:lstStyle>
          <a:p>
            <a:r>
              <a:rPr lang="en-US"/>
              <a:t>Business Use</a:t>
            </a:r>
          </a:p>
        </p:txBody>
      </p:sp>
      <p:grpSp>
        <p:nvGrpSpPr>
          <p:cNvPr id="4" name="Group 3">
            <a:extLst>
              <a:ext uri="{FF2B5EF4-FFF2-40B4-BE49-F238E27FC236}">
                <a16:creationId xmlns:a16="http://schemas.microsoft.com/office/drawing/2014/main" id="{A4BAD4AD-5B44-27FE-41C7-1EE9ACFBFA07}"/>
              </a:ext>
            </a:extLst>
          </p:cNvPr>
          <p:cNvGrpSpPr>
            <a:grpSpLocks noChangeAspect="1"/>
          </p:cNvGrpSpPr>
          <p:nvPr userDrawn="1"/>
        </p:nvGrpSpPr>
        <p:grpSpPr>
          <a:xfrm>
            <a:off x="-342904" y="-2454275"/>
            <a:ext cx="4133088" cy="4133088"/>
            <a:chOff x="3256032" y="5813424"/>
            <a:chExt cx="3995928" cy="3995928"/>
          </a:xfrm>
        </p:grpSpPr>
        <p:sp>
          <p:nvSpPr>
            <p:cNvPr id="6" name="Oval 5">
              <a:extLst>
                <a:ext uri="{FF2B5EF4-FFF2-40B4-BE49-F238E27FC236}">
                  <a16:creationId xmlns:a16="http://schemas.microsoft.com/office/drawing/2014/main" id="{B0CF4EFB-D62E-6DD3-C667-07419A5C6A2F}"/>
                </a:ext>
              </a:extLst>
            </p:cNvPr>
            <p:cNvSpPr>
              <a:spLocks noChangeAspect="1"/>
            </p:cNvSpPr>
            <p:nvPr userDrawn="1"/>
          </p:nvSpPr>
          <p:spPr>
            <a:xfrm>
              <a:off x="3256032" y="5813424"/>
              <a:ext cx="3995928" cy="3995928"/>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Graphic 6">
              <a:extLst>
                <a:ext uri="{FF2B5EF4-FFF2-40B4-BE49-F238E27FC236}">
                  <a16:creationId xmlns:a16="http://schemas.microsoft.com/office/drawing/2014/main" id="{F388020E-A2E0-3DBA-E950-A3ADCD65BE2C}"/>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p:blipFill>
          <p:spPr>
            <a:xfrm>
              <a:off x="4483319" y="8669254"/>
              <a:ext cx="1550297" cy="444036"/>
            </a:xfrm>
            <a:prstGeom prst="rect">
              <a:avLst/>
            </a:prstGeom>
          </p:spPr>
        </p:pic>
      </p:grpSp>
    </p:spTree>
    <p:extLst>
      <p:ext uri="{BB962C8B-B14F-4D97-AF65-F5344CB8AC3E}">
        <p14:creationId xmlns:p14="http://schemas.microsoft.com/office/powerpoint/2010/main" val="448023173"/>
      </p:ext>
    </p:extLst>
  </p:cSld>
  <p:clrMapOvr>
    <a:masterClrMapping/>
  </p:clrMapOvr>
  <p:extLst>
    <p:ext uri="{DCECCB84-F9BA-43D5-87BE-67443E8EF086}">
      <p15:sldGuideLst xmlns:p15="http://schemas.microsoft.com/office/powerpoint/2012/main">
        <p15:guide id="1" pos="2904">
          <p15:clr>
            <a:srgbClr val="FBAE40"/>
          </p15:clr>
        </p15:guide>
      </p15:sldGuideLst>
    </p:ext>
  </p:extLst>
</p:sldLayout>
</file>

<file path=ppt/slideLayouts/slideLayout95.xml><?xml version="1.0" encoding="utf-8"?>
<p:sldLayout xmlns:a="http://schemas.openxmlformats.org/drawingml/2006/main" xmlns:r="http://schemas.openxmlformats.org/officeDocument/2006/relationships" xmlns:p="http://schemas.openxmlformats.org/presentationml/2006/main" type="obj" preserve="1">
  <p:cSld name="7_Title and Content">
    <p:bg>
      <p:bgPr>
        <a:solidFill>
          <a:schemeClr val="tx2"/>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404E035E-2046-4F06-63F1-24F39570D4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650A7E39-C22B-D208-7D78-06C2DA0E4175}"/>
              </a:ext>
            </a:extLst>
          </p:cNvPr>
          <p:cNvSpPr>
            <a:spLocks noGrp="1"/>
          </p:cNvSpPr>
          <p:nvPr>
            <p:ph type="title"/>
          </p:nvPr>
        </p:nvSpPr>
        <p:spPr>
          <a:xfrm>
            <a:off x="2724149" y="365125"/>
            <a:ext cx="9011905" cy="1325563"/>
          </a:xfrm>
        </p:spPr>
        <p:txBody>
          <a:bodyPr>
            <a:noAutofit/>
          </a:bodyPr>
          <a:lstStyle>
            <a:lvl1pPr>
              <a:defRPr b="1">
                <a:solidFill>
                  <a:schemeClr val="bg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0A27EBEF-2A6E-2E73-A1E7-45671D8FE87B}"/>
              </a:ext>
            </a:extLst>
          </p:cNvPr>
          <p:cNvSpPr>
            <a:spLocks noGrp="1"/>
          </p:cNvSpPr>
          <p:nvPr>
            <p:ph idx="1"/>
          </p:nvPr>
        </p:nvSpPr>
        <p:spPr>
          <a:xfrm>
            <a:off x="1556180" y="1825625"/>
            <a:ext cx="10179873" cy="3870479"/>
          </a:xfrm>
        </p:spPr>
        <p:txBody>
          <a:bodyPr>
            <a:no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Date Placeholder 3">
            <a:extLst>
              <a:ext uri="{FF2B5EF4-FFF2-40B4-BE49-F238E27FC236}">
                <a16:creationId xmlns:a16="http://schemas.microsoft.com/office/drawing/2014/main" id="{46A64D04-3ECD-02C4-82D9-AB399A53B409}"/>
              </a:ext>
            </a:extLst>
          </p:cNvPr>
          <p:cNvSpPr>
            <a:spLocks noGrp="1"/>
          </p:cNvSpPr>
          <p:nvPr>
            <p:ph type="dt" sz="half" idx="10"/>
          </p:nvPr>
        </p:nvSpPr>
        <p:spPr>
          <a:xfrm>
            <a:off x="4610100" y="6356350"/>
            <a:ext cx="635863" cy="365125"/>
          </a:xfrm>
        </p:spPr>
        <p:txBody>
          <a:bodyPr/>
          <a:lstStyle>
            <a:lvl1pPr>
              <a:defRPr lang="en-US" sz="800" kern="1200" smtClean="0">
                <a:solidFill>
                  <a:schemeClr val="bg1"/>
                </a:solidFill>
                <a:latin typeface="Montserrat" pitchFamily="2" charset="77"/>
                <a:ea typeface="+mn-ea"/>
                <a:cs typeface="+mn-cs"/>
              </a:defRPr>
            </a:lvl1pPr>
          </a:lstStyle>
          <a:p>
            <a:fld id="{84AEE949-58DE-D541-944B-7108B89FEC13}" type="datetime1">
              <a:rPr lang="en-US" smtClean="0"/>
              <a:t>9/8/2026</a:t>
            </a:fld>
            <a:endParaRPr lang="en-US"/>
          </a:p>
        </p:txBody>
      </p:sp>
      <p:sp>
        <p:nvSpPr>
          <p:cNvPr id="12" name="Footer Placeholder 4">
            <a:extLst>
              <a:ext uri="{FF2B5EF4-FFF2-40B4-BE49-F238E27FC236}">
                <a16:creationId xmlns:a16="http://schemas.microsoft.com/office/drawing/2014/main" id="{42AC90DE-D09E-C34D-1DD2-A47CB52F078D}"/>
              </a:ext>
            </a:extLst>
          </p:cNvPr>
          <p:cNvSpPr>
            <a:spLocks noGrp="1"/>
          </p:cNvSpPr>
          <p:nvPr>
            <p:ph type="ftr" sz="quarter" idx="11"/>
          </p:nvPr>
        </p:nvSpPr>
        <p:spPr>
          <a:xfrm>
            <a:off x="5338809" y="6356350"/>
            <a:ext cx="2978828" cy="365125"/>
          </a:xfrm>
        </p:spPr>
        <p:txBody>
          <a:bodyPr rIns="0"/>
          <a:lstStyle>
            <a:lvl1pPr algn="l">
              <a:defRPr sz="800">
                <a:solidFill>
                  <a:schemeClr val="bg1"/>
                </a:solidFill>
              </a:defRPr>
            </a:lvl1pPr>
          </a:lstStyle>
          <a:p>
            <a:r>
              <a:rPr lang="en-US"/>
              <a:t>Business Use</a:t>
            </a:r>
          </a:p>
        </p:txBody>
      </p:sp>
      <p:pic>
        <p:nvPicPr>
          <p:cNvPr id="5" name="Google Shape;229;p25" descr="A blue circle with white text&#10;&#10;Description automatically generated">
            <a:extLst>
              <a:ext uri="{FF2B5EF4-FFF2-40B4-BE49-F238E27FC236}">
                <a16:creationId xmlns:a16="http://schemas.microsoft.com/office/drawing/2014/main" id="{F140948B-6A91-74AF-DC29-AE67C59CB252}"/>
              </a:ext>
            </a:extLst>
          </p:cNvPr>
          <p:cNvPicPr preferRelativeResize="0"/>
          <p:nvPr userDrawn="1"/>
        </p:nvPicPr>
        <p:blipFill rotWithShape="1">
          <a:blip r:embed="rId3">
            <a:alphaModFix/>
          </a:blip>
          <a:srcRect/>
          <a:stretch/>
        </p:blipFill>
        <p:spPr>
          <a:xfrm>
            <a:off x="10885818" y="5706863"/>
            <a:ext cx="850237" cy="850237"/>
          </a:xfrm>
          <a:prstGeom prst="rect">
            <a:avLst/>
          </a:prstGeom>
          <a:noFill/>
          <a:ln>
            <a:noFill/>
          </a:ln>
        </p:spPr>
      </p:pic>
    </p:spTree>
    <p:extLst>
      <p:ext uri="{BB962C8B-B14F-4D97-AF65-F5344CB8AC3E}">
        <p14:creationId xmlns:p14="http://schemas.microsoft.com/office/powerpoint/2010/main" val="1508638512"/>
      </p:ext>
    </p:extLst>
  </p:cSld>
  <p:clrMapOvr>
    <a:masterClrMapping/>
  </p:clrMapOvr>
  <p:extLst>
    <p:ext uri="{DCECCB84-F9BA-43D5-87BE-67443E8EF086}">
      <p15:sldGuideLst xmlns:p15="http://schemas.microsoft.com/office/powerpoint/2012/main">
        <p15:guide id="1" pos="2904">
          <p15:clr>
            <a:srgbClr val="FBAE40"/>
          </p15:clr>
        </p15:guide>
      </p15:sldGuideLst>
    </p:ext>
  </p:extLst>
</p:sldLayout>
</file>

<file path=ppt/slideLayouts/slideLayout96.xml><?xml version="1.0" encoding="utf-8"?>
<p:sldLayout xmlns:a="http://schemas.openxmlformats.org/drawingml/2006/main" xmlns:r="http://schemas.openxmlformats.org/officeDocument/2006/relationships" xmlns:p="http://schemas.openxmlformats.org/presentationml/2006/main" type="obj" preserve="1">
  <p:cSld name="9_Title and Content">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0A7E39-C22B-D208-7D78-06C2DA0E4175}"/>
              </a:ext>
            </a:extLst>
          </p:cNvPr>
          <p:cNvSpPr>
            <a:spLocks noGrp="1"/>
          </p:cNvSpPr>
          <p:nvPr>
            <p:ph type="title"/>
          </p:nvPr>
        </p:nvSpPr>
        <p:spPr>
          <a:xfrm>
            <a:off x="4610100" y="365125"/>
            <a:ext cx="6743700" cy="1325563"/>
          </a:xfrm>
        </p:spPr>
        <p:txBody>
          <a:bodyPr>
            <a:noAutofit/>
          </a:bodyPr>
          <a:lstStyle>
            <a:lvl1pPr>
              <a:defRPr b="1">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0A27EBEF-2A6E-2E73-A1E7-45671D8FE87B}"/>
              </a:ext>
            </a:extLst>
          </p:cNvPr>
          <p:cNvSpPr>
            <a:spLocks noGrp="1"/>
          </p:cNvSpPr>
          <p:nvPr>
            <p:ph idx="1"/>
          </p:nvPr>
        </p:nvSpPr>
        <p:spPr>
          <a:xfrm>
            <a:off x="4610100" y="1825625"/>
            <a:ext cx="6743700" cy="3870479"/>
          </a:xfrm>
        </p:spPr>
        <p:txBody>
          <a:bodyPr>
            <a:no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Graphic 7">
            <a:extLst>
              <a:ext uri="{FF2B5EF4-FFF2-40B4-BE49-F238E27FC236}">
                <a16:creationId xmlns:a16="http://schemas.microsoft.com/office/drawing/2014/main" id="{77214315-80A4-B394-4A44-1138D65B2F21}"/>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2"/>
              </a:ext>
            </a:extLst>
          </a:blip>
          <a:srcRect/>
          <a:stretch/>
        </p:blipFill>
        <p:spPr>
          <a:xfrm>
            <a:off x="0" y="0"/>
            <a:ext cx="12192000" cy="6858000"/>
          </a:xfrm>
          <a:prstGeom prst="rect">
            <a:avLst/>
          </a:prstGeom>
        </p:spPr>
      </p:pic>
      <p:pic>
        <p:nvPicPr>
          <p:cNvPr id="9" name="Graphic 8">
            <a:extLst>
              <a:ext uri="{FF2B5EF4-FFF2-40B4-BE49-F238E27FC236}">
                <a16:creationId xmlns:a16="http://schemas.microsoft.com/office/drawing/2014/main" id="{32EFBF80-5F0B-C71A-584F-F1885D01BE9B}"/>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0712203" y="5832629"/>
            <a:ext cx="888846" cy="888846"/>
          </a:xfrm>
          <a:prstGeom prst="rect">
            <a:avLst/>
          </a:prstGeom>
        </p:spPr>
      </p:pic>
      <p:sp>
        <p:nvSpPr>
          <p:cNvPr id="11" name="Date Placeholder 3">
            <a:extLst>
              <a:ext uri="{FF2B5EF4-FFF2-40B4-BE49-F238E27FC236}">
                <a16:creationId xmlns:a16="http://schemas.microsoft.com/office/drawing/2014/main" id="{46A64D04-3ECD-02C4-82D9-AB399A53B409}"/>
              </a:ext>
            </a:extLst>
          </p:cNvPr>
          <p:cNvSpPr>
            <a:spLocks noGrp="1"/>
          </p:cNvSpPr>
          <p:nvPr>
            <p:ph type="dt" sz="half" idx="10"/>
          </p:nvPr>
        </p:nvSpPr>
        <p:spPr>
          <a:xfrm>
            <a:off x="4610100" y="6356350"/>
            <a:ext cx="635863" cy="365125"/>
          </a:xfrm>
        </p:spPr>
        <p:txBody>
          <a:bodyPr/>
          <a:lstStyle>
            <a:lvl1pPr>
              <a:defRPr lang="en-US" sz="800" kern="1200" smtClean="0">
                <a:solidFill>
                  <a:schemeClr val="bg1"/>
                </a:solidFill>
                <a:latin typeface="Montserrat" pitchFamily="2" charset="77"/>
                <a:ea typeface="+mn-ea"/>
                <a:cs typeface="+mn-cs"/>
              </a:defRPr>
            </a:lvl1pPr>
          </a:lstStyle>
          <a:p>
            <a:fld id="{661A6F2E-515C-BE47-AFF8-4543B07C78BD}" type="datetime1">
              <a:rPr lang="en-US" smtClean="0"/>
              <a:t>9/8/2026</a:t>
            </a:fld>
            <a:endParaRPr lang="en-US"/>
          </a:p>
        </p:txBody>
      </p:sp>
      <p:sp>
        <p:nvSpPr>
          <p:cNvPr id="12" name="Footer Placeholder 4">
            <a:extLst>
              <a:ext uri="{FF2B5EF4-FFF2-40B4-BE49-F238E27FC236}">
                <a16:creationId xmlns:a16="http://schemas.microsoft.com/office/drawing/2014/main" id="{42AC90DE-D09E-C34D-1DD2-A47CB52F078D}"/>
              </a:ext>
            </a:extLst>
          </p:cNvPr>
          <p:cNvSpPr>
            <a:spLocks noGrp="1"/>
          </p:cNvSpPr>
          <p:nvPr>
            <p:ph type="ftr" sz="quarter" idx="11"/>
          </p:nvPr>
        </p:nvSpPr>
        <p:spPr>
          <a:xfrm>
            <a:off x="5338809" y="6356350"/>
            <a:ext cx="2978828" cy="365125"/>
          </a:xfrm>
        </p:spPr>
        <p:txBody>
          <a:bodyPr rIns="0"/>
          <a:lstStyle>
            <a:lvl1pPr algn="l">
              <a:defRPr sz="800">
                <a:solidFill>
                  <a:schemeClr val="bg1"/>
                </a:solidFill>
              </a:defRPr>
            </a:lvl1pPr>
          </a:lstStyle>
          <a:p>
            <a:r>
              <a:rPr lang="en-US"/>
              <a:t>Business Use</a:t>
            </a:r>
          </a:p>
        </p:txBody>
      </p:sp>
      <p:sp>
        <p:nvSpPr>
          <p:cNvPr id="6" name="Oval 5">
            <a:extLst>
              <a:ext uri="{FF2B5EF4-FFF2-40B4-BE49-F238E27FC236}">
                <a16:creationId xmlns:a16="http://schemas.microsoft.com/office/drawing/2014/main" id="{8143FD58-8FEC-B567-0888-1E0ADE373BEB}"/>
              </a:ext>
            </a:extLst>
          </p:cNvPr>
          <p:cNvSpPr>
            <a:spLocks noChangeAspect="1"/>
          </p:cNvSpPr>
          <p:nvPr userDrawn="1"/>
        </p:nvSpPr>
        <p:spPr>
          <a:xfrm>
            <a:off x="-342904" y="-2454275"/>
            <a:ext cx="4133088" cy="4133088"/>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Graphic 12">
            <a:extLst>
              <a:ext uri="{FF2B5EF4-FFF2-40B4-BE49-F238E27FC236}">
                <a16:creationId xmlns:a16="http://schemas.microsoft.com/office/drawing/2014/main" id="{0F2E556D-07F4-57A7-7246-2FA0B775AF12}"/>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724395" y="310623"/>
            <a:ext cx="2101520" cy="764783"/>
          </a:xfrm>
          <a:prstGeom prst="rect">
            <a:avLst/>
          </a:prstGeom>
        </p:spPr>
      </p:pic>
    </p:spTree>
    <p:extLst>
      <p:ext uri="{BB962C8B-B14F-4D97-AF65-F5344CB8AC3E}">
        <p14:creationId xmlns:p14="http://schemas.microsoft.com/office/powerpoint/2010/main" val="290386369"/>
      </p:ext>
    </p:extLst>
  </p:cSld>
  <p:clrMapOvr>
    <a:masterClrMapping/>
  </p:clrMapOvr>
  <p:extLst>
    <p:ext uri="{DCECCB84-F9BA-43D5-87BE-67443E8EF086}">
      <p15:sldGuideLst xmlns:p15="http://schemas.microsoft.com/office/powerpoint/2012/main">
        <p15:guide id="1" pos="2904">
          <p15:clr>
            <a:srgbClr val="FBAE40"/>
          </p15:clr>
        </p15:guide>
      </p15:sldGuideLst>
    </p:ext>
  </p:extLst>
</p:sldLayout>
</file>

<file path=ppt/slideLayouts/slideLayout97.xml><?xml version="1.0" encoding="utf-8"?>
<p:sldLayout xmlns:a="http://schemas.openxmlformats.org/drawingml/2006/main" xmlns:r="http://schemas.openxmlformats.org/officeDocument/2006/relationships" xmlns:p="http://schemas.openxmlformats.org/presentationml/2006/main" type="obj" preserve="1">
  <p:cSld name="10_Title and Content">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0A7E39-C22B-D208-7D78-06C2DA0E4175}"/>
              </a:ext>
            </a:extLst>
          </p:cNvPr>
          <p:cNvSpPr>
            <a:spLocks noGrp="1"/>
          </p:cNvSpPr>
          <p:nvPr>
            <p:ph type="title"/>
          </p:nvPr>
        </p:nvSpPr>
        <p:spPr>
          <a:xfrm>
            <a:off x="4610100" y="365125"/>
            <a:ext cx="6743700" cy="1325563"/>
          </a:xfrm>
        </p:spPr>
        <p:txBody>
          <a:bodyPr>
            <a:noAutofit/>
          </a:bodyPr>
          <a:lstStyle>
            <a:lvl1pPr>
              <a:defRPr b="1">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0A27EBEF-2A6E-2E73-A1E7-45671D8FE87B}"/>
              </a:ext>
            </a:extLst>
          </p:cNvPr>
          <p:cNvSpPr>
            <a:spLocks noGrp="1"/>
          </p:cNvSpPr>
          <p:nvPr>
            <p:ph idx="1"/>
          </p:nvPr>
        </p:nvSpPr>
        <p:spPr>
          <a:xfrm>
            <a:off x="4610100" y="1825625"/>
            <a:ext cx="6743700" cy="3870479"/>
          </a:xfrm>
        </p:spPr>
        <p:txBody>
          <a:bodyPr>
            <a:no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Graphic 7">
            <a:extLst>
              <a:ext uri="{FF2B5EF4-FFF2-40B4-BE49-F238E27FC236}">
                <a16:creationId xmlns:a16="http://schemas.microsoft.com/office/drawing/2014/main" id="{77214315-80A4-B394-4A44-1138D65B2F21}"/>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2"/>
              </a:ext>
            </a:extLst>
          </a:blip>
          <a:srcRect/>
          <a:stretch/>
        </p:blipFill>
        <p:spPr>
          <a:xfrm>
            <a:off x="0" y="0"/>
            <a:ext cx="12192000" cy="6858000"/>
          </a:xfrm>
          <a:prstGeom prst="rect">
            <a:avLst/>
          </a:prstGeom>
        </p:spPr>
      </p:pic>
      <p:pic>
        <p:nvPicPr>
          <p:cNvPr id="9" name="Graphic 8">
            <a:extLst>
              <a:ext uri="{FF2B5EF4-FFF2-40B4-BE49-F238E27FC236}">
                <a16:creationId xmlns:a16="http://schemas.microsoft.com/office/drawing/2014/main" id="{32EFBF80-5F0B-C71A-584F-F1885D01BE9B}"/>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0712203" y="5832629"/>
            <a:ext cx="888846" cy="888846"/>
          </a:xfrm>
          <a:prstGeom prst="rect">
            <a:avLst/>
          </a:prstGeom>
        </p:spPr>
      </p:pic>
      <p:sp>
        <p:nvSpPr>
          <p:cNvPr id="11" name="Date Placeholder 3">
            <a:extLst>
              <a:ext uri="{FF2B5EF4-FFF2-40B4-BE49-F238E27FC236}">
                <a16:creationId xmlns:a16="http://schemas.microsoft.com/office/drawing/2014/main" id="{46A64D04-3ECD-02C4-82D9-AB399A53B409}"/>
              </a:ext>
            </a:extLst>
          </p:cNvPr>
          <p:cNvSpPr>
            <a:spLocks noGrp="1"/>
          </p:cNvSpPr>
          <p:nvPr>
            <p:ph type="dt" sz="half" idx="10"/>
          </p:nvPr>
        </p:nvSpPr>
        <p:spPr>
          <a:xfrm>
            <a:off x="4610100" y="6356350"/>
            <a:ext cx="635863" cy="365125"/>
          </a:xfrm>
        </p:spPr>
        <p:txBody>
          <a:bodyPr/>
          <a:lstStyle>
            <a:lvl1pPr>
              <a:defRPr lang="en-US" sz="800" kern="1200" smtClean="0">
                <a:solidFill>
                  <a:schemeClr val="bg1"/>
                </a:solidFill>
                <a:latin typeface="Montserrat" pitchFamily="2" charset="77"/>
                <a:ea typeface="+mn-ea"/>
                <a:cs typeface="+mn-cs"/>
              </a:defRPr>
            </a:lvl1pPr>
          </a:lstStyle>
          <a:p>
            <a:fld id="{43724F89-90C9-FE4E-9FA5-09BAF9279BE3}" type="datetime1">
              <a:rPr lang="en-US" smtClean="0"/>
              <a:t>9/8/2026</a:t>
            </a:fld>
            <a:endParaRPr lang="en-US"/>
          </a:p>
        </p:txBody>
      </p:sp>
      <p:sp>
        <p:nvSpPr>
          <p:cNvPr id="12" name="Footer Placeholder 4">
            <a:extLst>
              <a:ext uri="{FF2B5EF4-FFF2-40B4-BE49-F238E27FC236}">
                <a16:creationId xmlns:a16="http://schemas.microsoft.com/office/drawing/2014/main" id="{42AC90DE-D09E-C34D-1DD2-A47CB52F078D}"/>
              </a:ext>
            </a:extLst>
          </p:cNvPr>
          <p:cNvSpPr>
            <a:spLocks noGrp="1"/>
          </p:cNvSpPr>
          <p:nvPr>
            <p:ph type="ftr" sz="quarter" idx="11"/>
          </p:nvPr>
        </p:nvSpPr>
        <p:spPr>
          <a:xfrm>
            <a:off x="5338809" y="6356350"/>
            <a:ext cx="2978828" cy="365125"/>
          </a:xfrm>
        </p:spPr>
        <p:txBody>
          <a:bodyPr rIns="0"/>
          <a:lstStyle>
            <a:lvl1pPr algn="l">
              <a:defRPr sz="800">
                <a:solidFill>
                  <a:schemeClr val="bg1"/>
                </a:solidFill>
              </a:defRPr>
            </a:lvl1pPr>
          </a:lstStyle>
          <a:p>
            <a:r>
              <a:rPr lang="en-US"/>
              <a:t>Business Use</a:t>
            </a:r>
          </a:p>
        </p:txBody>
      </p:sp>
      <p:sp>
        <p:nvSpPr>
          <p:cNvPr id="6" name="Oval 5">
            <a:extLst>
              <a:ext uri="{FF2B5EF4-FFF2-40B4-BE49-F238E27FC236}">
                <a16:creationId xmlns:a16="http://schemas.microsoft.com/office/drawing/2014/main" id="{8143FD58-8FEC-B567-0888-1E0ADE373BEB}"/>
              </a:ext>
            </a:extLst>
          </p:cNvPr>
          <p:cNvSpPr>
            <a:spLocks noChangeAspect="1"/>
          </p:cNvSpPr>
          <p:nvPr userDrawn="1"/>
        </p:nvSpPr>
        <p:spPr>
          <a:xfrm>
            <a:off x="-342904" y="-2454275"/>
            <a:ext cx="4133088" cy="4133088"/>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Graphic 12">
            <a:extLst>
              <a:ext uri="{FF2B5EF4-FFF2-40B4-BE49-F238E27FC236}">
                <a16:creationId xmlns:a16="http://schemas.microsoft.com/office/drawing/2014/main" id="{0F2E556D-07F4-57A7-7246-2FA0B775AF12}"/>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p:blipFill>
        <p:spPr>
          <a:xfrm>
            <a:off x="724395" y="518427"/>
            <a:ext cx="2101520" cy="349175"/>
          </a:xfrm>
          <a:prstGeom prst="rect">
            <a:avLst/>
          </a:prstGeom>
        </p:spPr>
      </p:pic>
    </p:spTree>
    <p:extLst>
      <p:ext uri="{BB962C8B-B14F-4D97-AF65-F5344CB8AC3E}">
        <p14:creationId xmlns:p14="http://schemas.microsoft.com/office/powerpoint/2010/main" val="816029842"/>
      </p:ext>
    </p:extLst>
  </p:cSld>
  <p:clrMapOvr>
    <a:masterClrMapping/>
  </p:clrMapOvr>
  <p:extLst>
    <p:ext uri="{DCECCB84-F9BA-43D5-87BE-67443E8EF086}">
      <p15:sldGuideLst xmlns:p15="http://schemas.microsoft.com/office/powerpoint/2012/main">
        <p15:guide id="1" pos="2904">
          <p15:clr>
            <a:srgbClr val="FBAE40"/>
          </p15:clr>
        </p15:guide>
      </p15:sldGuideLst>
    </p:ext>
  </p:extLst>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Section Header">
    <p:bg>
      <p:bgPr>
        <a:solidFill>
          <a:schemeClr val="tx2"/>
        </a:solidFill>
        <a:effectLst/>
      </p:bgPr>
    </p:bg>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10CD9DFA-49E7-89E3-757A-7A3C0E7BB1B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2678E34-4E83-2C49-F4A8-B660FDB286ED}"/>
              </a:ext>
            </a:extLst>
          </p:cNvPr>
          <p:cNvSpPr>
            <a:spLocks noGrp="1"/>
          </p:cNvSpPr>
          <p:nvPr>
            <p:ph type="title"/>
          </p:nvPr>
        </p:nvSpPr>
        <p:spPr>
          <a:xfrm>
            <a:off x="5394960" y="1709738"/>
            <a:ext cx="5952490" cy="2852737"/>
          </a:xfrm>
        </p:spPr>
        <p:txBody>
          <a:bodyPr anchor="b">
            <a:noAutofit/>
          </a:bodyPr>
          <a:lstStyle>
            <a:lvl1pPr>
              <a:defRPr lang="en-US" sz="6000" b="1" i="0" kern="1200" dirty="0">
                <a:solidFill>
                  <a:schemeClr val="bg1"/>
                </a:solidFill>
                <a:latin typeface="Montserrat" pitchFamily="2" charset="77"/>
                <a:ea typeface="+mj-ea"/>
                <a:cs typeface="+mj-cs"/>
              </a:defRPr>
            </a:lvl1pPr>
          </a:lstStyle>
          <a:p>
            <a:r>
              <a:rPr lang="en-US"/>
              <a:t>Click to edit Master title style</a:t>
            </a:r>
          </a:p>
        </p:txBody>
      </p:sp>
      <p:sp>
        <p:nvSpPr>
          <p:cNvPr id="3" name="Text Placeholder 2">
            <a:extLst>
              <a:ext uri="{FF2B5EF4-FFF2-40B4-BE49-F238E27FC236}">
                <a16:creationId xmlns:a16="http://schemas.microsoft.com/office/drawing/2014/main" id="{8E3D0C8B-AAC9-5234-465F-7F336410EF1C}"/>
              </a:ext>
            </a:extLst>
          </p:cNvPr>
          <p:cNvSpPr>
            <a:spLocks noGrp="1"/>
          </p:cNvSpPr>
          <p:nvPr>
            <p:ph type="body" idx="1"/>
          </p:nvPr>
        </p:nvSpPr>
        <p:spPr>
          <a:xfrm>
            <a:off x="5394960" y="4589463"/>
            <a:ext cx="5952490" cy="1106641"/>
          </a:xfrm>
        </p:spPr>
        <p:txBody>
          <a:bodyPr>
            <a:noAutofit/>
          </a:bodyPr>
          <a:lstStyle>
            <a:lvl1pPr marL="0" indent="0">
              <a:buNone/>
              <a:defRPr sz="240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Date Placeholder 3">
            <a:extLst>
              <a:ext uri="{FF2B5EF4-FFF2-40B4-BE49-F238E27FC236}">
                <a16:creationId xmlns:a16="http://schemas.microsoft.com/office/drawing/2014/main" id="{148C4E21-BDDE-28C8-91DB-07EA72F16805}"/>
              </a:ext>
            </a:extLst>
          </p:cNvPr>
          <p:cNvSpPr>
            <a:spLocks noGrp="1"/>
          </p:cNvSpPr>
          <p:nvPr>
            <p:ph type="dt" sz="half" idx="10"/>
          </p:nvPr>
        </p:nvSpPr>
        <p:spPr>
          <a:xfrm>
            <a:off x="5394960" y="6356350"/>
            <a:ext cx="635863" cy="365125"/>
          </a:xfrm>
        </p:spPr>
        <p:txBody>
          <a:bodyPr/>
          <a:lstStyle>
            <a:lvl1pPr>
              <a:defRPr lang="en-US" sz="800" kern="1200" smtClean="0">
                <a:solidFill>
                  <a:schemeClr val="bg1"/>
                </a:solidFill>
                <a:latin typeface="Montserrat" pitchFamily="2" charset="77"/>
                <a:ea typeface="+mn-ea"/>
                <a:cs typeface="+mn-cs"/>
              </a:defRPr>
            </a:lvl1pPr>
          </a:lstStyle>
          <a:p>
            <a:fld id="{68CF1291-B142-7F49-8E88-B3E92208CDEC}" type="datetime1">
              <a:rPr lang="en-US" smtClean="0"/>
              <a:t>9/8/2026</a:t>
            </a:fld>
            <a:endParaRPr lang="en-US"/>
          </a:p>
        </p:txBody>
      </p:sp>
      <p:sp>
        <p:nvSpPr>
          <p:cNvPr id="11" name="Footer Placeholder 4">
            <a:extLst>
              <a:ext uri="{FF2B5EF4-FFF2-40B4-BE49-F238E27FC236}">
                <a16:creationId xmlns:a16="http://schemas.microsoft.com/office/drawing/2014/main" id="{CA379FC6-1F29-D7C1-F6D5-79383845605A}"/>
              </a:ext>
            </a:extLst>
          </p:cNvPr>
          <p:cNvSpPr>
            <a:spLocks noGrp="1"/>
          </p:cNvSpPr>
          <p:nvPr>
            <p:ph type="ftr" sz="quarter" idx="11"/>
          </p:nvPr>
        </p:nvSpPr>
        <p:spPr>
          <a:xfrm>
            <a:off x="6123669" y="6356350"/>
            <a:ext cx="2978828" cy="365125"/>
          </a:xfrm>
        </p:spPr>
        <p:txBody>
          <a:bodyPr rIns="0"/>
          <a:lstStyle>
            <a:lvl1pPr algn="l">
              <a:defRPr sz="800">
                <a:solidFill>
                  <a:schemeClr val="bg1"/>
                </a:solidFill>
              </a:defRPr>
            </a:lvl1pPr>
          </a:lstStyle>
          <a:p>
            <a:r>
              <a:rPr lang="en-US"/>
              <a:t>Business Use</a:t>
            </a:r>
          </a:p>
        </p:txBody>
      </p:sp>
      <p:sp>
        <p:nvSpPr>
          <p:cNvPr id="12" name="Picture Placeholder 19">
            <a:extLst>
              <a:ext uri="{FF2B5EF4-FFF2-40B4-BE49-F238E27FC236}">
                <a16:creationId xmlns:a16="http://schemas.microsoft.com/office/drawing/2014/main" id="{33A0DEC1-66C9-DDC7-414F-30AD492B2898}"/>
              </a:ext>
            </a:extLst>
          </p:cNvPr>
          <p:cNvSpPr>
            <a:spLocks noGrp="1"/>
          </p:cNvSpPr>
          <p:nvPr>
            <p:ph type="pic" sz="quarter" idx="12"/>
          </p:nvPr>
        </p:nvSpPr>
        <p:spPr>
          <a:xfrm>
            <a:off x="1055572" y="959676"/>
            <a:ext cx="3906966" cy="3906964"/>
          </a:xfrm>
          <a:prstGeom prst="ellipse">
            <a:avLst/>
          </a:prstGeom>
          <a:solidFill>
            <a:schemeClr val="bg1">
              <a:lumMod val="95000"/>
            </a:schemeClr>
          </a:solidFill>
        </p:spPr>
        <p:txBody>
          <a:bodyPr/>
          <a:lstStyle/>
          <a:p>
            <a:endParaRPr lang="en-US"/>
          </a:p>
        </p:txBody>
      </p:sp>
      <p:pic>
        <p:nvPicPr>
          <p:cNvPr id="4" name="Google Shape;229;p25" descr="A blue circle with white text&#10;&#10;Description automatically generated">
            <a:extLst>
              <a:ext uri="{FF2B5EF4-FFF2-40B4-BE49-F238E27FC236}">
                <a16:creationId xmlns:a16="http://schemas.microsoft.com/office/drawing/2014/main" id="{718B0552-AE0A-AA37-0FA8-076EDC4C0F69}"/>
              </a:ext>
            </a:extLst>
          </p:cNvPr>
          <p:cNvPicPr preferRelativeResize="0"/>
          <p:nvPr userDrawn="1"/>
        </p:nvPicPr>
        <p:blipFill rotWithShape="1">
          <a:blip r:embed="rId3">
            <a:alphaModFix/>
          </a:blip>
          <a:srcRect/>
          <a:stretch/>
        </p:blipFill>
        <p:spPr>
          <a:xfrm>
            <a:off x="10885818" y="5706863"/>
            <a:ext cx="850237" cy="850237"/>
          </a:xfrm>
          <a:prstGeom prst="rect">
            <a:avLst/>
          </a:prstGeom>
          <a:noFill/>
          <a:ln>
            <a:noFill/>
          </a:ln>
        </p:spPr>
      </p:pic>
    </p:spTree>
    <p:extLst>
      <p:ext uri="{BB962C8B-B14F-4D97-AF65-F5344CB8AC3E}">
        <p14:creationId xmlns:p14="http://schemas.microsoft.com/office/powerpoint/2010/main" val="591434382"/>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3_Section Header">
    <p:bg>
      <p:bgPr>
        <a:solidFill>
          <a:schemeClr val="tx2"/>
        </a:solidFill>
        <a:effectLst/>
      </p:bgPr>
    </p:bg>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10CD9DFA-49E7-89E3-757A-7A3C0E7BB1B0}"/>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2678E34-4E83-2C49-F4A8-B660FDB286ED}"/>
              </a:ext>
            </a:extLst>
          </p:cNvPr>
          <p:cNvSpPr>
            <a:spLocks noGrp="1"/>
          </p:cNvSpPr>
          <p:nvPr>
            <p:ph type="title"/>
          </p:nvPr>
        </p:nvSpPr>
        <p:spPr>
          <a:xfrm>
            <a:off x="5394960" y="1709738"/>
            <a:ext cx="5952490" cy="2852737"/>
          </a:xfrm>
        </p:spPr>
        <p:txBody>
          <a:bodyPr anchor="b">
            <a:noAutofit/>
          </a:bodyPr>
          <a:lstStyle>
            <a:lvl1pPr>
              <a:defRPr lang="en-US" sz="6000" b="1" i="0" kern="1200" dirty="0">
                <a:solidFill>
                  <a:schemeClr val="bg1"/>
                </a:solidFill>
                <a:latin typeface="Montserrat" pitchFamily="2" charset="77"/>
                <a:ea typeface="+mj-ea"/>
                <a:cs typeface="+mj-cs"/>
              </a:defRPr>
            </a:lvl1pPr>
          </a:lstStyle>
          <a:p>
            <a:r>
              <a:rPr lang="en-US"/>
              <a:t>Click to edit Master title style</a:t>
            </a:r>
          </a:p>
        </p:txBody>
      </p:sp>
      <p:sp>
        <p:nvSpPr>
          <p:cNvPr id="3" name="Text Placeholder 2">
            <a:extLst>
              <a:ext uri="{FF2B5EF4-FFF2-40B4-BE49-F238E27FC236}">
                <a16:creationId xmlns:a16="http://schemas.microsoft.com/office/drawing/2014/main" id="{8E3D0C8B-AAC9-5234-465F-7F336410EF1C}"/>
              </a:ext>
            </a:extLst>
          </p:cNvPr>
          <p:cNvSpPr>
            <a:spLocks noGrp="1"/>
          </p:cNvSpPr>
          <p:nvPr>
            <p:ph type="body" idx="1"/>
          </p:nvPr>
        </p:nvSpPr>
        <p:spPr>
          <a:xfrm>
            <a:off x="5394960" y="4589463"/>
            <a:ext cx="5952490" cy="1106641"/>
          </a:xfrm>
        </p:spPr>
        <p:txBody>
          <a:bodyPr>
            <a:noAutofit/>
          </a:bodyPr>
          <a:lstStyle>
            <a:lvl1pPr marL="0" indent="0">
              <a:buNone/>
              <a:defRPr sz="240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Date Placeholder 3">
            <a:extLst>
              <a:ext uri="{FF2B5EF4-FFF2-40B4-BE49-F238E27FC236}">
                <a16:creationId xmlns:a16="http://schemas.microsoft.com/office/drawing/2014/main" id="{148C4E21-BDDE-28C8-91DB-07EA72F16805}"/>
              </a:ext>
            </a:extLst>
          </p:cNvPr>
          <p:cNvSpPr>
            <a:spLocks noGrp="1"/>
          </p:cNvSpPr>
          <p:nvPr>
            <p:ph type="dt" sz="half" idx="10"/>
          </p:nvPr>
        </p:nvSpPr>
        <p:spPr>
          <a:xfrm>
            <a:off x="5394960" y="6356350"/>
            <a:ext cx="635863" cy="365125"/>
          </a:xfrm>
        </p:spPr>
        <p:txBody>
          <a:bodyPr/>
          <a:lstStyle>
            <a:lvl1pPr>
              <a:defRPr lang="en-US" sz="800" kern="1200" smtClean="0">
                <a:solidFill>
                  <a:schemeClr val="bg1"/>
                </a:solidFill>
                <a:latin typeface="Montserrat" pitchFamily="2" charset="77"/>
                <a:ea typeface="+mn-ea"/>
                <a:cs typeface="+mn-cs"/>
              </a:defRPr>
            </a:lvl1pPr>
          </a:lstStyle>
          <a:p>
            <a:fld id="{68CF1291-B142-7F49-8E88-B3E92208CDEC}" type="datetime1">
              <a:rPr lang="en-US" smtClean="0"/>
              <a:t>9/8/2026</a:t>
            </a:fld>
            <a:endParaRPr lang="en-US"/>
          </a:p>
        </p:txBody>
      </p:sp>
      <p:sp>
        <p:nvSpPr>
          <p:cNvPr id="11" name="Footer Placeholder 4">
            <a:extLst>
              <a:ext uri="{FF2B5EF4-FFF2-40B4-BE49-F238E27FC236}">
                <a16:creationId xmlns:a16="http://schemas.microsoft.com/office/drawing/2014/main" id="{CA379FC6-1F29-D7C1-F6D5-79383845605A}"/>
              </a:ext>
            </a:extLst>
          </p:cNvPr>
          <p:cNvSpPr>
            <a:spLocks noGrp="1"/>
          </p:cNvSpPr>
          <p:nvPr>
            <p:ph type="ftr" sz="quarter" idx="11"/>
          </p:nvPr>
        </p:nvSpPr>
        <p:spPr>
          <a:xfrm>
            <a:off x="6123669" y="6356350"/>
            <a:ext cx="2978828" cy="365125"/>
          </a:xfrm>
        </p:spPr>
        <p:txBody>
          <a:bodyPr rIns="0"/>
          <a:lstStyle>
            <a:lvl1pPr algn="l">
              <a:defRPr sz="800">
                <a:solidFill>
                  <a:schemeClr val="bg1"/>
                </a:solidFill>
              </a:defRPr>
            </a:lvl1pPr>
          </a:lstStyle>
          <a:p>
            <a:r>
              <a:rPr lang="en-US"/>
              <a:t>Business Use</a:t>
            </a:r>
          </a:p>
        </p:txBody>
      </p:sp>
      <p:sp>
        <p:nvSpPr>
          <p:cNvPr id="12" name="Picture Placeholder 19">
            <a:extLst>
              <a:ext uri="{FF2B5EF4-FFF2-40B4-BE49-F238E27FC236}">
                <a16:creationId xmlns:a16="http://schemas.microsoft.com/office/drawing/2014/main" id="{33A0DEC1-66C9-DDC7-414F-30AD492B2898}"/>
              </a:ext>
            </a:extLst>
          </p:cNvPr>
          <p:cNvSpPr>
            <a:spLocks noGrp="1"/>
          </p:cNvSpPr>
          <p:nvPr>
            <p:ph type="pic" sz="quarter" idx="12"/>
          </p:nvPr>
        </p:nvSpPr>
        <p:spPr>
          <a:xfrm>
            <a:off x="1055572" y="959676"/>
            <a:ext cx="3906966" cy="3906964"/>
          </a:xfrm>
          <a:prstGeom prst="ellipse">
            <a:avLst/>
          </a:prstGeom>
          <a:solidFill>
            <a:schemeClr val="bg1">
              <a:lumMod val="95000"/>
            </a:schemeClr>
          </a:solidFill>
        </p:spPr>
        <p:txBody>
          <a:bodyPr/>
          <a:lstStyle/>
          <a:p>
            <a:endParaRPr lang="en-US"/>
          </a:p>
        </p:txBody>
      </p:sp>
      <p:pic>
        <p:nvPicPr>
          <p:cNvPr id="4" name="Google Shape;229;p25" descr="A blue circle with white text&#10;&#10;Description automatically generated">
            <a:extLst>
              <a:ext uri="{FF2B5EF4-FFF2-40B4-BE49-F238E27FC236}">
                <a16:creationId xmlns:a16="http://schemas.microsoft.com/office/drawing/2014/main" id="{718B0552-AE0A-AA37-0FA8-076EDC4C0F69}"/>
              </a:ext>
            </a:extLst>
          </p:cNvPr>
          <p:cNvPicPr preferRelativeResize="0"/>
          <p:nvPr userDrawn="1"/>
        </p:nvPicPr>
        <p:blipFill rotWithShape="1">
          <a:blip r:embed="rId3">
            <a:alphaModFix/>
          </a:blip>
          <a:srcRect/>
          <a:stretch/>
        </p:blipFill>
        <p:spPr>
          <a:xfrm>
            <a:off x="10885818" y="5706863"/>
            <a:ext cx="850237" cy="850237"/>
          </a:xfrm>
          <a:prstGeom prst="rect">
            <a:avLst/>
          </a:prstGeom>
          <a:noFill/>
          <a:ln>
            <a:noFill/>
          </a:ln>
        </p:spPr>
      </p:pic>
    </p:spTree>
    <p:extLst>
      <p:ext uri="{BB962C8B-B14F-4D97-AF65-F5344CB8AC3E}">
        <p14:creationId xmlns:p14="http://schemas.microsoft.com/office/powerpoint/2010/main" val="604249612"/>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2_Section Header">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678E34-4E83-2C49-F4A8-B660FDB286ED}"/>
              </a:ext>
            </a:extLst>
          </p:cNvPr>
          <p:cNvSpPr>
            <a:spLocks noGrp="1"/>
          </p:cNvSpPr>
          <p:nvPr>
            <p:ph type="title"/>
          </p:nvPr>
        </p:nvSpPr>
        <p:spPr>
          <a:xfrm>
            <a:off x="765810" y="1709738"/>
            <a:ext cx="5952490" cy="2852737"/>
          </a:xfrm>
        </p:spPr>
        <p:txBody>
          <a:bodyPr anchor="b">
            <a:noAutofit/>
          </a:bodyPr>
          <a:lstStyle>
            <a:lvl1pPr>
              <a:defRPr lang="en-US" sz="6000" b="1" i="0" kern="1200" dirty="0">
                <a:solidFill>
                  <a:schemeClr val="bg1"/>
                </a:solidFill>
                <a:latin typeface="Montserrat" pitchFamily="2" charset="77"/>
                <a:ea typeface="+mj-ea"/>
                <a:cs typeface="+mj-cs"/>
              </a:defRPr>
            </a:lvl1pPr>
          </a:lstStyle>
          <a:p>
            <a:r>
              <a:rPr lang="en-US" dirty="0"/>
              <a:t>Click to edit Master title style</a:t>
            </a:r>
          </a:p>
        </p:txBody>
      </p:sp>
      <p:sp>
        <p:nvSpPr>
          <p:cNvPr id="3" name="Text Placeholder 2">
            <a:extLst>
              <a:ext uri="{FF2B5EF4-FFF2-40B4-BE49-F238E27FC236}">
                <a16:creationId xmlns:a16="http://schemas.microsoft.com/office/drawing/2014/main" id="{8E3D0C8B-AAC9-5234-465F-7F336410EF1C}"/>
              </a:ext>
            </a:extLst>
          </p:cNvPr>
          <p:cNvSpPr>
            <a:spLocks noGrp="1"/>
          </p:cNvSpPr>
          <p:nvPr>
            <p:ph type="body" idx="1"/>
          </p:nvPr>
        </p:nvSpPr>
        <p:spPr>
          <a:xfrm>
            <a:off x="765810" y="4589463"/>
            <a:ext cx="5952490" cy="1106641"/>
          </a:xfrm>
        </p:spPr>
        <p:txBody>
          <a:bodyPr>
            <a:noAutofit/>
          </a:bodyPr>
          <a:lstStyle>
            <a:lvl1pPr marL="0" indent="0">
              <a:buNone/>
              <a:defRPr sz="240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pic>
        <p:nvPicPr>
          <p:cNvPr id="8" name="Graphic 7">
            <a:extLst>
              <a:ext uri="{FF2B5EF4-FFF2-40B4-BE49-F238E27FC236}">
                <a16:creationId xmlns:a16="http://schemas.microsoft.com/office/drawing/2014/main" id="{FC92D955-7F30-2776-D763-933DCFC98A8B}"/>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6718300" y="0"/>
            <a:ext cx="12192000" cy="6858000"/>
          </a:xfrm>
          <a:prstGeom prst="rect">
            <a:avLst/>
          </a:prstGeom>
        </p:spPr>
      </p:pic>
      <p:pic>
        <p:nvPicPr>
          <p:cNvPr id="9" name="Graphic 8">
            <a:extLst>
              <a:ext uri="{FF2B5EF4-FFF2-40B4-BE49-F238E27FC236}">
                <a16:creationId xmlns:a16="http://schemas.microsoft.com/office/drawing/2014/main" id="{3EFBAD4D-14E9-E974-DF28-CD5BD45A2194}"/>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0712203" y="5832629"/>
            <a:ext cx="888846" cy="888846"/>
          </a:xfrm>
          <a:prstGeom prst="rect">
            <a:avLst/>
          </a:prstGeom>
        </p:spPr>
      </p:pic>
      <p:sp>
        <p:nvSpPr>
          <p:cNvPr id="10" name="Date Placeholder 3">
            <a:extLst>
              <a:ext uri="{FF2B5EF4-FFF2-40B4-BE49-F238E27FC236}">
                <a16:creationId xmlns:a16="http://schemas.microsoft.com/office/drawing/2014/main" id="{148C4E21-BDDE-28C8-91DB-07EA72F16805}"/>
              </a:ext>
            </a:extLst>
          </p:cNvPr>
          <p:cNvSpPr>
            <a:spLocks noGrp="1"/>
          </p:cNvSpPr>
          <p:nvPr>
            <p:ph type="dt" sz="half" idx="10"/>
          </p:nvPr>
        </p:nvSpPr>
        <p:spPr>
          <a:xfrm>
            <a:off x="5394960" y="6356350"/>
            <a:ext cx="635863" cy="365125"/>
          </a:xfrm>
        </p:spPr>
        <p:txBody>
          <a:bodyPr/>
          <a:lstStyle>
            <a:lvl1pPr>
              <a:defRPr lang="en-US" sz="800" kern="1200" smtClean="0">
                <a:solidFill>
                  <a:schemeClr val="bg1"/>
                </a:solidFill>
                <a:latin typeface="Montserrat" pitchFamily="2" charset="77"/>
                <a:ea typeface="+mn-ea"/>
                <a:cs typeface="+mn-cs"/>
              </a:defRPr>
            </a:lvl1pPr>
          </a:lstStyle>
          <a:p>
            <a:fld id="{8B1DDE54-EDDC-CA45-9E36-7EFF8B8C52AE}" type="datetime1">
              <a:rPr lang="en-US" smtClean="0"/>
              <a:t>9/8/2026</a:t>
            </a:fld>
            <a:endParaRPr lang="en-US"/>
          </a:p>
        </p:txBody>
      </p:sp>
      <p:sp>
        <p:nvSpPr>
          <p:cNvPr id="11" name="Footer Placeholder 4">
            <a:extLst>
              <a:ext uri="{FF2B5EF4-FFF2-40B4-BE49-F238E27FC236}">
                <a16:creationId xmlns:a16="http://schemas.microsoft.com/office/drawing/2014/main" id="{CA379FC6-1F29-D7C1-F6D5-79383845605A}"/>
              </a:ext>
            </a:extLst>
          </p:cNvPr>
          <p:cNvSpPr>
            <a:spLocks noGrp="1"/>
          </p:cNvSpPr>
          <p:nvPr>
            <p:ph type="ftr" sz="quarter" idx="11"/>
          </p:nvPr>
        </p:nvSpPr>
        <p:spPr>
          <a:xfrm>
            <a:off x="6123669" y="6356350"/>
            <a:ext cx="2978828" cy="365125"/>
          </a:xfrm>
        </p:spPr>
        <p:txBody>
          <a:bodyPr rIns="0"/>
          <a:lstStyle>
            <a:lvl1pPr algn="l">
              <a:defRPr sz="800">
                <a:solidFill>
                  <a:schemeClr val="bg1"/>
                </a:solidFill>
              </a:defRPr>
            </a:lvl1pPr>
          </a:lstStyle>
          <a:p>
            <a:r>
              <a:rPr lang="en-US"/>
              <a:t>Business Use</a:t>
            </a:r>
          </a:p>
        </p:txBody>
      </p:sp>
      <p:sp>
        <p:nvSpPr>
          <p:cNvPr id="12" name="Picture Placeholder 19">
            <a:extLst>
              <a:ext uri="{FF2B5EF4-FFF2-40B4-BE49-F238E27FC236}">
                <a16:creationId xmlns:a16="http://schemas.microsoft.com/office/drawing/2014/main" id="{33A0DEC1-66C9-DDC7-414F-30AD492B2898}"/>
              </a:ext>
            </a:extLst>
          </p:cNvPr>
          <p:cNvSpPr>
            <a:spLocks noGrp="1"/>
          </p:cNvSpPr>
          <p:nvPr>
            <p:ph type="pic" sz="quarter" idx="12"/>
          </p:nvPr>
        </p:nvSpPr>
        <p:spPr>
          <a:xfrm>
            <a:off x="7591517" y="1425004"/>
            <a:ext cx="4009532" cy="4009530"/>
          </a:xfrm>
          <a:prstGeom prst="ellipse">
            <a:avLst/>
          </a:prstGeom>
          <a:solidFill>
            <a:schemeClr val="bg1">
              <a:lumMod val="95000"/>
            </a:schemeClr>
          </a:solidFill>
        </p:spPr>
        <p:txBody>
          <a:bodyPr/>
          <a:lstStyle/>
          <a:p>
            <a:endParaRPr lang="en-US"/>
          </a:p>
        </p:txBody>
      </p:sp>
    </p:spTree>
    <p:extLst>
      <p:ext uri="{BB962C8B-B14F-4D97-AF65-F5344CB8AC3E}">
        <p14:creationId xmlns:p14="http://schemas.microsoft.com/office/powerpoint/2010/main" val="1398704760"/>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1_Section Header">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678E34-4E83-2C49-F4A8-B660FDB286ED}"/>
              </a:ext>
            </a:extLst>
          </p:cNvPr>
          <p:cNvSpPr>
            <a:spLocks noGrp="1"/>
          </p:cNvSpPr>
          <p:nvPr>
            <p:ph type="title"/>
          </p:nvPr>
        </p:nvSpPr>
        <p:spPr>
          <a:xfrm>
            <a:off x="5394960" y="1709738"/>
            <a:ext cx="5952490" cy="2852737"/>
          </a:xfrm>
        </p:spPr>
        <p:txBody>
          <a:bodyPr anchor="b">
            <a:noAutofit/>
          </a:bodyPr>
          <a:lstStyle>
            <a:lvl1pPr>
              <a:defRPr lang="en-US" sz="6000" b="1" i="0" kern="1200" dirty="0">
                <a:solidFill>
                  <a:schemeClr val="tx2"/>
                </a:solidFill>
                <a:latin typeface="Montserrat" pitchFamily="2" charset="77"/>
                <a:ea typeface="+mj-ea"/>
                <a:cs typeface="+mj-cs"/>
              </a:defRPr>
            </a:lvl1pPr>
          </a:lstStyle>
          <a:p>
            <a:r>
              <a:rPr lang="en-US"/>
              <a:t>Click to edit Master title style</a:t>
            </a:r>
          </a:p>
        </p:txBody>
      </p:sp>
      <p:sp>
        <p:nvSpPr>
          <p:cNvPr id="3" name="Text Placeholder 2">
            <a:extLst>
              <a:ext uri="{FF2B5EF4-FFF2-40B4-BE49-F238E27FC236}">
                <a16:creationId xmlns:a16="http://schemas.microsoft.com/office/drawing/2014/main" id="{8E3D0C8B-AAC9-5234-465F-7F336410EF1C}"/>
              </a:ext>
            </a:extLst>
          </p:cNvPr>
          <p:cNvSpPr>
            <a:spLocks noGrp="1"/>
          </p:cNvSpPr>
          <p:nvPr>
            <p:ph type="body" idx="1"/>
          </p:nvPr>
        </p:nvSpPr>
        <p:spPr>
          <a:xfrm>
            <a:off x="5394960" y="4589463"/>
            <a:ext cx="5952490" cy="1106641"/>
          </a:xfrm>
        </p:spPr>
        <p:txBody>
          <a:bodyPr>
            <a:noAutofit/>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pic>
        <p:nvPicPr>
          <p:cNvPr id="8" name="Graphic 7">
            <a:extLst>
              <a:ext uri="{FF2B5EF4-FFF2-40B4-BE49-F238E27FC236}">
                <a16:creationId xmlns:a16="http://schemas.microsoft.com/office/drawing/2014/main" id="{FC92D955-7F30-2776-D763-933DCFC98A8B}"/>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2"/>
              </a:ext>
            </a:extLst>
          </a:blip>
          <a:srcRect/>
          <a:stretch/>
        </p:blipFill>
        <p:spPr>
          <a:xfrm>
            <a:off x="0" y="0"/>
            <a:ext cx="12192000" cy="6858000"/>
          </a:xfrm>
          <a:prstGeom prst="rect">
            <a:avLst/>
          </a:prstGeom>
        </p:spPr>
      </p:pic>
      <p:pic>
        <p:nvPicPr>
          <p:cNvPr id="9" name="Graphic 8">
            <a:extLst>
              <a:ext uri="{FF2B5EF4-FFF2-40B4-BE49-F238E27FC236}">
                <a16:creationId xmlns:a16="http://schemas.microsoft.com/office/drawing/2014/main" id="{3EFBAD4D-14E9-E974-DF28-CD5BD45A2194}"/>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0712203" y="5832629"/>
            <a:ext cx="888846" cy="888846"/>
          </a:xfrm>
          <a:prstGeom prst="rect">
            <a:avLst/>
          </a:prstGeom>
        </p:spPr>
      </p:pic>
      <p:sp>
        <p:nvSpPr>
          <p:cNvPr id="10" name="Date Placeholder 3">
            <a:extLst>
              <a:ext uri="{FF2B5EF4-FFF2-40B4-BE49-F238E27FC236}">
                <a16:creationId xmlns:a16="http://schemas.microsoft.com/office/drawing/2014/main" id="{148C4E21-BDDE-28C8-91DB-07EA72F16805}"/>
              </a:ext>
            </a:extLst>
          </p:cNvPr>
          <p:cNvSpPr>
            <a:spLocks noGrp="1"/>
          </p:cNvSpPr>
          <p:nvPr>
            <p:ph type="dt" sz="half" idx="10"/>
          </p:nvPr>
        </p:nvSpPr>
        <p:spPr>
          <a:xfrm>
            <a:off x="5394960" y="6356350"/>
            <a:ext cx="635863" cy="365125"/>
          </a:xfrm>
        </p:spPr>
        <p:txBody>
          <a:bodyPr/>
          <a:lstStyle>
            <a:lvl1pPr>
              <a:defRPr lang="en-US" sz="800" kern="1200" smtClean="0">
                <a:solidFill>
                  <a:schemeClr val="tx1"/>
                </a:solidFill>
                <a:latin typeface="Montserrat" pitchFamily="2" charset="77"/>
                <a:ea typeface="+mn-ea"/>
                <a:cs typeface="+mn-cs"/>
              </a:defRPr>
            </a:lvl1pPr>
          </a:lstStyle>
          <a:p>
            <a:fld id="{37A0AC9B-F64E-6B43-BEDD-3C447A62EFED}" type="datetime1">
              <a:rPr lang="en-US" smtClean="0"/>
              <a:t>9/8/2026</a:t>
            </a:fld>
            <a:endParaRPr lang="en-US"/>
          </a:p>
        </p:txBody>
      </p:sp>
      <p:sp>
        <p:nvSpPr>
          <p:cNvPr id="11" name="Footer Placeholder 4">
            <a:extLst>
              <a:ext uri="{FF2B5EF4-FFF2-40B4-BE49-F238E27FC236}">
                <a16:creationId xmlns:a16="http://schemas.microsoft.com/office/drawing/2014/main" id="{CA379FC6-1F29-D7C1-F6D5-79383845605A}"/>
              </a:ext>
            </a:extLst>
          </p:cNvPr>
          <p:cNvSpPr>
            <a:spLocks noGrp="1"/>
          </p:cNvSpPr>
          <p:nvPr>
            <p:ph type="ftr" sz="quarter" idx="11"/>
          </p:nvPr>
        </p:nvSpPr>
        <p:spPr>
          <a:xfrm>
            <a:off x="6123669" y="6356350"/>
            <a:ext cx="2978828" cy="365125"/>
          </a:xfrm>
        </p:spPr>
        <p:txBody>
          <a:bodyPr rIns="0"/>
          <a:lstStyle>
            <a:lvl1pPr algn="l">
              <a:defRPr sz="800">
                <a:solidFill>
                  <a:schemeClr val="tx1"/>
                </a:solidFill>
              </a:defRPr>
            </a:lvl1pPr>
          </a:lstStyle>
          <a:p>
            <a:r>
              <a:rPr lang="en-US"/>
              <a:t>Business Use</a:t>
            </a:r>
          </a:p>
        </p:txBody>
      </p:sp>
      <p:sp>
        <p:nvSpPr>
          <p:cNvPr id="12" name="Picture Placeholder 19">
            <a:extLst>
              <a:ext uri="{FF2B5EF4-FFF2-40B4-BE49-F238E27FC236}">
                <a16:creationId xmlns:a16="http://schemas.microsoft.com/office/drawing/2014/main" id="{33A0DEC1-66C9-DDC7-414F-30AD492B2898}"/>
              </a:ext>
            </a:extLst>
          </p:cNvPr>
          <p:cNvSpPr>
            <a:spLocks noGrp="1"/>
          </p:cNvSpPr>
          <p:nvPr>
            <p:ph type="pic" sz="quarter" idx="12"/>
          </p:nvPr>
        </p:nvSpPr>
        <p:spPr>
          <a:xfrm>
            <a:off x="766012" y="1425004"/>
            <a:ext cx="4009532" cy="4009530"/>
          </a:xfrm>
          <a:prstGeom prst="ellipse">
            <a:avLst/>
          </a:prstGeom>
          <a:solidFill>
            <a:schemeClr val="bg1">
              <a:lumMod val="95000"/>
            </a:schemeClr>
          </a:solidFill>
        </p:spPr>
        <p:txBody>
          <a:bodyPr/>
          <a:lstStyle/>
          <a:p>
            <a:endParaRPr lang="en-US"/>
          </a:p>
        </p:txBody>
      </p:sp>
    </p:spTree>
    <p:extLst>
      <p:ext uri="{BB962C8B-B14F-4D97-AF65-F5344CB8AC3E}">
        <p14:creationId xmlns:p14="http://schemas.microsoft.com/office/powerpoint/2010/main" val="4156315450"/>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pic>
        <p:nvPicPr>
          <p:cNvPr id="6" name="Graphic 5">
            <a:extLst>
              <a:ext uri="{FF2B5EF4-FFF2-40B4-BE49-F238E27FC236}">
                <a16:creationId xmlns:a16="http://schemas.microsoft.com/office/drawing/2014/main" id="{E19EC1F1-08C9-07A1-4B50-684B4C52E072}"/>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0" y="0"/>
            <a:ext cx="12192000" cy="6858000"/>
          </a:xfrm>
          <a:prstGeom prst="rect">
            <a:avLst/>
          </a:prstGeom>
        </p:spPr>
      </p:pic>
      <p:sp>
        <p:nvSpPr>
          <p:cNvPr id="7" name="Title 1">
            <a:extLst>
              <a:ext uri="{FF2B5EF4-FFF2-40B4-BE49-F238E27FC236}">
                <a16:creationId xmlns:a16="http://schemas.microsoft.com/office/drawing/2014/main" id="{F6D3CADB-ADE8-D530-E736-23AF3E922BA8}"/>
              </a:ext>
            </a:extLst>
          </p:cNvPr>
          <p:cNvSpPr>
            <a:spLocks noGrp="1"/>
          </p:cNvSpPr>
          <p:nvPr>
            <p:ph type="title"/>
          </p:nvPr>
        </p:nvSpPr>
        <p:spPr>
          <a:xfrm>
            <a:off x="4610100" y="365125"/>
            <a:ext cx="6743700" cy="1325563"/>
          </a:xfrm>
        </p:spPr>
        <p:txBody>
          <a:bodyPr>
            <a:noAutofit/>
          </a:bodyPr>
          <a:lstStyle>
            <a:lvl1pPr>
              <a:defRPr b="1">
                <a:solidFill>
                  <a:schemeClr val="tx2"/>
                </a:solidFill>
              </a:defRPr>
            </a:lvl1pPr>
          </a:lstStyle>
          <a:p>
            <a:r>
              <a:rPr lang="en-US"/>
              <a:t>Click to edit Master title style</a:t>
            </a:r>
          </a:p>
        </p:txBody>
      </p:sp>
      <p:pic>
        <p:nvPicPr>
          <p:cNvPr id="8" name="Graphic 7">
            <a:extLst>
              <a:ext uri="{FF2B5EF4-FFF2-40B4-BE49-F238E27FC236}">
                <a16:creationId xmlns:a16="http://schemas.microsoft.com/office/drawing/2014/main" id="{1ABBBB91-AA48-D7AA-3913-81562D98281F}"/>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0712203" y="5832629"/>
            <a:ext cx="888846" cy="888846"/>
          </a:xfrm>
          <a:prstGeom prst="rect">
            <a:avLst/>
          </a:prstGeom>
        </p:spPr>
      </p:pic>
      <p:sp>
        <p:nvSpPr>
          <p:cNvPr id="9" name="Date Placeholder 3">
            <a:extLst>
              <a:ext uri="{FF2B5EF4-FFF2-40B4-BE49-F238E27FC236}">
                <a16:creationId xmlns:a16="http://schemas.microsoft.com/office/drawing/2014/main" id="{4F6EC1FF-7C7D-5D9B-F660-2CC98A84155B}"/>
              </a:ext>
            </a:extLst>
          </p:cNvPr>
          <p:cNvSpPr>
            <a:spLocks noGrp="1"/>
          </p:cNvSpPr>
          <p:nvPr>
            <p:ph type="dt" sz="half" idx="10"/>
          </p:nvPr>
        </p:nvSpPr>
        <p:spPr>
          <a:xfrm>
            <a:off x="4610100" y="6356350"/>
            <a:ext cx="635863" cy="365125"/>
          </a:xfrm>
        </p:spPr>
        <p:txBody>
          <a:bodyPr/>
          <a:lstStyle>
            <a:lvl1pPr>
              <a:defRPr lang="en-US" sz="800" kern="1200" smtClean="0">
                <a:solidFill>
                  <a:schemeClr val="tx1"/>
                </a:solidFill>
                <a:latin typeface="Montserrat" pitchFamily="2" charset="77"/>
                <a:ea typeface="+mn-ea"/>
                <a:cs typeface="+mn-cs"/>
              </a:defRPr>
            </a:lvl1pPr>
          </a:lstStyle>
          <a:p>
            <a:fld id="{0ECF69D0-2D08-1341-8956-8A18D3950F9C}" type="datetime1">
              <a:rPr lang="en-US" smtClean="0"/>
              <a:t>9/8/2026</a:t>
            </a:fld>
            <a:endParaRPr lang="en-US"/>
          </a:p>
        </p:txBody>
      </p:sp>
      <p:sp>
        <p:nvSpPr>
          <p:cNvPr id="10" name="Footer Placeholder 4">
            <a:extLst>
              <a:ext uri="{FF2B5EF4-FFF2-40B4-BE49-F238E27FC236}">
                <a16:creationId xmlns:a16="http://schemas.microsoft.com/office/drawing/2014/main" id="{4BA1A959-7750-4A65-0562-993A64203941}"/>
              </a:ext>
            </a:extLst>
          </p:cNvPr>
          <p:cNvSpPr>
            <a:spLocks noGrp="1"/>
          </p:cNvSpPr>
          <p:nvPr>
            <p:ph type="ftr" sz="quarter" idx="11"/>
          </p:nvPr>
        </p:nvSpPr>
        <p:spPr>
          <a:xfrm>
            <a:off x="5338809" y="6356350"/>
            <a:ext cx="2978828" cy="365125"/>
          </a:xfrm>
        </p:spPr>
        <p:txBody>
          <a:bodyPr rIns="0"/>
          <a:lstStyle>
            <a:lvl1pPr algn="l">
              <a:defRPr sz="800">
                <a:solidFill>
                  <a:schemeClr val="tx1"/>
                </a:solidFill>
              </a:defRPr>
            </a:lvl1pPr>
          </a:lstStyle>
          <a:p>
            <a:r>
              <a:rPr lang="en-US"/>
              <a:t>Business Use</a:t>
            </a:r>
          </a:p>
        </p:txBody>
      </p:sp>
    </p:spTree>
    <p:extLst>
      <p:ext uri="{BB962C8B-B14F-4D97-AF65-F5344CB8AC3E}">
        <p14:creationId xmlns:p14="http://schemas.microsoft.com/office/powerpoint/2010/main" val="288737431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CEF4A337-9B80-064D-13E4-C907FC5F102E}"/>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2"/>
              </a:ext>
            </a:extLst>
          </a:blip>
          <a:srcRect/>
          <a:stretch/>
        </p:blipFill>
        <p:spPr>
          <a:xfrm>
            <a:off x="0" y="0"/>
            <a:ext cx="12192000" cy="6858000"/>
          </a:xfrm>
          <a:prstGeom prst="rect">
            <a:avLst/>
          </a:prstGeom>
        </p:spPr>
      </p:pic>
    </p:spTree>
    <p:extLst>
      <p:ext uri="{BB962C8B-B14F-4D97-AF65-F5344CB8AC3E}">
        <p14:creationId xmlns:p14="http://schemas.microsoft.com/office/powerpoint/2010/main" val="1548260799"/>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1_Title Slide">
    <p:bg>
      <p:bgPr>
        <a:solidFill>
          <a:srgbClr val="003EA0"/>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48284665"/>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3_Title Slide">
    <p:bg>
      <p:bgPr>
        <a:solidFill>
          <a:schemeClr val="accent3"/>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6F846F3-F17C-6A78-A8C5-FA8AB1E2242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4" name="Google Shape;229;p25" descr="A blue circle with white text&#10;&#10;Description automatically generated">
            <a:extLst>
              <a:ext uri="{FF2B5EF4-FFF2-40B4-BE49-F238E27FC236}">
                <a16:creationId xmlns:a16="http://schemas.microsoft.com/office/drawing/2014/main" id="{1CF06CD1-D494-CD31-4054-C6B980DEB6BE}"/>
              </a:ext>
            </a:extLst>
          </p:cNvPr>
          <p:cNvPicPr preferRelativeResize="0"/>
          <p:nvPr userDrawn="1"/>
        </p:nvPicPr>
        <p:blipFill rotWithShape="1">
          <a:blip r:embed="rId3">
            <a:alphaModFix/>
          </a:blip>
          <a:srcRect/>
          <a:stretch/>
        </p:blipFill>
        <p:spPr>
          <a:xfrm>
            <a:off x="10885818" y="5706863"/>
            <a:ext cx="850237" cy="850237"/>
          </a:xfrm>
          <a:prstGeom prst="rect">
            <a:avLst/>
          </a:prstGeom>
          <a:noFill/>
          <a:ln>
            <a:noFill/>
          </a:ln>
        </p:spPr>
      </p:pic>
    </p:spTree>
    <p:extLst>
      <p:ext uri="{BB962C8B-B14F-4D97-AF65-F5344CB8AC3E}">
        <p14:creationId xmlns:p14="http://schemas.microsoft.com/office/powerpoint/2010/main" val="4194034685"/>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2_Title Slide">
    <p:bg>
      <p:bgPr>
        <a:solidFill>
          <a:schemeClr val="bg2"/>
        </a:solidFill>
        <a:effectLst/>
      </p:bgPr>
    </p:bg>
    <p:spTree>
      <p:nvGrpSpPr>
        <p:cNvPr id="1" name=""/>
        <p:cNvGrpSpPr/>
        <p:nvPr/>
      </p:nvGrpSpPr>
      <p:grpSpPr>
        <a:xfrm>
          <a:off x="0" y="0"/>
          <a:ext cx="0" cy="0"/>
          <a:chOff x="0" y="0"/>
          <a:chExt cx="0" cy="0"/>
        </a:xfrm>
      </p:grpSpPr>
      <p:pic>
        <p:nvPicPr>
          <p:cNvPr id="6" name="Google Shape;229;p25" descr="A blue circle with white text&#10;&#10;Description automatically generated">
            <a:extLst>
              <a:ext uri="{FF2B5EF4-FFF2-40B4-BE49-F238E27FC236}">
                <a16:creationId xmlns:a16="http://schemas.microsoft.com/office/drawing/2014/main" id="{24C98E6D-C6F5-3FA3-193A-3B4045ABBB7B}"/>
              </a:ext>
            </a:extLst>
          </p:cNvPr>
          <p:cNvPicPr preferRelativeResize="0"/>
          <p:nvPr userDrawn="1"/>
        </p:nvPicPr>
        <p:blipFill rotWithShape="1">
          <a:blip r:embed="rId2">
            <a:alphaModFix/>
          </a:blip>
          <a:srcRect/>
          <a:stretch/>
        </p:blipFill>
        <p:spPr>
          <a:xfrm>
            <a:off x="10885818" y="5706863"/>
            <a:ext cx="850237" cy="850237"/>
          </a:xfrm>
          <a:prstGeom prst="rect">
            <a:avLst/>
          </a:prstGeom>
          <a:noFill/>
          <a:ln>
            <a:noFill/>
          </a:ln>
        </p:spPr>
      </p:pic>
      <p:pic>
        <p:nvPicPr>
          <p:cNvPr id="4" name="Picture 3">
            <a:extLst>
              <a:ext uri="{FF2B5EF4-FFF2-40B4-BE49-F238E27FC236}">
                <a16:creationId xmlns:a16="http://schemas.microsoft.com/office/drawing/2014/main" id="{2278AF15-B061-EDC9-6A31-121C91DFACD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128605314"/>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14_Title and Content">
    <p:bg>
      <p:bgPr>
        <a:solidFill>
          <a:srgbClr val="003EA0"/>
        </a:solidFill>
        <a:effectLst/>
      </p:bgPr>
    </p:bg>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509F0B64-7C76-811E-A87E-41F0514E6AD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1" name="Google Shape;150;p17">
            <a:extLst>
              <a:ext uri="{FF2B5EF4-FFF2-40B4-BE49-F238E27FC236}">
                <a16:creationId xmlns:a16="http://schemas.microsoft.com/office/drawing/2014/main" id="{CD42CEE9-567B-E37D-13EF-CA31CB492516}"/>
              </a:ext>
            </a:extLst>
          </p:cNvPr>
          <p:cNvSpPr txBox="1">
            <a:spLocks noGrp="1"/>
          </p:cNvSpPr>
          <p:nvPr>
            <p:ph type="title"/>
          </p:nvPr>
        </p:nvSpPr>
        <p:spPr>
          <a:xfrm>
            <a:off x="1099677" y="1035226"/>
            <a:ext cx="7057604" cy="2771999"/>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6000"/>
              <a:buFont typeface="Montserrat"/>
              <a:buNone/>
              <a:defRPr sz="5400" b="1" i="0">
                <a:solidFill>
                  <a:schemeClr val="bg1"/>
                </a:solidFill>
                <a:latin typeface="Montserrat"/>
                <a:ea typeface="Montserrat"/>
                <a:cs typeface="Montserrat"/>
                <a:sym typeface="Montserrat"/>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12" name="Google Shape;151;p17">
            <a:extLst>
              <a:ext uri="{FF2B5EF4-FFF2-40B4-BE49-F238E27FC236}">
                <a16:creationId xmlns:a16="http://schemas.microsoft.com/office/drawing/2014/main" id="{28627502-7B65-EBFE-03B5-86DE92CF3307}"/>
              </a:ext>
            </a:extLst>
          </p:cNvPr>
          <p:cNvSpPr txBox="1">
            <a:spLocks noGrp="1"/>
          </p:cNvSpPr>
          <p:nvPr>
            <p:ph type="body" idx="1"/>
          </p:nvPr>
        </p:nvSpPr>
        <p:spPr>
          <a:xfrm>
            <a:off x="1099677" y="3044394"/>
            <a:ext cx="10270320" cy="3293801"/>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SzPts val="2800"/>
              <a:buNone/>
              <a:defRPr>
                <a:solidFill>
                  <a:schemeClr val="bg1"/>
                </a:solidFill>
                <a:latin typeface="Montserrat Medium"/>
                <a:ea typeface="Montserrat Medium"/>
                <a:cs typeface="Montserrat Medium"/>
                <a:sym typeface="Montserrat Medium"/>
              </a:defRPr>
            </a:lvl1pPr>
            <a:lvl2pPr marL="914400" lvl="1" indent="-228600" algn="l">
              <a:lnSpc>
                <a:spcPct val="90000"/>
              </a:lnSpc>
              <a:spcBef>
                <a:spcPts val="500"/>
              </a:spcBef>
              <a:spcAft>
                <a:spcPts val="0"/>
              </a:spcAft>
              <a:buSzPts val="2400"/>
              <a:buNone/>
              <a:defRPr>
                <a:solidFill>
                  <a:schemeClr val="dk1"/>
                </a:solidFill>
                <a:latin typeface="Montserrat Medium"/>
                <a:ea typeface="Montserrat Medium"/>
                <a:cs typeface="Montserrat Medium"/>
                <a:sym typeface="Montserrat Medium"/>
              </a:defRPr>
            </a:lvl2pPr>
            <a:lvl3pPr marL="1371600" lvl="2" indent="-228600" algn="l">
              <a:lnSpc>
                <a:spcPct val="90000"/>
              </a:lnSpc>
              <a:spcBef>
                <a:spcPts val="500"/>
              </a:spcBef>
              <a:spcAft>
                <a:spcPts val="0"/>
              </a:spcAft>
              <a:buSzPts val="2000"/>
              <a:buNone/>
              <a:defRPr>
                <a:solidFill>
                  <a:schemeClr val="dk1"/>
                </a:solidFill>
                <a:latin typeface="Montserrat Medium"/>
                <a:ea typeface="Montserrat Medium"/>
                <a:cs typeface="Montserrat Medium"/>
                <a:sym typeface="Montserrat Medium"/>
              </a:defRPr>
            </a:lvl3pPr>
            <a:lvl4pPr marL="1828800" lvl="3" indent="-228600" algn="l">
              <a:lnSpc>
                <a:spcPct val="90000"/>
              </a:lnSpc>
              <a:spcBef>
                <a:spcPts val="500"/>
              </a:spcBef>
              <a:spcAft>
                <a:spcPts val="0"/>
              </a:spcAft>
              <a:buSzPts val="1800"/>
              <a:buNone/>
              <a:defRPr>
                <a:solidFill>
                  <a:schemeClr val="dk1"/>
                </a:solidFill>
                <a:latin typeface="Montserrat Medium"/>
                <a:ea typeface="Montserrat Medium"/>
                <a:cs typeface="Montserrat Medium"/>
                <a:sym typeface="Montserrat Medium"/>
              </a:defRPr>
            </a:lvl4pPr>
            <a:lvl5pPr marL="2286000" lvl="4" indent="-228600" algn="l">
              <a:lnSpc>
                <a:spcPct val="90000"/>
              </a:lnSpc>
              <a:spcBef>
                <a:spcPts val="500"/>
              </a:spcBef>
              <a:spcAft>
                <a:spcPts val="0"/>
              </a:spcAft>
              <a:buSzPts val="1800"/>
              <a:buNone/>
              <a:defRPr>
                <a:solidFill>
                  <a:schemeClr val="dk1"/>
                </a:solidFill>
                <a:latin typeface="Montserrat Medium"/>
                <a:ea typeface="Montserrat Medium"/>
                <a:cs typeface="Montserrat Medium"/>
                <a:sym typeface="Montserrat Medium"/>
              </a:defRPr>
            </a:lvl5pPr>
            <a:lvl6pPr marL="2743200" lvl="5" indent="-342900" algn="l">
              <a:lnSpc>
                <a:spcPct val="90000"/>
              </a:lnSpc>
              <a:spcBef>
                <a:spcPts val="5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dirty="0"/>
          </a:p>
        </p:txBody>
      </p:sp>
      <p:pic>
        <p:nvPicPr>
          <p:cNvPr id="16" name="Google Shape;229;p25" descr="A blue circle with white text&#10;&#10;Description automatically generated">
            <a:extLst>
              <a:ext uri="{FF2B5EF4-FFF2-40B4-BE49-F238E27FC236}">
                <a16:creationId xmlns:a16="http://schemas.microsoft.com/office/drawing/2014/main" id="{1E7A1C85-3E2C-99C2-6551-0BBE2A127F28}"/>
              </a:ext>
            </a:extLst>
          </p:cNvPr>
          <p:cNvPicPr preferRelativeResize="0"/>
          <p:nvPr userDrawn="1"/>
        </p:nvPicPr>
        <p:blipFill rotWithShape="1">
          <a:blip r:embed="rId3">
            <a:alphaModFix/>
          </a:blip>
          <a:srcRect/>
          <a:stretch/>
        </p:blipFill>
        <p:spPr>
          <a:xfrm>
            <a:off x="10885818" y="5706863"/>
            <a:ext cx="850237" cy="850237"/>
          </a:xfrm>
          <a:prstGeom prst="rect">
            <a:avLst/>
          </a:prstGeom>
          <a:noFill/>
          <a:ln>
            <a:noFill/>
          </a:ln>
        </p:spPr>
      </p:pic>
    </p:spTree>
    <p:extLst>
      <p:ext uri="{BB962C8B-B14F-4D97-AF65-F5344CB8AC3E}">
        <p14:creationId xmlns:p14="http://schemas.microsoft.com/office/powerpoint/2010/main" val="4240453939"/>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20_Title and Content">
    <p:bg>
      <p:bgPr>
        <a:solidFill>
          <a:schemeClr val="accent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A3B2FE7-95E3-1574-3EDD-FDD9932AA08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1" name="Google Shape;150;p17">
            <a:extLst>
              <a:ext uri="{FF2B5EF4-FFF2-40B4-BE49-F238E27FC236}">
                <a16:creationId xmlns:a16="http://schemas.microsoft.com/office/drawing/2014/main" id="{CD42CEE9-567B-E37D-13EF-CA31CB492516}"/>
              </a:ext>
            </a:extLst>
          </p:cNvPr>
          <p:cNvSpPr txBox="1">
            <a:spLocks noGrp="1"/>
          </p:cNvSpPr>
          <p:nvPr>
            <p:ph type="title"/>
          </p:nvPr>
        </p:nvSpPr>
        <p:spPr>
          <a:xfrm>
            <a:off x="1099677" y="1035226"/>
            <a:ext cx="7057604" cy="2771999"/>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6000"/>
              <a:buFont typeface="Montserrat"/>
              <a:buNone/>
              <a:defRPr sz="5400" b="1" i="0">
                <a:solidFill>
                  <a:schemeClr val="bg1"/>
                </a:solidFill>
                <a:latin typeface="Montserrat"/>
                <a:ea typeface="Montserrat"/>
                <a:cs typeface="Montserrat"/>
                <a:sym typeface="Montserrat"/>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12" name="Google Shape;151;p17">
            <a:extLst>
              <a:ext uri="{FF2B5EF4-FFF2-40B4-BE49-F238E27FC236}">
                <a16:creationId xmlns:a16="http://schemas.microsoft.com/office/drawing/2014/main" id="{28627502-7B65-EBFE-03B5-86DE92CF3307}"/>
              </a:ext>
            </a:extLst>
          </p:cNvPr>
          <p:cNvSpPr txBox="1">
            <a:spLocks noGrp="1"/>
          </p:cNvSpPr>
          <p:nvPr>
            <p:ph type="body" idx="1"/>
          </p:nvPr>
        </p:nvSpPr>
        <p:spPr>
          <a:xfrm>
            <a:off x="1099677" y="3044394"/>
            <a:ext cx="10270320" cy="3293801"/>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SzPts val="2800"/>
              <a:buNone/>
              <a:defRPr>
                <a:solidFill>
                  <a:schemeClr val="bg1"/>
                </a:solidFill>
                <a:latin typeface="Montserrat Medium"/>
                <a:ea typeface="Montserrat Medium"/>
                <a:cs typeface="Montserrat Medium"/>
                <a:sym typeface="Montserrat Medium"/>
              </a:defRPr>
            </a:lvl1pPr>
            <a:lvl2pPr marL="914400" lvl="1" indent="-228600" algn="l">
              <a:lnSpc>
                <a:spcPct val="90000"/>
              </a:lnSpc>
              <a:spcBef>
                <a:spcPts val="500"/>
              </a:spcBef>
              <a:spcAft>
                <a:spcPts val="0"/>
              </a:spcAft>
              <a:buSzPts val="2400"/>
              <a:buNone/>
              <a:defRPr>
                <a:solidFill>
                  <a:schemeClr val="dk1"/>
                </a:solidFill>
                <a:latin typeface="Montserrat Medium"/>
                <a:ea typeface="Montserrat Medium"/>
                <a:cs typeface="Montserrat Medium"/>
                <a:sym typeface="Montserrat Medium"/>
              </a:defRPr>
            </a:lvl2pPr>
            <a:lvl3pPr marL="1371600" lvl="2" indent="-228600" algn="l">
              <a:lnSpc>
                <a:spcPct val="90000"/>
              </a:lnSpc>
              <a:spcBef>
                <a:spcPts val="500"/>
              </a:spcBef>
              <a:spcAft>
                <a:spcPts val="0"/>
              </a:spcAft>
              <a:buSzPts val="2000"/>
              <a:buNone/>
              <a:defRPr>
                <a:solidFill>
                  <a:schemeClr val="dk1"/>
                </a:solidFill>
                <a:latin typeface="Montserrat Medium"/>
                <a:ea typeface="Montserrat Medium"/>
                <a:cs typeface="Montserrat Medium"/>
                <a:sym typeface="Montserrat Medium"/>
              </a:defRPr>
            </a:lvl3pPr>
            <a:lvl4pPr marL="1828800" lvl="3" indent="-228600" algn="l">
              <a:lnSpc>
                <a:spcPct val="90000"/>
              </a:lnSpc>
              <a:spcBef>
                <a:spcPts val="500"/>
              </a:spcBef>
              <a:spcAft>
                <a:spcPts val="0"/>
              </a:spcAft>
              <a:buSzPts val="1800"/>
              <a:buNone/>
              <a:defRPr>
                <a:solidFill>
                  <a:schemeClr val="dk1"/>
                </a:solidFill>
                <a:latin typeface="Montserrat Medium"/>
                <a:ea typeface="Montserrat Medium"/>
                <a:cs typeface="Montserrat Medium"/>
                <a:sym typeface="Montserrat Medium"/>
              </a:defRPr>
            </a:lvl4pPr>
            <a:lvl5pPr marL="2286000" lvl="4" indent="-228600" algn="l">
              <a:lnSpc>
                <a:spcPct val="90000"/>
              </a:lnSpc>
              <a:spcBef>
                <a:spcPts val="500"/>
              </a:spcBef>
              <a:spcAft>
                <a:spcPts val="0"/>
              </a:spcAft>
              <a:buSzPts val="1800"/>
              <a:buNone/>
              <a:defRPr>
                <a:solidFill>
                  <a:schemeClr val="dk1"/>
                </a:solidFill>
                <a:latin typeface="Montserrat Medium"/>
                <a:ea typeface="Montserrat Medium"/>
                <a:cs typeface="Montserrat Medium"/>
                <a:sym typeface="Montserrat Medium"/>
              </a:defRPr>
            </a:lvl5pPr>
            <a:lvl6pPr marL="2743200" lvl="5" indent="-342900" algn="l">
              <a:lnSpc>
                <a:spcPct val="90000"/>
              </a:lnSpc>
              <a:spcBef>
                <a:spcPts val="5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dirty="0"/>
          </a:p>
        </p:txBody>
      </p:sp>
      <p:pic>
        <p:nvPicPr>
          <p:cNvPr id="16" name="Google Shape;229;p25" descr="A blue circle with white text&#10;&#10;Description automatically generated">
            <a:extLst>
              <a:ext uri="{FF2B5EF4-FFF2-40B4-BE49-F238E27FC236}">
                <a16:creationId xmlns:a16="http://schemas.microsoft.com/office/drawing/2014/main" id="{1E7A1C85-3E2C-99C2-6551-0BBE2A127F28}"/>
              </a:ext>
            </a:extLst>
          </p:cNvPr>
          <p:cNvPicPr preferRelativeResize="0"/>
          <p:nvPr userDrawn="1"/>
        </p:nvPicPr>
        <p:blipFill rotWithShape="1">
          <a:blip r:embed="rId3">
            <a:alphaModFix/>
          </a:blip>
          <a:srcRect/>
          <a:stretch/>
        </p:blipFill>
        <p:spPr>
          <a:xfrm>
            <a:off x="10885818" y="5706863"/>
            <a:ext cx="850237" cy="850237"/>
          </a:xfrm>
          <a:prstGeom prst="rect">
            <a:avLst/>
          </a:prstGeom>
          <a:noFill/>
          <a:ln>
            <a:noFill/>
          </a:ln>
        </p:spPr>
      </p:pic>
    </p:spTree>
    <p:extLst>
      <p:ext uri="{BB962C8B-B14F-4D97-AF65-F5344CB8AC3E}">
        <p14:creationId xmlns:p14="http://schemas.microsoft.com/office/powerpoint/2010/main" val="1891735118"/>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19_Title and Content">
    <p:bg>
      <p:bgPr>
        <a:solidFill>
          <a:schemeClr val="accent3"/>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41321950-F47B-0D28-8F64-A7A59EF2968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1" name="Google Shape;150;p17">
            <a:extLst>
              <a:ext uri="{FF2B5EF4-FFF2-40B4-BE49-F238E27FC236}">
                <a16:creationId xmlns:a16="http://schemas.microsoft.com/office/drawing/2014/main" id="{CD42CEE9-567B-E37D-13EF-CA31CB492516}"/>
              </a:ext>
            </a:extLst>
          </p:cNvPr>
          <p:cNvSpPr txBox="1">
            <a:spLocks noGrp="1"/>
          </p:cNvSpPr>
          <p:nvPr>
            <p:ph type="title"/>
          </p:nvPr>
        </p:nvSpPr>
        <p:spPr>
          <a:xfrm>
            <a:off x="1099677" y="1035226"/>
            <a:ext cx="7057604" cy="2771999"/>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6000"/>
              <a:buFont typeface="Montserrat"/>
              <a:buNone/>
              <a:defRPr sz="5400" b="1" i="0">
                <a:solidFill>
                  <a:schemeClr val="bg1"/>
                </a:solidFill>
                <a:latin typeface="Montserrat"/>
                <a:ea typeface="Montserrat"/>
                <a:cs typeface="Montserrat"/>
                <a:sym typeface="Montserrat"/>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12" name="Google Shape;151;p17">
            <a:extLst>
              <a:ext uri="{FF2B5EF4-FFF2-40B4-BE49-F238E27FC236}">
                <a16:creationId xmlns:a16="http://schemas.microsoft.com/office/drawing/2014/main" id="{28627502-7B65-EBFE-03B5-86DE92CF3307}"/>
              </a:ext>
            </a:extLst>
          </p:cNvPr>
          <p:cNvSpPr txBox="1">
            <a:spLocks noGrp="1"/>
          </p:cNvSpPr>
          <p:nvPr>
            <p:ph type="body" idx="1"/>
          </p:nvPr>
        </p:nvSpPr>
        <p:spPr>
          <a:xfrm>
            <a:off x="1099677" y="3044394"/>
            <a:ext cx="10270320" cy="3293801"/>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SzPts val="2800"/>
              <a:buNone/>
              <a:defRPr>
                <a:solidFill>
                  <a:schemeClr val="bg1"/>
                </a:solidFill>
                <a:latin typeface="Montserrat Medium"/>
                <a:ea typeface="Montserrat Medium"/>
                <a:cs typeface="Montserrat Medium"/>
                <a:sym typeface="Montserrat Medium"/>
              </a:defRPr>
            </a:lvl1pPr>
            <a:lvl2pPr marL="914400" lvl="1" indent="-228600" algn="l">
              <a:lnSpc>
                <a:spcPct val="90000"/>
              </a:lnSpc>
              <a:spcBef>
                <a:spcPts val="500"/>
              </a:spcBef>
              <a:spcAft>
                <a:spcPts val="0"/>
              </a:spcAft>
              <a:buSzPts val="2400"/>
              <a:buNone/>
              <a:defRPr>
                <a:solidFill>
                  <a:schemeClr val="dk1"/>
                </a:solidFill>
                <a:latin typeface="Montserrat Medium"/>
                <a:ea typeface="Montserrat Medium"/>
                <a:cs typeface="Montserrat Medium"/>
                <a:sym typeface="Montserrat Medium"/>
              </a:defRPr>
            </a:lvl2pPr>
            <a:lvl3pPr marL="1371600" lvl="2" indent="-228600" algn="l">
              <a:lnSpc>
                <a:spcPct val="90000"/>
              </a:lnSpc>
              <a:spcBef>
                <a:spcPts val="500"/>
              </a:spcBef>
              <a:spcAft>
                <a:spcPts val="0"/>
              </a:spcAft>
              <a:buSzPts val="2000"/>
              <a:buNone/>
              <a:defRPr>
                <a:solidFill>
                  <a:schemeClr val="dk1"/>
                </a:solidFill>
                <a:latin typeface="Montserrat Medium"/>
                <a:ea typeface="Montserrat Medium"/>
                <a:cs typeface="Montserrat Medium"/>
                <a:sym typeface="Montserrat Medium"/>
              </a:defRPr>
            </a:lvl3pPr>
            <a:lvl4pPr marL="1828800" lvl="3" indent="-228600" algn="l">
              <a:lnSpc>
                <a:spcPct val="90000"/>
              </a:lnSpc>
              <a:spcBef>
                <a:spcPts val="500"/>
              </a:spcBef>
              <a:spcAft>
                <a:spcPts val="0"/>
              </a:spcAft>
              <a:buSzPts val="1800"/>
              <a:buNone/>
              <a:defRPr>
                <a:solidFill>
                  <a:schemeClr val="dk1"/>
                </a:solidFill>
                <a:latin typeface="Montserrat Medium"/>
                <a:ea typeface="Montserrat Medium"/>
                <a:cs typeface="Montserrat Medium"/>
                <a:sym typeface="Montserrat Medium"/>
              </a:defRPr>
            </a:lvl4pPr>
            <a:lvl5pPr marL="2286000" lvl="4" indent="-228600" algn="l">
              <a:lnSpc>
                <a:spcPct val="90000"/>
              </a:lnSpc>
              <a:spcBef>
                <a:spcPts val="500"/>
              </a:spcBef>
              <a:spcAft>
                <a:spcPts val="0"/>
              </a:spcAft>
              <a:buSzPts val="1800"/>
              <a:buNone/>
              <a:defRPr>
                <a:solidFill>
                  <a:schemeClr val="dk1"/>
                </a:solidFill>
                <a:latin typeface="Montserrat Medium"/>
                <a:ea typeface="Montserrat Medium"/>
                <a:cs typeface="Montserrat Medium"/>
                <a:sym typeface="Montserrat Medium"/>
              </a:defRPr>
            </a:lvl5pPr>
            <a:lvl6pPr marL="2743200" lvl="5" indent="-342900" algn="l">
              <a:lnSpc>
                <a:spcPct val="90000"/>
              </a:lnSpc>
              <a:spcBef>
                <a:spcPts val="5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dirty="0"/>
          </a:p>
        </p:txBody>
      </p:sp>
      <p:pic>
        <p:nvPicPr>
          <p:cNvPr id="16" name="Google Shape;229;p25" descr="A blue circle with white text&#10;&#10;Description automatically generated">
            <a:extLst>
              <a:ext uri="{FF2B5EF4-FFF2-40B4-BE49-F238E27FC236}">
                <a16:creationId xmlns:a16="http://schemas.microsoft.com/office/drawing/2014/main" id="{1E7A1C85-3E2C-99C2-6551-0BBE2A127F28}"/>
              </a:ext>
            </a:extLst>
          </p:cNvPr>
          <p:cNvPicPr preferRelativeResize="0"/>
          <p:nvPr userDrawn="1"/>
        </p:nvPicPr>
        <p:blipFill rotWithShape="1">
          <a:blip r:embed="rId3">
            <a:alphaModFix/>
          </a:blip>
          <a:srcRect/>
          <a:stretch/>
        </p:blipFill>
        <p:spPr>
          <a:xfrm>
            <a:off x="10885818" y="5706863"/>
            <a:ext cx="850237" cy="850237"/>
          </a:xfrm>
          <a:prstGeom prst="rect">
            <a:avLst/>
          </a:prstGeom>
          <a:noFill/>
          <a:ln>
            <a:noFill/>
          </a:ln>
        </p:spPr>
      </p:pic>
    </p:spTree>
    <p:extLst>
      <p:ext uri="{BB962C8B-B14F-4D97-AF65-F5344CB8AC3E}">
        <p14:creationId xmlns:p14="http://schemas.microsoft.com/office/powerpoint/2010/main" val="1068009347"/>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17_Title and Content">
    <p:bg>
      <p:bgPr>
        <a:solidFill>
          <a:schemeClr val="accent1"/>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921C6669-58D1-FF53-09F8-43B2B6E2AD9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1" name="Google Shape;150;p17">
            <a:extLst>
              <a:ext uri="{FF2B5EF4-FFF2-40B4-BE49-F238E27FC236}">
                <a16:creationId xmlns:a16="http://schemas.microsoft.com/office/drawing/2014/main" id="{CD42CEE9-567B-E37D-13EF-CA31CB492516}"/>
              </a:ext>
            </a:extLst>
          </p:cNvPr>
          <p:cNvSpPr txBox="1">
            <a:spLocks noGrp="1"/>
          </p:cNvSpPr>
          <p:nvPr>
            <p:ph type="title"/>
          </p:nvPr>
        </p:nvSpPr>
        <p:spPr>
          <a:xfrm>
            <a:off x="1099677" y="1035226"/>
            <a:ext cx="7057604" cy="2771999"/>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6000"/>
              <a:buFont typeface="Montserrat"/>
              <a:buNone/>
              <a:defRPr sz="5400" b="1" i="0">
                <a:solidFill>
                  <a:schemeClr val="bg1"/>
                </a:solidFill>
                <a:latin typeface="Montserrat"/>
                <a:ea typeface="Montserrat"/>
                <a:cs typeface="Montserrat"/>
                <a:sym typeface="Montserrat"/>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12" name="Google Shape;151;p17">
            <a:extLst>
              <a:ext uri="{FF2B5EF4-FFF2-40B4-BE49-F238E27FC236}">
                <a16:creationId xmlns:a16="http://schemas.microsoft.com/office/drawing/2014/main" id="{28627502-7B65-EBFE-03B5-86DE92CF3307}"/>
              </a:ext>
            </a:extLst>
          </p:cNvPr>
          <p:cNvSpPr txBox="1">
            <a:spLocks noGrp="1"/>
          </p:cNvSpPr>
          <p:nvPr>
            <p:ph type="body" idx="1"/>
          </p:nvPr>
        </p:nvSpPr>
        <p:spPr>
          <a:xfrm>
            <a:off x="1099677" y="3044394"/>
            <a:ext cx="10270320" cy="3293801"/>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SzPts val="2800"/>
              <a:buNone/>
              <a:defRPr>
                <a:solidFill>
                  <a:schemeClr val="bg1"/>
                </a:solidFill>
                <a:latin typeface="Montserrat Medium"/>
                <a:ea typeface="Montserrat Medium"/>
                <a:cs typeface="Montserrat Medium"/>
                <a:sym typeface="Montserrat Medium"/>
              </a:defRPr>
            </a:lvl1pPr>
            <a:lvl2pPr marL="914400" lvl="1" indent="-228600" algn="l">
              <a:lnSpc>
                <a:spcPct val="90000"/>
              </a:lnSpc>
              <a:spcBef>
                <a:spcPts val="500"/>
              </a:spcBef>
              <a:spcAft>
                <a:spcPts val="0"/>
              </a:spcAft>
              <a:buSzPts val="2400"/>
              <a:buNone/>
              <a:defRPr>
                <a:solidFill>
                  <a:schemeClr val="dk1"/>
                </a:solidFill>
                <a:latin typeface="Montserrat Medium"/>
                <a:ea typeface="Montserrat Medium"/>
                <a:cs typeface="Montserrat Medium"/>
                <a:sym typeface="Montserrat Medium"/>
              </a:defRPr>
            </a:lvl2pPr>
            <a:lvl3pPr marL="1371600" lvl="2" indent="-228600" algn="l">
              <a:lnSpc>
                <a:spcPct val="90000"/>
              </a:lnSpc>
              <a:spcBef>
                <a:spcPts val="500"/>
              </a:spcBef>
              <a:spcAft>
                <a:spcPts val="0"/>
              </a:spcAft>
              <a:buSzPts val="2000"/>
              <a:buNone/>
              <a:defRPr>
                <a:solidFill>
                  <a:schemeClr val="dk1"/>
                </a:solidFill>
                <a:latin typeface="Montserrat Medium"/>
                <a:ea typeface="Montserrat Medium"/>
                <a:cs typeface="Montserrat Medium"/>
                <a:sym typeface="Montserrat Medium"/>
              </a:defRPr>
            </a:lvl3pPr>
            <a:lvl4pPr marL="1828800" lvl="3" indent="-228600" algn="l">
              <a:lnSpc>
                <a:spcPct val="90000"/>
              </a:lnSpc>
              <a:spcBef>
                <a:spcPts val="500"/>
              </a:spcBef>
              <a:spcAft>
                <a:spcPts val="0"/>
              </a:spcAft>
              <a:buSzPts val="1800"/>
              <a:buNone/>
              <a:defRPr>
                <a:solidFill>
                  <a:schemeClr val="dk1"/>
                </a:solidFill>
                <a:latin typeface="Montserrat Medium"/>
                <a:ea typeface="Montserrat Medium"/>
                <a:cs typeface="Montserrat Medium"/>
                <a:sym typeface="Montserrat Medium"/>
              </a:defRPr>
            </a:lvl4pPr>
            <a:lvl5pPr marL="2286000" lvl="4" indent="-228600" algn="l">
              <a:lnSpc>
                <a:spcPct val="90000"/>
              </a:lnSpc>
              <a:spcBef>
                <a:spcPts val="500"/>
              </a:spcBef>
              <a:spcAft>
                <a:spcPts val="0"/>
              </a:spcAft>
              <a:buSzPts val="1800"/>
              <a:buNone/>
              <a:defRPr>
                <a:solidFill>
                  <a:schemeClr val="dk1"/>
                </a:solidFill>
                <a:latin typeface="Montserrat Medium"/>
                <a:ea typeface="Montserrat Medium"/>
                <a:cs typeface="Montserrat Medium"/>
                <a:sym typeface="Montserrat Medium"/>
              </a:defRPr>
            </a:lvl5pPr>
            <a:lvl6pPr marL="2743200" lvl="5" indent="-342900" algn="l">
              <a:lnSpc>
                <a:spcPct val="90000"/>
              </a:lnSpc>
              <a:spcBef>
                <a:spcPts val="5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dirty="0"/>
          </a:p>
        </p:txBody>
      </p:sp>
      <p:pic>
        <p:nvPicPr>
          <p:cNvPr id="16" name="Google Shape;229;p25" descr="A blue circle with white text&#10;&#10;Description automatically generated">
            <a:extLst>
              <a:ext uri="{FF2B5EF4-FFF2-40B4-BE49-F238E27FC236}">
                <a16:creationId xmlns:a16="http://schemas.microsoft.com/office/drawing/2014/main" id="{1E7A1C85-3E2C-99C2-6551-0BBE2A127F28}"/>
              </a:ext>
            </a:extLst>
          </p:cNvPr>
          <p:cNvPicPr preferRelativeResize="0"/>
          <p:nvPr userDrawn="1"/>
        </p:nvPicPr>
        <p:blipFill rotWithShape="1">
          <a:blip r:embed="rId3">
            <a:alphaModFix/>
          </a:blip>
          <a:srcRect/>
          <a:stretch/>
        </p:blipFill>
        <p:spPr>
          <a:xfrm>
            <a:off x="10885818" y="5706863"/>
            <a:ext cx="850237" cy="850237"/>
          </a:xfrm>
          <a:prstGeom prst="rect">
            <a:avLst/>
          </a:prstGeom>
          <a:noFill/>
          <a:ln>
            <a:noFill/>
          </a:ln>
        </p:spPr>
      </p:pic>
    </p:spTree>
    <p:extLst>
      <p:ext uri="{BB962C8B-B14F-4D97-AF65-F5344CB8AC3E}">
        <p14:creationId xmlns:p14="http://schemas.microsoft.com/office/powerpoint/2010/main" val="4118151672"/>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18_Title and Content">
    <p:bg>
      <p:bgPr>
        <a:solidFill>
          <a:schemeClr val="bg2"/>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66F8CEE1-5F7C-D2AE-FE8E-0CDD2C9A14D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1" name="Google Shape;150;p17">
            <a:extLst>
              <a:ext uri="{FF2B5EF4-FFF2-40B4-BE49-F238E27FC236}">
                <a16:creationId xmlns:a16="http://schemas.microsoft.com/office/drawing/2014/main" id="{CD42CEE9-567B-E37D-13EF-CA31CB492516}"/>
              </a:ext>
            </a:extLst>
          </p:cNvPr>
          <p:cNvSpPr txBox="1">
            <a:spLocks noGrp="1"/>
          </p:cNvSpPr>
          <p:nvPr>
            <p:ph type="title"/>
          </p:nvPr>
        </p:nvSpPr>
        <p:spPr>
          <a:xfrm>
            <a:off x="1099677" y="1035226"/>
            <a:ext cx="7057604" cy="2771999"/>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6000"/>
              <a:buFont typeface="Montserrat"/>
              <a:buNone/>
              <a:defRPr sz="5400" b="1" i="0">
                <a:solidFill>
                  <a:schemeClr val="bg1"/>
                </a:solidFill>
                <a:latin typeface="Montserrat"/>
                <a:ea typeface="Montserrat"/>
                <a:cs typeface="Montserrat"/>
                <a:sym typeface="Montserrat"/>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12" name="Google Shape;151;p17">
            <a:extLst>
              <a:ext uri="{FF2B5EF4-FFF2-40B4-BE49-F238E27FC236}">
                <a16:creationId xmlns:a16="http://schemas.microsoft.com/office/drawing/2014/main" id="{28627502-7B65-EBFE-03B5-86DE92CF3307}"/>
              </a:ext>
            </a:extLst>
          </p:cNvPr>
          <p:cNvSpPr txBox="1">
            <a:spLocks noGrp="1"/>
          </p:cNvSpPr>
          <p:nvPr>
            <p:ph type="body" idx="1"/>
          </p:nvPr>
        </p:nvSpPr>
        <p:spPr>
          <a:xfrm>
            <a:off x="1099677" y="3044394"/>
            <a:ext cx="10270320" cy="3293801"/>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SzPts val="2800"/>
              <a:buNone/>
              <a:defRPr>
                <a:solidFill>
                  <a:schemeClr val="bg1"/>
                </a:solidFill>
                <a:latin typeface="Montserrat Medium"/>
                <a:ea typeface="Montserrat Medium"/>
                <a:cs typeface="Montserrat Medium"/>
                <a:sym typeface="Montserrat Medium"/>
              </a:defRPr>
            </a:lvl1pPr>
            <a:lvl2pPr marL="914400" lvl="1" indent="-228600" algn="l">
              <a:lnSpc>
                <a:spcPct val="90000"/>
              </a:lnSpc>
              <a:spcBef>
                <a:spcPts val="500"/>
              </a:spcBef>
              <a:spcAft>
                <a:spcPts val="0"/>
              </a:spcAft>
              <a:buSzPts val="2400"/>
              <a:buNone/>
              <a:defRPr>
                <a:solidFill>
                  <a:schemeClr val="dk1"/>
                </a:solidFill>
                <a:latin typeface="Montserrat Medium"/>
                <a:ea typeface="Montserrat Medium"/>
                <a:cs typeface="Montserrat Medium"/>
                <a:sym typeface="Montserrat Medium"/>
              </a:defRPr>
            </a:lvl2pPr>
            <a:lvl3pPr marL="1371600" lvl="2" indent="-228600" algn="l">
              <a:lnSpc>
                <a:spcPct val="90000"/>
              </a:lnSpc>
              <a:spcBef>
                <a:spcPts val="500"/>
              </a:spcBef>
              <a:spcAft>
                <a:spcPts val="0"/>
              </a:spcAft>
              <a:buSzPts val="2000"/>
              <a:buNone/>
              <a:defRPr>
                <a:solidFill>
                  <a:schemeClr val="dk1"/>
                </a:solidFill>
                <a:latin typeface="Montserrat Medium"/>
                <a:ea typeface="Montserrat Medium"/>
                <a:cs typeface="Montserrat Medium"/>
                <a:sym typeface="Montserrat Medium"/>
              </a:defRPr>
            </a:lvl3pPr>
            <a:lvl4pPr marL="1828800" lvl="3" indent="-228600" algn="l">
              <a:lnSpc>
                <a:spcPct val="90000"/>
              </a:lnSpc>
              <a:spcBef>
                <a:spcPts val="500"/>
              </a:spcBef>
              <a:spcAft>
                <a:spcPts val="0"/>
              </a:spcAft>
              <a:buSzPts val="1800"/>
              <a:buNone/>
              <a:defRPr>
                <a:solidFill>
                  <a:schemeClr val="dk1"/>
                </a:solidFill>
                <a:latin typeface="Montserrat Medium"/>
                <a:ea typeface="Montserrat Medium"/>
                <a:cs typeface="Montserrat Medium"/>
                <a:sym typeface="Montserrat Medium"/>
              </a:defRPr>
            </a:lvl4pPr>
            <a:lvl5pPr marL="2286000" lvl="4" indent="-228600" algn="l">
              <a:lnSpc>
                <a:spcPct val="90000"/>
              </a:lnSpc>
              <a:spcBef>
                <a:spcPts val="500"/>
              </a:spcBef>
              <a:spcAft>
                <a:spcPts val="0"/>
              </a:spcAft>
              <a:buSzPts val="1800"/>
              <a:buNone/>
              <a:defRPr>
                <a:solidFill>
                  <a:schemeClr val="dk1"/>
                </a:solidFill>
                <a:latin typeface="Montserrat Medium"/>
                <a:ea typeface="Montserrat Medium"/>
                <a:cs typeface="Montserrat Medium"/>
                <a:sym typeface="Montserrat Medium"/>
              </a:defRPr>
            </a:lvl5pPr>
            <a:lvl6pPr marL="2743200" lvl="5" indent="-342900" algn="l">
              <a:lnSpc>
                <a:spcPct val="90000"/>
              </a:lnSpc>
              <a:spcBef>
                <a:spcPts val="5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dirty="0"/>
          </a:p>
        </p:txBody>
      </p:sp>
      <p:pic>
        <p:nvPicPr>
          <p:cNvPr id="16" name="Google Shape;229;p25" descr="A blue circle with white text&#10;&#10;Description automatically generated">
            <a:extLst>
              <a:ext uri="{FF2B5EF4-FFF2-40B4-BE49-F238E27FC236}">
                <a16:creationId xmlns:a16="http://schemas.microsoft.com/office/drawing/2014/main" id="{1E7A1C85-3E2C-99C2-6551-0BBE2A127F28}"/>
              </a:ext>
            </a:extLst>
          </p:cNvPr>
          <p:cNvPicPr preferRelativeResize="0"/>
          <p:nvPr userDrawn="1"/>
        </p:nvPicPr>
        <p:blipFill rotWithShape="1">
          <a:blip r:embed="rId3">
            <a:alphaModFix/>
          </a:blip>
          <a:srcRect/>
          <a:stretch/>
        </p:blipFill>
        <p:spPr>
          <a:xfrm>
            <a:off x="10885818" y="5706863"/>
            <a:ext cx="850237" cy="850237"/>
          </a:xfrm>
          <a:prstGeom prst="rect">
            <a:avLst/>
          </a:prstGeom>
          <a:noFill/>
          <a:ln>
            <a:noFill/>
          </a:ln>
        </p:spPr>
      </p:pic>
    </p:spTree>
    <p:extLst>
      <p:ext uri="{BB962C8B-B14F-4D97-AF65-F5344CB8AC3E}">
        <p14:creationId xmlns:p14="http://schemas.microsoft.com/office/powerpoint/2010/main" val="3157381568"/>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13_Title and Content">
    <p:bg>
      <p:bgPr>
        <a:solidFill>
          <a:schemeClr val="accent2"/>
        </a:solidFill>
        <a:effectLst/>
      </p:bgPr>
    </p:bg>
    <p:spTree>
      <p:nvGrpSpPr>
        <p:cNvPr id="1" name=""/>
        <p:cNvGrpSpPr/>
        <p:nvPr/>
      </p:nvGrpSpPr>
      <p:grpSpPr>
        <a:xfrm>
          <a:off x="0" y="0"/>
          <a:ext cx="0" cy="0"/>
          <a:chOff x="0" y="0"/>
          <a:chExt cx="0" cy="0"/>
        </a:xfrm>
      </p:grpSpPr>
      <p:pic>
        <p:nvPicPr>
          <p:cNvPr id="4" name="Google Shape;229;p25" descr="A blue circle with white text&#10;&#10;Description automatically generated">
            <a:extLst>
              <a:ext uri="{FF2B5EF4-FFF2-40B4-BE49-F238E27FC236}">
                <a16:creationId xmlns:a16="http://schemas.microsoft.com/office/drawing/2014/main" id="{CB29822B-7778-30C2-BBB2-C039D78DB593}"/>
              </a:ext>
            </a:extLst>
          </p:cNvPr>
          <p:cNvPicPr preferRelativeResize="0"/>
          <p:nvPr userDrawn="1"/>
        </p:nvPicPr>
        <p:blipFill rotWithShape="1">
          <a:blip r:embed="rId2">
            <a:alphaModFix/>
          </a:blip>
          <a:srcRect/>
          <a:stretch/>
        </p:blipFill>
        <p:spPr>
          <a:xfrm>
            <a:off x="10885818" y="5706863"/>
            <a:ext cx="850237" cy="850237"/>
          </a:xfrm>
          <a:prstGeom prst="rect">
            <a:avLst/>
          </a:prstGeom>
          <a:noFill/>
          <a:ln>
            <a:noFill/>
          </a:ln>
        </p:spPr>
      </p:pic>
      <p:pic>
        <p:nvPicPr>
          <p:cNvPr id="5" name="Picture 4">
            <a:extLst>
              <a:ext uri="{FF2B5EF4-FFF2-40B4-BE49-F238E27FC236}">
                <a16:creationId xmlns:a16="http://schemas.microsoft.com/office/drawing/2014/main" id="{90AAF3BB-64CF-555F-F204-25BA4910CF3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639960756"/>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22_Title and Content">
    <p:bg>
      <p:bgPr>
        <a:solidFill>
          <a:schemeClr val="bg2"/>
        </a:solidFill>
        <a:effectLst/>
      </p:bgPr>
    </p:bg>
    <p:spTree>
      <p:nvGrpSpPr>
        <p:cNvPr id="1" name=""/>
        <p:cNvGrpSpPr/>
        <p:nvPr/>
      </p:nvGrpSpPr>
      <p:grpSpPr>
        <a:xfrm>
          <a:off x="0" y="0"/>
          <a:ext cx="0" cy="0"/>
          <a:chOff x="0" y="0"/>
          <a:chExt cx="0" cy="0"/>
        </a:xfrm>
      </p:grpSpPr>
      <p:pic>
        <p:nvPicPr>
          <p:cNvPr id="4" name="Google Shape;229;p25" descr="A blue circle with white text&#10;&#10;Description automatically generated">
            <a:extLst>
              <a:ext uri="{FF2B5EF4-FFF2-40B4-BE49-F238E27FC236}">
                <a16:creationId xmlns:a16="http://schemas.microsoft.com/office/drawing/2014/main" id="{CB29822B-7778-30C2-BBB2-C039D78DB593}"/>
              </a:ext>
            </a:extLst>
          </p:cNvPr>
          <p:cNvPicPr preferRelativeResize="0"/>
          <p:nvPr userDrawn="1"/>
        </p:nvPicPr>
        <p:blipFill rotWithShape="1">
          <a:blip r:embed="rId2">
            <a:alphaModFix/>
          </a:blip>
          <a:srcRect/>
          <a:stretch/>
        </p:blipFill>
        <p:spPr>
          <a:xfrm>
            <a:off x="10885818" y="5706863"/>
            <a:ext cx="850237" cy="850237"/>
          </a:xfrm>
          <a:prstGeom prst="rect">
            <a:avLst/>
          </a:prstGeom>
          <a:noFill/>
          <a:ln>
            <a:noFill/>
          </a:ln>
        </p:spPr>
      </p:pic>
      <p:pic>
        <p:nvPicPr>
          <p:cNvPr id="5" name="Picture 4">
            <a:extLst>
              <a:ext uri="{FF2B5EF4-FFF2-40B4-BE49-F238E27FC236}">
                <a16:creationId xmlns:a16="http://schemas.microsoft.com/office/drawing/2014/main" id="{90AAF3BB-64CF-555F-F204-25BA4910CF3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4186773146"/>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showMasterSp="0" preserve="1" userDrawn="1">
  <p:cSld name="Dark Cover 1">
    <p:bg>
      <p:bgPr>
        <a:solidFill>
          <a:schemeClr val="bg2"/>
        </a:solidFill>
        <a:effectLst/>
      </p:bgPr>
    </p:bg>
    <p:spTree>
      <p:nvGrpSpPr>
        <p:cNvPr id="1" name=""/>
        <p:cNvGrpSpPr/>
        <p:nvPr/>
      </p:nvGrpSpPr>
      <p:grpSpPr>
        <a:xfrm>
          <a:off x="0" y="0"/>
          <a:ext cx="0" cy="0"/>
          <a:chOff x="0" y="0"/>
          <a:chExt cx="0" cy="0"/>
        </a:xfrm>
      </p:grpSpPr>
      <p:sp>
        <p:nvSpPr>
          <p:cNvPr id="19" name="Text Placeholder 5">
            <a:extLst>
              <a:ext uri="{FF2B5EF4-FFF2-40B4-BE49-F238E27FC236}">
                <a16:creationId xmlns:a16="http://schemas.microsoft.com/office/drawing/2014/main" id="{34025816-B6AD-4295-9516-A131E09942CB}"/>
              </a:ext>
            </a:extLst>
          </p:cNvPr>
          <p:cNvSpPr>
            <a:spLocks noGrp="1"/>
          </p:cNvSpPr>
          <p:nvPr>
            <p:ph type="body" sz="quarter" idx="10" hasCustomPrompt="1"/>
          </p:nvPr>
        </p:nvSpPr>
        <p:spPr>
          <a:xfrm>
            <a:off x="593991" y="1596738"/>
            <a:ext cx="6457534" cy="425886"/>
          </a:xfrm>
          <a:prstGeom prst="rect">
            <a:avLst/>
          </a:prstGeom>
        </p:spPr>
        <p:txBody>
          <a:bodyPr wrap="square" lIns="0" tIns="0" rIns="0" bIns="182880" anchor="b">
            <a:spAutoFit/>
          </a:bodyPr>
          <a:lstStyle>
            <a:lvl1pPr>
              <a:defRPr kumimoji="0" lang="en-US" sz="1500" b="0" i="0" u="none" strike="noStrike" cap="none" spc="0" normalizeH="0" baseline="0" smtClean="0">
                <a:ln>
                  <a:noFill/>
                </a:ln>
                <a:solidFill>
                  <a:srgbClr val="FFFFFF"/>
                </a:solidFill>
                <a:effectLst/>
                <a:uLnTx/>
                <a:uFillTx/>
                <a:latin typeface="+mj-lt"/>
                <a:cs typeface="Avenir Next World Demi" panose="020B0703020202020204" pitchFamily="34" charset="0"/>
              </a:defRPr>
            </a:lvl1pPr>
            <a:lvl2pPr>
              <a:defRPr lang="en-US" sz="2400" smtClean="0"/>
            </a:lvl2pPr>
            <a:lvl3pPr>
              <a:defRPr lang="en-US" sz="2000" smtClean="0"/>
            </a:lvl3pPr>
            <a:lvl4pPr>
              <a:defRPr lang="en-US" sz="1800" smtClean="0"/>
            </a:lvl4pPr>
            <a:lvl5pPr>
              <a:defRPr lang="en-US" sz="1800"/>
            </a:lvl5pPr>
          </a:lstStyle>
          <a:p>
            <a:pPr marR="0" lvl="0" fontAlgn="auto">
              <a:lnSpc>
                <a:spcPct val="110000"/>
              </a:lnSpc>
              <a:spcAft>
                <a:spcPts val="0"/>
              </a:spcAft>
              <a:buClrTx/>
              <a:buSzTx/>
              <a:tabLst/>
            </a:pPr>
            <a:r>
              <a:rPr lang="en-US"/>
              <a:t>Eyebrow (optional)</a:t>
            </a:r>
          </a:p>
        </p:txBody>
      </p:sp>
      <p:sp>
        <p:nvSpPr>
          <p:cNvPr id="21" name="Title 1">
            <a:extLst>
              <a:ext uri="{FF2B5EF4-FFF2-40B4-BE49-F238E27FC236}">
                <a16:creationId xmlns:a16="http://schemas.microsoft.com/office/drawing/2014/main" id="{CCC30C94-9D0D-4B7E-85A1-82AEC08E96B7}"/>
              </a:ext>
            </a:extLst>
          </p:cNvPr>
          <p:cNvSpPr>
            <a:spLocks noGrp="1"/>
          </p:cNvSpPr>
          <p:nvPr>
            <p:ph type="title" hasCustomPrompt="1"/>
          </p:nvPr>
        </p:nvSpPr>
        <p:spPr>
          <a:xfrm>
            <a:off x="593991" y="1993524"/>
            <a:ext cx="6457534" cy="3075201"/>
          </a:xfrm>
          <a:prstGeom prst="rect">
            <a:avLst/>
          </a:prstGeom>
        </p:spPr>
        <p:txBody>
          <a:bodyPr wrap="square" lIns="0" bIns="0" anchor="b">
            <a:spAutoFit/>
          </a:bodyPr>
          <a:lstStyle>
            <a:lvl1pPr>
              <a:defRPr sz="7333">
                <a:solidFill>
                  <a:srgbClr val="FFFFFF"/>
                </a:solidFill>
                <a:latin typeface="Avenir Next World Thin" panose="020B0303020202020204" pitchFamily="34" charset="0"/>
                <a:cs typeface="Avenir Next World Thin" panose="020B0303020202020204" pitchFamily="34" charset="0"/>
              </a:defRPr>
            </a:lvl1pPr>
          </a:lstStyle>
          <a:p>
            <a:r>
              <a:rPr lang="en-US"/>
              <a:t>Presentation title text goes here</a:t>
            </a:r>
          </a:p>
        </p:txBody>
      </p:sp>
      <p:sp>
        <p:nvSpPr>
          <p:cNvPr id="20" name="Text Placeholder 5">
            <a:extLst>
              <a:ext uri="{FF2B5EF4-FFF2-40B4-BE49-F238E27FC236}">
                <a16:creationId xmlns:a16="http://schemas.microsoft.com/office/drawing/2014/main" id="{6AFA93CD-B938-4662-B20E-40FBB0A637EF}"/>
              </a:ext>
            </a:extLst>
          </p:cNvPr>
          <p:cNvSpPr>
            <a:spLocks noGrp="1"/>
          </p:cNvSpPr>
          <p:nvPr>
            <p:ph type="body" sz="quarter" idx="12" hasCustomPrompt="1"/>
          </p:nvPr>
        </p:nvSpPr>
        <p:spPr>
          <a:xfrm>
            <a:off x="593993" y="4992421"/>
            <a:ext cx="6457533" cy="412164"/>
          </a:xfrm>
          <a:prstGeom prst="rect">
            <a:avLst/>
          </a:prstGeom>
        </p:spPr>
        <p:txBody>
          <a:bodyPr wrap="square" lIns="0" tIns="36576" rIns="0" bIns="0">
            <a:spAutoFit/>
          </a:bodyPr>
          <a:lstStyle>
            <a:lvl1pPr>
              <a:spcBef>
                <a:spcPts val="0"/>
              </a:spcBef>
              <a:defRPr kumimoji="0" lang="en-US" sz="2333" b="0" i="0" u="none" strike="noStrike" cap="none" spc="0" normalizeH="0" baseline="0" dirty="0" smtClean="0">
                <a:ln>
                  <a:noFill/>
                </a:ln>
                <a:solidFill>
                  <a:srgbClr val="FFFFFF"/>
                </a:solidFill>
                <a:effectLst/>
                <a:uLnTx/>
                <a:uFillTx/>
                <a:latin typeface="+mj-lt"/>
                <a:cs typeface="Avenir Next World Demi" panose="020B0703020202020204" pitchFamily="34" charset="0"/>
              </a:defRPr>
            </a:lvl1pPr>
          </a:lstStyle>
          <a:p>
            <a:pPr marR="0" lvl="0" fontAlgn="auto">
              <a:spcAft>
                <a:spcPts val="0"/>
              </a:spcAft>
              <a:buClrTx/>
              <a:buSzTx/>
              <a:tabLst/>
            </a:pPr>
            <a:r>
              <a:rPr lang="en-US"/>
              <a:t>Subtitle goes here</a:t>
            </a:r>
          </a:p>
        </p:txBody>
      </p:sp>
      <p:sp>
        <p:nvSpPr>
          <p:cNvPr id="11" name="Text Placeholder 5">
            <a:extLst>
              <a:ext uri="{FF2B5EF4-FFF2-40B4-BE49-F238E27FC236}">
                <a16:creationId xmlns:a16="http://schemas.microsoft.com/office/drawing/2014/main" id="{84C8C313-CD27-4AAA-AAC1-F5E00C2B1C9F}"/>
              </a:ext>
            </a:extLst>
          </p:cNvPr>
          <p:cNvSpPr>
            <a:spLocks noGrp="1"/>
          </p:cNvSpPr>
          <p:nvPr>
            <p:ph type="body" sz="quarter" idx="13" hasCustomPrompt="1"/>
          </p:nvPr>
        </p:nvSpPr>
        <p:spPr>
          <a:xfrm>
            <a:off x="593990" y="5921272"/>
            <a:ext cx="6457533" cy="214418"/>
          </a:xfrm>
          <a:prstGeom prst="rect">
            <a:avLst/>
          </a:prstGeom>
        </p:spPr>
        <p:txBody>
          <a:bodyPr vert="horz" wrap="square" lIns="0" tIns="0" rIns="137160" bIns="0" rtlCol="0" anchor="b">
            <a:spAutoFit/>
          </a:bodyPr>
          <a:lstStyle>
            <a:lvl1pPr>
              <a:defRPr kumimoji="0" lang="en-US" sz="1333" b="0" i="0" u="none" strike="noStrike" cap="none" spc="0" normalizeH="0" baseline="0" dirty="0" smtClean="0">
                <a:ln>
                  <a:noFill/>
                </a:ln>
                <a:solidFill>
                  <a:srgbClr val="FFFFFF"/>
                </a:solidFill>
                <a:effectLst/>
                <a:uLnTx/>
                <a:uFillTx/>
                <a:latin typeface="Avenir Next World" panose="020B0503020202020204" pitchFamily="34" charset="0"/>
                <a:cs typeface="Avenir Next World" panose="020B0503020202020204" pitchFamily="34" charset="0"/>
              </a:defRPr>
            </a:lvl1pPr>
          </a:lstStyle>
          <a:p>
            <a:pPr marR="0" lvl="0" fontAlgn="auto">
              <a:spcBef>
                <a:spcPts val="500"/>
              </a:spcBef>
              <a:spcAft>
                <a:spcPts val="0"/>
              </a:spcAft>
              <a:buClrTx/>
              <a:buSzTx/>
              <a:tabLst/>
            </a:pPr>
            <a:r>
              <a:rPr lang="en-US"/>
              <a:t>Month 20XX</a:t>
            </a:r>
          </a:p>
        </p:txBody>
      </p:sp>
      <p:sp>
        <p:nvSpPr>
          <p:cNvPr id="12" name="Text Placeholder 5">
            <a:extLst>
              <a:ext uri="{FF2B5EF4-FFF2-40B4-BE49-F238E27FC236}">
                <a16:creationId xmlns:a16="http://schemas.microsoft.com/office/drawing/2014/main" id="{1C400979-FBB2-4A8B-9B9D-E15997BC3242}"/>
              </a:ext>
            </a:extLst>
          </p:cNvPr>
          <p:cNvSpPr>
            <a:spLocks noGrp="1"/>
          </p:cNvSpPr>
          <p:nvPr>
            <p:ph type="body" sz="quarter" idx="14" hasCustomPrompt="1"/>
          </p:nvPr>
        </p:nvSpPr>
        <p:spPr>
          <a:xfrm>
            <a:off x="593990" y="6166960"/>
            <a:ext cx="6457533" cy="214418"/>
          </a:xfrm>
          <a:prstGeom prst="rect">
            <a:avLst/>
          </a:prstGeom>
        </p:spPr>
        <p:txBody>
          <a:bodyPr vert="horz" wrap="square" lIns="0" tIns="0" rIns="137160" bIns="0" rtlCol="0" anchor="b">
            <a:spAutoFit/>
          </a:bodyPr>
          <a:lstStyle>
            <a:lvl1pPr>
              <a:defRPr kumimoji="0" lang="en-US" sz="1333" b="0" i="0" u="none" strike="noStrike" cap="none" spc="0" normalizeH="0" baseline="0" dirty="0" smtClean="0">
                <a:ln>
                  <a:noFill/>
                </a:ln>
                <a:solidFill>
                  <a:srgbClr val="FFFFFF"/>
                </a:solidFill>
                <a:effectLst/>
                <a:uLnTx/>
                <a:uFillTx/>
                <a:latin typeface="Avenir Next World" panose="020B0503020202020204" pitchFamily="34" charset="0"/>
                <a:cs typeface="Avenir Next World" panose="020B0503020202020204" pitchFamily="34" charset="0"/>
              </a:defRPr>
            </a:lvl1pPr>
          </a:lstStyle>
          <a:p>
            <a:pPr marR="0" lvl="0" fontAlgn="auto">
              <a:spcBef>
                <a:spcPts val="500"/>
              </a:spcBef>
              <a:spcAft>
                <a:spcPts val="0"/>
              </a:spcAft>
              <a:buClrTx/>
              <a:buSzTx/>
              <a:tabLst/>
            </a:pPr>
            <a:r>
              <a:rPr lang="en-US"/>
              <a:t>First Last Name</a:t>
            </a:r>
          </a:p>
        </p:txBody>
      </p:sp>
    </p:spTree>
    <p:extLst>
      <p:ext uri="{BB962C8B-B14F-4D97-AF65-F5344CB8AC3E}">
        <p14:creationId xmlns:p14="http://schemas.microsoft.com/office/powerpoint/2010/main" val="4221407054"/>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showMasterSp="0" preserve="1" userDrawn="1">
  <p:cSld name="Dark Cover 2">
    <p:bg>
      <p:bgPr>
        <a:solidFill>
          <a:schemeClr val="bg2"/>
        </a:solidFill>
        <a:effectLst/>
      </p:bgPr>
    </p:bg>
    <p:spTree>
      <p:nvGrpSpPr>
        <p:cNvPr id="1" name=""/>
        <p:cNvGrpSpPr/>
        <p:nvPr/>
      </p:nvGrpSpPr>
      <p:grpSpPr>
        <a:xfrm>
          <a:off x="0" y="0"/>
          <a:ext cx="0" cy="0"/>
          <a:chOff x="0" y="0"/>
          <a:chExt cx="0" cy="0"/>
        </a:xfrm>
      </p:grpSpPr>
      <p:sp>
        <p:nvSpPr>
          <p:cNvPr id="19" name="Text Placeholder 5">
            <a:extLst>
              <a:ext uri="{FF2B5EF4-FFF2-40B4-BE49-F238E27FC236}">
                <a16:creationId xmlns:a16="http://schemas.microsoft.com/office/drawing/2014/main" id="{34025816-B6AD-4295-9516-A131E09942CB}"/>
              </a:ext>
            </a:extLst>
          </p:cNvPr>
          <p:cNvSpPr>
            <a:spLocks noGrp="1"/>
          </p:cNvSpPr>
          <p:nvPr>
            <p:ph type="body" sz="quarter" idx="10" hasCustomPrompt="1"/>
          </p:nvPr>
        </p:nvSpPr>
        <p:spPr>
          <a:xfrm>
            <a:off x="593990" y="764212"/>
            <a:ext cx="11002698" cy="479490"/>
          </a:xfrm>
          <a:prstGeom prst="rect">
            <a:avLst/>
          </a:prstGeom>
        </p:spPr>
        <p:txBody>
          <a:bodyPr wrap="square" lIns="0" tIns="0" rIns="0" bIns="182880" anchor="b">
            <a:spAutoFit/>
          </a:bodyPr>
          <a:lstStyle>
            <a:lvl1pPr>
              <a:defRPr kumimoji="0" lang="en-US" sz="1833" b="0" i="0" u="none" strike="noStrike" cap="none" spc="0" normalizeH="0" baseline="0" smtClean="0">
                <a:ln>
                  <a:noFill/>
                </a:ln>
                <a:solidFill>
                  <a:srgbClr val="FFFFFF"/>
                </a:solidFill>
                <a:effectLst/>
                <a:uLnTx/>
                <a:uFillTx/>
                <a:latin typeface="+mj-lt"/>
                <a:cs typeface="Avenir Next World Demi" panose="020B0703020202020204" pitchFamily="34" charset="0"/>
              </a:defRPr>
            </a:lvl1pPr>
            <a:lvl2pPr>
              <a:defRPr lang="en-US" sz="2400" smtClean="0"/>
            </a:lvl2pPr>
            <a:lvl3pPr>
              <a:defRPr lang="en-US" sz="2000" smtClean="0"/>
            </a:lvl3pPr>
            <a:lvl4pPr>
              <a:defRPr lang="en-US" sz="1800" smtClean="0"/>
            </a:lvl4pPr>
            <a:lvl5pPr>
              <a:defRPr lang="en-US" sz="1800"/>
            </a:lvl5pPr>
          </a:lstStyle>
          <a:p>
            <a:pPr marR="0" lvl="0" fontAlgn="auto">
              <a:lnSpc>
                <a:spcPct val="110000"/>
              </a:lnSpc>
              <a:spcAft>
                <a:spcPts val="0"/>
              </a:spcAft>
              <a:buClrTx/>
              <a:buSzTx/>
              <a:tabLst/>
            </a:pPr>
            <a:r>
              <a:rPr lang="en-US"/>
              <a:t>Eyebrow (optional)</a:t>
            </a:r>
          </a:p>
        </p:txBody>
      </p:sp>
      <p:sp>
        <p:nvSpPr>
          <p:cNvPr id="21" name="Title 1">
            <a:extLst>
              <a:ext uri="{FF2B5EF4-FFF2-40B4-BE49-F238E27FC236}">
                <a16:creationId xmlns:a16="http://schemas.microsoft.com/office/drawing/2014/main" id="{CCC30C94-9D0D-4B7E-85A1-82AEC08E96B7}"/>
              </a:ext>
            </a:extLst>
          </p:cNvPr>
          <p:cNvSpPr>
            <a:spLocks noGrp="1"/>
          </p:cNvSpPr>
          <p:nvPr>
            <p:ph type="title" hasCustomPrompt="1"/>
          </p:nvPr>
        </p:nvSpPr>
        <p:spPr>
          <a:xfrm>
            <a:off x="593989" y="1243704"/>
            <a:ext cx="11002698" cy="2126934"/>
          </a:xfrm>
          <a:prstGeom prst="rect">
            <a:avLst/>
          </a:prstGeom>
        </p:spPr>
        <p:txBody>
          <a:bodyPr wrap="square" lIns="0" bIns="0" anchor="b">
            <a:noAutofit/>
          </a:bodyPr>
          <a:lstStyle>
            <a:lvl1pPr>
              <a:defRPr sz="7333">
                <a:solidFill>
                  <a:srgbClr val="FFFFFF"/>
                </a:solidFill>
                <a:latin typeface="+mn-lt"/>
                <a:cs typeface="Avenir Next World Thin" panose="020B0303020202020204" pitchFamily="34" charset="0"/>
              </a:defRPr>
            </a:lvl1pPr>
          </a:lstStyle>
          <a:p>
            <a:r>
              <a:rPr lang="en-US"/>
              <a:t>Presentation title</a:t>
            </a:r>
            <a:br>
              <a:rPr lang="en-US"/>
            </a:br>
            <a:r>
              <a:rPr lang="en-US"/>
              <a:t>goes here</a:t>
            </a:r>
          </a:p>
        </p:txBody>
      </p:sp>
      <p:sp>
        <p:nvSpPr>
          <p:cNvPr id="20" name="Text Placeholder 5">
            <a:extLst>
              <a:ext uri="{FF2B5EF4-FFF2-40B4-BE49-F238E27FC236}">
                <a16:creationId xmlns:a16="http://schemas.microsoft.com/office/drawing/2014/main" id="{6AFA93CD-B938-4662-B20E-40FBB0A637EF}"/>
              </a:ext>
            </a:extLst>
          </p:cNvPr>
          <p:cNvSpPr>
            <a:spLocks noGrp="1"/>
          </p:cNvSpPr>
          <p:nvPr>
            <p:ph type="body" sz="quarter" idx="12" hasCustomPrompt="1"/>
          </p:nvPr>
        </p:nvSpPr>
        <p:spPr>
          <a:xfrm>
            <a:off x="593992" y="3429001"/>
            <a:ext cx="5502009" cy="412164"/>
          </a:xfrm>
          <a:prstGeom prst="rect">
            <a:avLst/>
          </a:prstGeom>
        </p:spPr>
        <p:txBody>
          <a:bodyPr wrap="square" lIns="0" tIns="36576" rIns="0" bIns="0">
            <a:spAutoFit/>
          </a:bodyPr>
          <a:lstStyle>
            <a:lvl1pPr>
              <a:spcBef>
                <a:spcPts val="0"/>
              </a:spcBef>
              <a:defRPr kumimoji="0" lang="en-US" sz="2333" b="0" i="0" u="none" strike="noStrike" cap="none" spc="0" normalizeH="0" baseline="0" dirty="0" smtClean="0">
                <a:ln>
                  <a:noFill/>
                </a:ln>
                <a:solidFill>
                  <a:srgbClr val="FFFFFF"/>
                </a:solidFill>
                <a:effectLst/>
                <a:uLnTx/>
                <a:uFillTx/>
                <a:latin typeface="+mj-lt"/>
                <a:cs typeface="Avenir Next World Demi" panose="020B0703020202020204" pitchFamily="34" charset="0"/>
              </a:defRPr>
            </a:lvl1pPr>
          </a:lstStyle>
          <a:p>
            <a:pPr marR="0" lvl="0" fontAlgn="auto">
              <a:spcAft>
                <a:spcPts val="0"/>
              </a:spcAft>
              <a:buClrTx/>
              <a:buSzTx/>
              <a:tabLst/>
            </a:pPr>
            <a:r>
              <a:rPr lang="en-US"/>
              <a:t>Subtitle goes here</a:t>
            </a:r>
          </a:p>
        </p:txBody>
      </p:sp>
      <p:sp>
        <p:nvSpPr>
          <p:cNvPr id="11" name="Text Placeholder 5">
            <a:extLst>
              <a:ext uri="{FF2B5EF4-FFF2-40B4-BE49-F238E27FC236}">
                <a16:creationId xmlns:a16="http://schemas.microsoft.com/office/drawing/2014/main" id="{84C8C313-CD27-4AAA-AAC1-F5E00C2B1C9F}"/>
              </a:ext>
            </a:extLst>
          </p:cNvPr>
          <p:cNvSpPr>
            <a:spLocks noGrp="1"/>
          </p:cNvSpPr>
          <p:nvPr>
            <p:ph type="body" sz="quarter" idx="13" hasCustomPrompt="1"/>
          </p:nvPr>
        </p:nvSpPr>
        <p:spPr>
          <a:xfrm>
            <a:off x="593991" y="4219093"/>
            <a:ext cx="5393530" cy="214418"/>
          </a:xfrm>
          <a:prstGeom prst="rect">
            <a:avLst/>
          </a:prstGeom>
        </p:spPr>
        <p:txBody>
          <a:bodyPr vert="horz" wrap="square" lIns="0" tIns="0" rIns="137160" bIns="0" rtlCol="0" anchor="b">
            <a:spAutoFit/>
          </a:bodyPr>
          <a:lstStyle>
            <a:lvl1pPr>
              <a:defRPr kumimoji="0" lang="en-US" sz="1333" b="0" i="0" u="none" strike="noStrike" cap="none" spc="0" normalizeH="0" baseline="0" dirty="0" smtClean="0">
                <a:ln>
                  <a:noFill/>
                </a:ln>
                <a:solidFill>
                  <a:srgbClr val="FFFFFF"/>
                </a:solidFill>
                <a:effectLst/>
                <a:uLnTx/>
                <a:uFillTx/>
                <a:latin typeface="Avenir Next World"/>
              </a:defRPr>
            </a:lvl1pPr>
          </a:lstStyle>
          <a:p>
            <a:pPr marR="0" lvl="0" fontAlgn="auto">
              <a:spcBef>
                <a:spcPts val="500"/>
              </a:spcBef>
              <a:spcAft>
                <a:spcPts val="0"/>
              </a:spcAft>
              <a:buClrTx/>
              <a:buSzTx/>
              <a:tabLst/>
            </a:pPr>
            <a:r>
              <a:rPr lang="en-US"/>
              <a:t>Month 20XX</a:t>
            </a:r>
          </a:p>
        </p:txBody>
      </p:sp>
      <p:sp>
        <p:nvSpPr>
          <p:cNvPr id="12" name="Text Placeholder 5">
            <a:extLst>
              <a:ext uri="{FF2B5EF4-FFF2-40B4-BE49-F238E27FC236}">
                <a16:creationId xmlns:a16="http://schemas.microsoft.com/office/drawing/2014/main" id="{1C400979-FBB2-4A8B-9B9D-E15997BC3242}"/>
              </a:ext>
            </a:extLst>
          </p:cNvPr>
          <p:cNvSpPr>
            <a:spLocks noGrp="1"/>
          </p:cNvSpPr>
          <p:nvPr>
            <p:ph type="body" sz="quarter" idx="14" hasCustomPrompt="1"/>
          </p:nvPr>
        </p:nvSpPr>
        <p:spPr>
          <a:xfrm>
            <a:off x="602589" y="4464782"/>
            <a:ext cx="5393531" cy="214418"/>
          </a:xfrm>
          <a:prstGeom prst="rect">
            <a:avLst/>
          </a:prstGeom>
        </p:spPr>
        <p:txBody>
          <a:bodyPr vert="horz" wrap="square" lIns="0" tIns="0" rIns="137160" bIns="0" rtlCol="0" anchor="b">
            <a:spAutoFit/>
          </a:bodyPr>
          <a:lstStyle>
            <a:lvl1pPr>
              <a:defRPr kumimoji="0" lang="en-US" sz="1333" b="0" i="0" u="none" strike="noStrike" cap="none" spc="0" normalizeH="0" baseline="0" dirty="0" smtClean="0">
                <a:ln>
                  <a:noFill/>
                </a:ln>
                <a:solidFill>
                  <a:srgbClr val="FFFFFF"/>
                </a:solidFill>
                <a:effectLst/>
                <a:uLnTx/>
                <a:uFillTx/>
                <a:latin typeface="Avenir Next World"/>
              </a:defRPr>
            </a:lvl1pPr>
          </a:lstStyle>
          <a:p>
            <a:pPr marR="0" lvl="0" fontAlgn="auto">
              <a:spcBef>
                <a:spcPts val="500"/>
              </a:spcBef>
              <a:spcAft>
                <a:spcPts val="0"/>
              </a:spcAft>
              <a:buClrTx/>
              <a:buSzTx/>
              <a:tabLst/>
            </a:pPr>
            <a:r>
              <a:rPr lang="en-US"/>
              <a:t>First Last Name</a:t>
            </a:r>
          </a:p>
        </p:txBody>
      </p:sp>
    </p:spTree>
    <p:extLst>
      <p:ext uri="{BB962C8B-B14F-4D97-AF65-F5344CB8AC3E}">
        <p14:creationId xmlns:p14="http://schemas.microsoft.com/office/powerpoint/2010/main" val="4212646970"/>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showMasterSp="0" preserve="1" userDrawn="1">
  <p:cSld name="Dark Cover 3">
    <p:bg>
      <p:bgPr>
        <a:solidFill>
          <a:schemeClr val="bg2"/>
        </a:solidFill>
        <a:effectLst/>
      </p:bgPr>
    </p:bg>
    <p:spTree>
      <p:nvGrpSpPr>
        <p:cNvPr id="1" name=""/>
        <p:cNvGrpSpPr/>
        <p:nvPr/>
      </p:nvGrpSpPr>
      <p:grpSpPr>
        <a:xfrm>
          <a:off x="0" y="0"/>
          <a:ext cx="0" cy="0"/>
          <a:chOff x="0" y="0"/>
          <a:chExt cx="0" cy="0"/>
        </a:xfrm>
      </p:grpSpPr>
      <p:sp>
        <p:nvSpPr>
          <p:cNvPr id="21" name="Title 1">
            <a:extLst>
              <a:ext uri="{FF2B5EF4-FFF2-40B4-BE49-F238E27FC236}">
                <a16:creationId xmlns:a16="http://schemas.microsoft.com/office/drawing/2014/main" id="{CCC30C94-9D0D-4B7E-85A1-82AEC08E96B7}"/>
              </a:ext>
            </a:extLst>
          </p:cNvPr>
          <p:cNvSpPr>
            <a:spLocks noGrp="1"/>
          </p:cNvSpPr>
          <p:nvPr>
            <p:ph type="title" hasCustomPrompt="1"/>
          </p:nvPr>
        </p:nvSpPr>
        <p:spPr>
          <a:xfrm>
            <a:off x="593989" y="2111923"/>
            <a:ext cx="11002698" cy="2246769"/>
          </a:xfrm>
          <a:prstGeom prst="rect">
            <a:avLst/>
          </a:prstGeom>
        </p:spPr>
        <p:txBody>
          <a:bodyPr wrap="square" lIns="0" bIns="0" anchor="b">
            <a:spAutoFit/>
          </a:bodyPr>
          <a:lstStyle>
            <a:lvl1pPr>
              <a:defRPr sz="8000">
                <a:solidFill>
                  <a:srgbClr val="FFFFFF"/>
                </a:solidFill>
                <a:latin typeface="Avenir Next World Thin" panose="020B0303020202020204" pitchFamily="34" charset="0"/>
                <a:cs typeface="Avenir Next World Thin" panose="020B0303020202020204" pitchFamily="34" charset="0"/>
              </a:defRPr>
            </a:lvl1pPr>
          </a:lstStyle>
          <a:p>
            <a:r>
              <a:rPr lang="en-US"/>
              <a:t>Presentation title</a:t>
            </a:r>
            <a:br>
              <a:rPr lang="en-US"/>
            </a:br>
            <a:r>
              <a:rPr lang="en-US"/>
              <a:t>goes here</a:t>
            </a:r>
          </a:p>
        </p:txBody>
      </p:sp>
      <p:sp>
        <p:nvSpPr>
          <p:cNvPr id="20" name="Text Placeholder 5">
            <a:extLst>
              <a:ext uri="{FF2B5EF4-FFF2-40B4-BE49-F238E27FC236}">
                <a16:creationId xmlns:a16="http://schemas.microsoft.com/office/drawing/2014/main" id="{6AFA93CD-B938-4662-B20E-40FBB0A637EF}"/>
              </a:ext>
            </a:extLst>
          </p:cNvPr>
          <p:cNvSpPr>
            <a:spLocks noGrp="1"/>
          </p:cNvSpPr>
          <p:nvPr>
            <p:ph type="body" sz="quarter" idx="12" hasCustomPrompt="1"/>
          </p:nvPr>
        </p:nvSpPr>
        <p:spPr>
          <a:xfrm>
            <a:off x="593990" y="4368004"/>
            <a:ext cx="11002698" cy="438966"/>
          </a:xfrm>
          <a:prstGeom prst="rect">
            <a:avLst/>
          </a:prstGeom>
        </p:spPr>
        <p:txBody>
          <a:bodyPr wrap="square" lIns="0" tIns="36576" rIns="0" bIns="0">
            <a:spAutoFit/>
          </a:bodyPr>
          <a:lstStyle>
            <a:lvl1pPr>
              <a:spcBef>
                <a:spcPts val="0"/>
              </a:spcBef>
              <a:defRPr kumimoji="0" lang="en-US" sz="2500" b="0" i="0" u="none" strike="noStrike" cap="none" spc="0" normalizeH="0" baseline="0" dirty="0" smtClean="0">
                <a:ln>
                  <a:noFill/>
                </a:ln>
                <a:solidFill>
                  <a:srgbClr val="FFFFFF"/>
                </a:solidFill>
                <a:effectLst/>
                <a:uLnTx/>
                <a:uFillTx/>
                <a:latin typeface="+mj-lt"/>
                <a:cs typeface="Avenir Next World Demi" panose="020B0703020202020204" pitchFamily="34" charset="0"/>
              </a:defRPr>
            </a:lvl1pPr>
          </a:lstStyle>
          <a:p>
            <a:pPr marR="0" lvl="0" fontAlgn="auto">
              <a:spcAft>
                <a:spcPts val="0"/>
              </a:spcAft>
              <a:buClrTx/>
              <a:buSzTx/>
              <a:tabLst/>
            </a:pPr>
            <a:r>
              <a:rPr lang="en-US"/>
              <a:t>Subtitle goes here</a:t>
            </a:r>
          </a:p>
        </p:txBody>
      </p:sp>
      <p:sp>
        <p:nvSpPr>
          <p:cNvPr id="11" name="Text Placeholder 5">
            <a:extLst>
              <a:ext uri="{FF2B5EF4-FFF2-40B4-BE49-F238E27FC236}">
                <a16:creationId xmlns:a16="http://schemas.microsoft.com/office/drawing/2014/main" id="{84C8C313-CD27-4AAA-AAC1-F5E00C2B1C9F}"/>
              </a:ext>
            </a:extLst>
          </p:cNvPr>
          <p:cNvSpPr>
            <a:spLocks noGrp="1"/>
          </p:cNvSpPr>
          <p:nvPr>
            <p:ph type="body" sz="quarter" idx="13" hasCustomPrompt="1"/>
          </p:nvPr>
        </p:nvSpPr>
        <p:spPr>
          <a:xfrm>
            <a:off x="593991" y="5921271"/>
            <a:ext cx="5393530" cy="214418"/>
          </a:xfrm>
          <a:prstGeom prst="rect">
            <a:avLst/>
          </a:prstGeom>
        </p:spPr>
        <p:txBody>
          <a:bodyPr vert="horz" wrap="square" lIns="0" tIns="0" rIns="137160" bIns="0" rtlCol="0" anchor="b">
            <a:spAutoFit/>
          </a:bodyPr>
          <a:lstStyle>
            <a:lvl1pPr>
              <a:defRPr kumimoji="0" lang="en-US" sz="1333" b="0" i="0" u="none" strike="noStrike" cap="none" spc="0" normalizeH="0" baseline="0" dirty="0" smtClean="0">
                <a:ln>
                  <a:noFill/>
                </a:ln>
                <a:solidFill>
                  <a:srgbClr val="FFFFFF"/>
                </a:solidFill>
                <a:effectLst/>
                <a:uLnTx/>
                <a:uFillTx/>
                <a:latin typeface="Avenir Next World"/>
              </a:defRPr>
            </a:lvl1pPr>
          </a:lstStyle>
          <a:p>
            <a:pPr marR="0" lvl="0" fontAlgn="auto">
              <a:spcBef>
                <a:spcPts val="500"/>
              </a:spcBef>
              <a:spcAft>
                <a:spcPts val="0"/>
              </a:spcAft>
              <a:buClrTx/>
              <a:buSzTx/>
              <a:tabLst/>
            </a:pPr>
            <a:r>
              <a:rPr lang="en-US"/>
              <a:t>Month 20XX</a:t>
            </a:r>
          </a:p>
        </p:txBody>
      </p:sp>
      <p:sp>
        <p:nvSpPr>
          <p:cNvPr id="5" name="Text Placeholder 5">
            <a:extLst>
              <a:ext uri="{FF2B5EF4-FFF2-40B4-BE49-F238E27FC236}">
                <a16:creationId xmlns:a16="http://schemas.microsoft.com/office/drawing/2014/main" id="{6E03FC09-BA0D-3C25-5F31-81CBEF5C1DBA}"/>
              </a:ext>
            </a:extLst>
          </p:cNvPr>
          <p:cNvSpPr>
            <a:spLocks noGrp="1"/>
          </p:cNvSpPr>
          <p:nvPr>
            <p:ph type="body" sz="quarter" idx="14" hasCustomPrompt="1"/>
          </p:nvPr>
        </p:nvSpPr>
        <p:spPr>
          <a:xfrm>
            <a:off x="593991" y="6176192"/>
            <a:ext cx="5393531" cy="205184"/>
          </a:xfrm>
          <a:prstGeom prst="rect">
            <a:avLst/>
          </a:prstGeom>
        </p:spPr>
        <p:txBody>
          <a:bodyPr vert="horz" wrap="square" lIns="0" tIns="0" rIns="137160" bIns="0" rtlCol="0" anchor="b">
            <a:noAutofit/>
          </a:bodyPr>
          <a:lstStyle>
            <a:lvl1pPr>
              <a:defRPr kumimoji="0" lang="en-US" sz="1333" b="0" i="0" u="none" strike="noStrike" cap="none" spc="0" normalizeH="0" baseline="0" dirty="0" smtClean="0">
                <a:ln>
                  <a:noFill/>
                </a:ln>
                <a:solidFill>
                  <a:srgbClr val="FFFFFF"/>
                </a:solidFill>
                <a:effectLst/>
                <a:uLnTx/>
                <a:uFillTx/>
                <a:latin typeface="Avenir Next World"/>
              </a:defRPr>
            </a:lvl1pPr>
          </a:lstStyle>
          <a:p>
            <a:pPr marR="0" lvl="0" fontAlgn="auto">
              <a:spcBef>
                <a:spcPts val="500"/>
              </a:spcBef>
              <a:spcAft>
                <a:spcPts val="0"/>
              </a:spcAft>
              <a:buClrTx/>
              <a:buSzTx/>
              <a:tabLst/>
            </a:pPr>
            <a:r>
              <a:rPr lang="en-US"/>
              <a:t>First Last Name</a:t>
            </a:r>
          </a:p>
        </p:txBody>
      </p:sp>
    </p:spTree>
    <p:extLst>
      <p:ext uri="{BB962C8B-B14F-4D97-AF65-F5344CB8AC3E}">
        <p14:creationId xmlns:p14="http://schemas.microsoft.com/office/powerpoint/2010/main" val="3139991157"/>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showMasterSp="0" preserve="1" userDrawn="1">
  <p:cSld name="Dark Cover 4">
    <p:bg>
      <p:bgPr>
        <a:solidFill>
          <a:schemeClr val="bg2"/>
        </a:solidFill>
        <a:effectLst/>
      </p:bgPr>
    </p:bg>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C09EAA01-DDBD-252F-40B4-7A78384B06B0}"/>
              </a:ext>
            </a:extLst>
          </p:cNvPr>
          <p:cNvSpPr>
            <a:spLocks noGrp="1"/>
          </p:cNvSpPr>
          <p:nvPr>
            <p:ph type="body" sz="quarter" idx="10" hasCustomPrompt="1"/>
          </p:nvPr>
        </p:nvSpPr>
        <p:spPr>
          <a:xfrm>
            <a:off x="593990" y="1984868"/>
            <a:ext cx="9129448" cy="464230"/>
          </a:xfrm>
          <a:prstGeom prst="rect">
            <a:avLst/>
          </a:prstGeom>
        </p:spPr>
        <p:txBody>
          <a:bodyPr wrap="square" lIns="0" tIns="0" rIns="0" bIns="182880" anchor="b">
            <a:noAutofit/>
          </a:bodyPr>
          <a:lstStyle>
            <a:lvl1pPr>
              <a:defRPr kumimoji="0" lang="en-US" sz="1833" b="0" i="0" u="none" strike="noStrike" cap="none" spc="0" normalizeH="0" baseline="0" smtClean="0">
                <a:ln>
                  <a:noFill/>
                </a:ln>
                <a:solidFill>
                  <a:schemeClr val="bg1"/>
                </a:solidFill>
                <a:effectLst/>
                <a:uLnTx/>
                <a:uFillTx/>
                <a:latin typeface="+mj-lt"/>
                <a:cs typeface="Avenir Next World Demi" panose="020B0703020202020204" pitchFamily="34" charset="0"/>
              </a:defRPr>
            </a:lvl1pPr>
            <a:lvl2pPr>
              <a:defRPr lang="en-US" sz="2400" smtClean="0"/>
            </a:lvl2pPr>
            <a:lvl3pPr>
              <a:defRPr lang="en-US" sz="2000" smtClean="0"/>
            </a:lvl3pPr>
            <a:lvl4pPr>
              <a:defRPr lang="en-US" sz="1800" smtClean="0"/>
            </a:lvl4pPr>
            <a:lvl5pPr>
              <a:defRPr lang="en-US" sz="1800"/>
            </a:lvl5pPr>
          </a:lstStyle>
          <a:p>
            <a:pPr marR="0" lvl="0" fontAlgn="auto">
              <a:lnSpc>
                <a:spcPct val="110000"/>
              </a:lnSpc>
              <a:spcAft>
                <a:spcPts val="0"/>
              </a:spcAft>
              <a:buClrTx/>
              <a:buSzTx/>
              <a:tabLst/>
            </a:pPr>
            <a:r>
              <a:rPr lang="en-US"/>
              <a:t>Eyebrow (optional)</a:t>
            </a:r>
          </a:p>
        </p:txBody>
      </p:sp>
      <p:sp>
        <p:nvSpPr>
          <p:cNvPr id="7" name="Title 1">
            <a:extLst>
              <a:ext uri="{FF2B5EF4-FFF2-40B4-BE49-F238E27FC236}">
                <a16:creationId xmlns:a16="http://schemas.microsoft.com/office/drawing/2014/main" id="{1EE7D87E-603F-C363-5A9B-CB3AE8753C39}"/>
              </a:ext>
            </a:extLst>
          </p:cNvPr>
          <p:cNvSpPr>
            <a:spLocks noGrp="1"/>
          </p:cNvSpPr>
          <p:nvPr>
            <p:ph type="title" hasCustomPrompt="1"/>
          </p:nvPr>
        </p:nvSpPr>
        <p:spPr>
          <a:xfrm>
            <a:off x="593991" y="2506980"/>
            <a:ext cx="11002697" cy="2097226"/>
          </a:xfrm>
        </p:spPr>
        <p:txBody>
          <a:bodyPr wrap="square" lIns="0" bIns="0" anchor="t">
            <a:noAutofit/>
          </a:bodyPr>
          <a:lstStyle>
            <a:lvl1pPr>
              <a:defRPr sz="7333">
                <a:solidFill>
                  <a:schemeClr val="bg1"/>
                </a:solidFill>
                <a:latin typeface="+mn-lt"/>
              </a:defRPr>
            </a:lvl1pPr>
          </a:lstStyle>
          <a:p>
            <a:r>
              <a:rPr lang="en-US"/>
              <a:t>Presentation title </a:t>
            </a:r>
            <a:br>
              <a:rPr lang="en-US"/>
            </a:br>
            <a:r>
              <a:rPr lang="en-US"/>
              <a:t>goes here</a:t>
            </a:r>
          </a:p>
        </p:txBody>
      </p:sp>
      <p:sp>
        <p:nvSpPr>
          <p:cNvPr id="8" name="Text Placeholder 3">
            <a:extLst>
              <a:ext uri="{FF2B5EF4-FFF2-40B4-BE49-F238E27FC236}">
                <a16:creationId xmlns:a16="http://schemas.microsoft.com/office/drawing/2014/main" id="{920D8F37-9349-8F7B-7FF6-07BB59F7FB42}"/>
              </a:ext>
            </a:extLst>
          </p:cNvPr>
          <p:cNvSpPr>
            <a:spLocks noGrp="1"/>
          </p:cNvSpPr>
          <p:nvPr>
            <p:ph type="body" sz="quarter" idx="16" hasCustomPrompt="1"/>
          </p:nvPr>
        </p:nvSpPr>
        <p:spPr>
          <a:xfrm>
            <a:off x="598590" y="4604206"/>
            <a:ext cx="11002698" cy="425758"/>
          </a:xfrm>
        </p:spPr>
        <p:txBody>
          <a:bodyPr wrap="square" tIns="36576">
            <a:noAutofit/>
          </a:bodyPr>
          <a:lstStyle>
            <a:lvl1pPr>
              <a:defRPr sz="2333">
                <a:solidFill>
                  <a:schemeClr val="bg1"/>
                </a:solidFill>
                <a:latin typeface="+mj-lt"/>
              </a:defRPr>
            </a:lvl1pPr>
            <a:lvl2pPr marL="0" indent="0">
              <a:buNone/>
              <a:defRPr/>
            </a:lvl2pPr>
          </a:lstStyle>
          <a:p>
            <a:pPr lvl="0"/>
            <a:r>
              <a:rPr lang="en-US"/>
              <a:t>Subtitle goes here</a:t>
            </a:r>
          </a:p>
        </p:txBody>
      </p:sp>
      <p:sp>
        <p:nvSpPr>
          <p:cNvPr id="11" name="Text Placeholder 5">
            <a:extLst>
              <a:ext uri="{FF2B5EF4-FFF2-40B4-BE49-F238E27FC236}">
                <a16:creationId xmlns:a16="http://schemas.microsoft.com/office/drawing/2014/main" id="{84C8C313-CD27-4AAA-AAC1-F5E00C2B1C9F}"/>
              </a:ext>
            </a:extLst>
          </p:cNvPr>
          <p:cNvSpPr>
            <a:spLocks noGrp="1"/>
          </p:cNvSpPr>
          <p:nvPr>
            <p:ph type="body" sz="quarter" idx="13" hasCustomPrompt="1"/>
          </p:nvPr>
        </p:nvSpPr>
        <p:spPr>
          <a:xfrm>
            <a:off x="593991" y="5921271"/>
            <a:ext cx="5393530" cy="214418"/>
          </a:xfrm>
          <a:prstGeom prst="rect">
            <a:avLst/>
          </a:prstGeom>
        </p:spPr>
        <p:txBody>
          <a:bodyPr vert="horz" wrap="square" lIns="0" tIns="0" rIns="137160" bIns="0" rtlCol="0" anchor="b">
            <a:spAutoFit/>
          </a:bodyPr>
          <a:lstStyle>
            <a:lvl1pPr>
              <a:defRPr kumimoji="0" lang="en-US" sz="1333" b="0" i="0" u="none" strike="noStrike" cap="none" spc="0" normalizeH="0" baseline="0" dirty="0" smtClean="0">
                <a:ln>
                  <a:noFill/>
                </a:ln>
                <a:solidFill>
                  <a:srgbClr val="FFFFFF"/>
                </a:solidFill>
                <a:effectLst/>
                <a:uLnTx/>
                <a:uFillTx/>
                <a:latin typeface="Avenir Next World"/>
              </a:defRPr>
            </a:lvl1pPr>
          </a:lstStyle>
          <a:p>
            <a:pPr marR="0" lvl="0" fontAlgn="auto">
              <a:spcBef>
                <a:spcPts val="500"/>
              </a:spcBef>
              <a:spcAft>
                <a:spcPts val="0"/>
              </a:spcAft>
              <a:buClrTx/>
              <a:buSzTx/>
              <a:tabLst/>
            </a:pPr>
            <a:r>
              <a:rPr lang="en-US"/>
              <a:t>Month 20XX</a:t>
            </a:r>
          </a:p>
        </p:txBody>
      </p:sp>
      <p:sp>
        <p:nvSpPr>
          <p:cNvPr id="5" name="Text Placeholder 5">
            <a:extLst>
              <a:ext uri="{FF2B5EF4-FFF2-40B4-BE49-F238E27FC236}">
                <a16:creationId xmlns:a16="http://schemas.microsoft.com/office/drawing/2014/main" id="{0B77E1C7-AFDC-6912-C272-7E7E3DD0C1BC}"/>
              </a:ext>
            </a:extLst>
          </p:cNvPr>
          <p:cNvSpPr>
            <a:spLocks noGrp="1"/>
          </p:cNvSpPr>
          <p:nvPr>
            <p:ph type="body" sz="quarter" idx="14" hasCustomPrompt="1"/>
          </p:nvPr>
        </p:nvSpPr>
        <p:spPr>
          <a:xfrm>
            <a:off x="593991" y="6176192"/>
            <a:ext cx="5393531" cy="205184"/>
          </a:xfrm>
          <a:prstGeom prst="rect">
            <a:avLst/>
          </a:prstGeom>
        </p:spPr>
        <p:txBody>
          <a:bodyPr vert="horz" wrap="square" lIns="0" tIns="0" rIns="137160" bIns="0" rtlCol="0" anchor="b">
            <a:noAutofit/>
          </a:bodyPr>
          <a:lstStyle>
            <a:lvl1pPr>
              <a:defRPr kumimoji="0" lang="en-US" sz="1333" b="0" i="0" u="none" strike="noStrike" cap="none" spc="0" normalizeH="0" baseline="0" dirty="0" smtClean="0">
                <a:ln>
                  <a:noFill/>
                </a:ln>
                <a:solidFill>
                  <a:srgbClr val="FFFFFF"/>
                </a:solidFill>
                <a:effectLst/>
                <a:uLnTx/>
                <a:uFillTx/>
                <a:latin typeface="Avenir Next World"/>
              </a:defRPr>
            </a:lvl1pPr>
          </a:lstStyle>
          <a:p>
            <a:pPr marR="0" lvl="0" fontAlgn="auto">
              <a:spcBef>
                <a:spcPts val="500"/>
              </a:spcBef>
              <a:spcAft>
                <a:spcPts val="0"/>
              </a:spcAft>
              <a:buClrTx/>
              <a:buSzTx/>
              <a:tabLst/>
            </a:pPr>
            <a:r>
              <a:rPr lang="en-US"/>
              <a:t>First Last Name</a:t>
            </a:r>
          </a:p>
        </p:txBody>
      </p:sp>
    </p:spTree>
    <p:extLst>
      <p:ext uri="{BB962C8B-B14F-4D97-AF65-F5344CB8AC3E}">
        <p14:creationId xmlns:p14="http://schemas.microsoft.com/office/powerpoint/2010/main" val="1393645602"/>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showMasterSp="0" preserve="1" userDrawn="1">
  <p:cSld name="Electric Blue Cover">
    <p:bg>
      <p:bgPr>
        <a:solidFill>
          <a:schemeClr val="tx2"/>
        </a:solidFill>
        <a:effectLst/>
      </p:bgPr>
    </p:bg>
    <p:spTree>
      <p:nvGrpSpPr>
        <p:cNvPr id="1" name=""/>
        <p:cNvGrpSpPr/>
        <p:nvPr/>
      </p:nvGrpSpPr>
      <p:grpSpPr>
        <a:xfrm>
          <a:off x="0" y="0"/>
          <a:ext cx="0" cy="0"/>
          <a:chOff x="0" y="0"/>
          <a:chExt cx="0" cy="0"/>
        </a:xfrm>
      </p:grpSpPr>
      <p:sp>
        <p:nvSpPr>
          <p:cNvPr id="19" name="Text Placeholder 5">
            <a:extLst>
              <a:ext uri="{FF2B5EF4-FFF2-40B4-BE49-F238E27FC236}">
                <a16:creationId xmlns:a16="http://schemas.microsoft.com/office/drawing/2014/main" id="{34025816-B6AD-4295-9516-A131E09942CB}"/>
              </a:ext>
            </a:extLst>
          </p:cNvPr>
          <p:cNvSpPr>
            <a:spLocks noGrp="1"/>
          </p:cNvSpPr>
          <p:nvPr>
            <p:ph type="body" sz="quarter" idx="10" hasCustomPrompt="1"/>
          </p:nvPr>
        </p:nvSpPr>
        <p:spPr>
          <a:xfrm>
            <a:off x="593990" y="1984868"/>
            <a:ext cx="9129448" cy="464230"/>
          </a:xfrm>
          <a:prstGeom prst="rect">
            <a:avLst/>
          </a:prstGeom>
        </p:spPr>
        <p:txBody>
          <a:bodyPr wrap="square" lIns="0" tIns="0" rIns="0" bIns="182880" anchor="b">
            <a:noAutofit/>
          </a:bodyPr>
          <a:lstStyle>
            <a:lvl1pPr>
              <a:defRPr kumimoji="0" lang="en-US" sz="1833" b="0" i="0" u="none" strike="noStrike" cap="none" spc="0" normalizeH="0" baseline="0" smtClean="0">
                <a:ln>
                  <a:noFill/>
                </a:ln>
                <a:solidFill>
                  <a:srgbClr val="FFFFFF"/>
                </a:solidFill>
                <a:effectLst/>
                <a:uLnTx/>
                <a:uFillTx/>
                <a:latin typeface="+mj-lt"/>
                <a:cs typeface="Avenir Next World Demi" panose="020B0703020202020204" pitchFamily="34" charset="0"/>
              </a:defRPr>
            </a:lvl1pPr>
            <a:lvl2pPr>
              <a:defRPr lang="en-US" sz="2400" smtClean="0"/>
            </a:lvl2pPr>
            <a:lvl3pPr>
              <a:defRPr lang="en-US" sz="2000" smtClean="0"/>
            </a:lvl3pPr>
            <a:lvl4pPr>
              <a:defRPr lang="en-US" sz="1800" smtClean="0"/>
            </a:lvl4pPr>
            <a:lvl5pPr>
              <a:defRPr lang="en-US" sz="1800"/>
            </a:lvl5pPr>
          </a:lstStyle>
          <a:p>
            <a:pPr marR="0" lvl="0" fontAlgn="auto">
              <a:lnSpc>
                <a:spcPct val="110000"/>
              </a:lnSpc>
              <a:spcAft>
                <a:spcPts val="0"/>
              </a:spcAft>
              <a:buClrTx/>
              <a:buSzTx/>
              <a:tabLst/>
            </a:pPr>
            <a:r>
              <a:rPr lang="en-US"/>
              <a:t>Eyebrow (optional)</a:t>
            </a:r>
          </a:p>
        </p:txBody>
      </p:sp>
      <p:sp>
        <p:nvSpPr>
          <p:cNvPr id="21" name="Title 1">
            <a:extLst>
              <a:ext uri="{FF2B5EF4-FFF2-40B4-BE49-F238E27FC236}">
                <a16:creationId xmlns:a16="http://schemas.microsoft.com/office/drawing/2014/main" id="{CCC30C94-9D0D-4B7E-85A1-82AEC08E96B7}"/>
              </a:ext>
            </a:extLst>
          </p:cNvPr>
          <p:cNvSpPr>
            <a:spLocks noGrp="1"/>
          </p:cNvSpPr>
          <p:nvPr>
            <p:ph type="title" hasCustomPrompt="1"/>
          </p:nvPr>
        </p:nvSpPr>
        <p:spPr>
          <a:xfrm>
            <a:off x="593991" y="2506980"/>
            <a:ext cx="11002697" cy="2097226"/>
          </a:xfrm>
        </p:spPr>
        <p:txBody>
          <a:bodyPr wrap="square" lIns="0" bIns="0" anchor="t">
            <a:noAutofit/>
          </a:bodyPr>
          <a:lstStyle>
            <a:lvl1pPr>
              <a:defRPr sz="7333">
                <a:solidFill>
                  <a:srgbClr val="FFFFFF"/>
                </a:solidFill>
                <a:latin typeface="+mj-lt"/>
              </a:defRPr>
            </a:lvl1pPr>
          </a:lstStyle>
          <a:p>
            <a:r>
              <a:rPr lang="en-US"/>
              <a:t>Presentation title goes here</a:t>
            </a:r>
          </a:p>
        </p:txBody>
      </p:sp>
      <p:sp>
        <p:nvSpPr>
          <p:cNvPr id="2" name="Text Placeholder 3">
            <a:extLst>
              <a:ext uri="{FF2B5EF4-FFF2-40B4-BE49-F238E27FC236}">
                <a16:creationId xmlns:a16="http://schemas.microsoft.com/office/drawing/2014/main" id="{D8A61AC3-93DF-DD92-98F8-4C01483AB2C9}"/>
              </a:ext>
            </a:extLst>
          </p:cNvPr>
          <p:cNvSpPr>
            <a:spLocks noGrp="1"/>
          </p:cNvSpPr>
          <p:nvPr>
            <p:ph type="body" sz="quarter" idx="16" hasCustomPrompt="1"/>
          </p:nvPr>
        </p:nvSpPr>
        <p:spPr>
          <a:xfrm>
            <a:off x="598590" y="4604206"/>
            <a:ext cx="11002698" cy="425758"/>
          </a:xfrm>
        </p:spPr>
        <p:txBody>
          <a:bodyPr wrap="square" tIns="36576">
            <a:noAutofit/>
          </a:bodyPr>
          <a:lstStyle>
            <a:lvl1pPr>
              <a:defRPr sz="2333">
                <a:solidFill>
                  <a:schemeClr val="bg1"/>
                </a:solidFill>
                <a:latin typeface="+mj-lt"/>
              </a:defRPr>
            </a:lvl1pPr>
            <a:lvl2pPr marL="0" indent="0">
              <a:buNone/>
              <a:defRPr/>
            </a:lvl2pPr>
          </a:lstStyle>
          <a:p>
            <a:pPr lvl="0"/>
            <a:r>
              <a:rPr lang="en-US"/>
              <a:t>Subtitle goes here</a:t>
            </a:r>
          </a:p>
        </p:txBody>
      </p:sp>
      <p:sp>
        <p:nvSpPr>
          <p:cNvPr id="11" name="Text Placeholder 5">
            <a:extLst>
              <a:ext uri="{FF2B5EF4-FFF2-40B4-BE49-F238E27FC236}">
                <a16:creationId xmlns:a16="http://schemas.microsoft.com/office/drawing/2014/main" id="{84C8C313-CD27-4AAA-AAC1-F5E00C2B1C9F}"/>
              </a:ext>
            </a:extLst>
          </p:cNvPr>
          <p:cNvSpPr>
            <a:spLocks noGrp="1"/>
          </p:cNvSpPr>
          <p:nvPr>
            <p:ph type="body" sz="quarter" idx="13" hasCustomPrompt="1"/>
          </p:nvPr>
        </p:nvSpPr>
        <p:spPr>
          <a:xfrm>
            <a:off x="593990" y="5930505"/>
            <a:ext cx="5393530" cy="205184"/>
          </a:xfrm>
          <a:prstGeom prst="rect">
            <a:avLst/>
          </a:prstGeom>
        </p:spPr>
        <p:txBody>
          <a:bodyPr vert="horz" wrap="square" lIns="0" tIns="0" rIns="137160" bIns="0" rtlCol="0" anchor="b">
            <a:noAutofit/>
          </a:bodyPr>
          <a:lstStyle>
            <a:lvl1pPr>
              <a:defRPr kumimoji="0" lang="en-US" sz="1333" b="0" i="0" u="none" strike="noStrike" cap="none" spc="0" normalizeH="0" baseline="0" dirty="0" smtClean="0">
                <a:ln>
                  <a:noFill/>
                </a:ln>
                <a:solidFill>
                  <a:srgbClr val="FFFFFF"/>
                </a:solidFill>
                <a:effectLst/>
                <a:uLnTx/>
                <a:uFillTx/>
                <a:latin typeface="Avenir Next World"/>
              </a:defRPr>
            </a:lvl1pPr>
          </a:lstStyle>
          <a:p>
            <a:pPr marR="0" lvl="0" fontAlgn="auto">
              <a:spcBef>
                <a:spcPts val="500"/>
              </a:spcBef>
              <a:spcAft>
                <a:spcPts val="0"/>
              </a:spcAft>
              <a:buClrTx/>
              <a:buSzTx/>
              <a:tabLst/>
            </a:pPr>
            <a:r>
              <a:rPr lang="en-US"/>
              <a:t>Month 20XX</a:t>
            </a:r>
          </a:p>
        </p:txBody>
      </p:sp>
      <p:sp>
        <p:nvSpPr>
          <p:cNvPr id="12" name="Text Placeholder 5">
            <a:extLst>
              <a:ext uri="{FF2B5EF4-FFF2-40B4-BE49-F238E27FC236}">
                <a16:creationId xmlns:a16="http://schemas.microsoft.com/office/drawing/2014/main" id="{1C400979-FBB2-4A8B-9B9D-E15997BC3242}"/>
              </a:ext>
            </a:extLst>
          </p:cNvPr>
          <p:cNvSpPr>
            <a:spLocks noGrp="1"/>
          </p:cNvSpPr>
          <p:nvPr>
            <p:ph type="body" sz="quarter" idx="14" hasCustomPrompt="1"/>
          </p:nvPr>
        </p:nvSpPr>
        <p:spPr>
          <a:xfrm>
            <a:off x="593991" y="6176192"/>
            <a:ext cx="5393531" cy="205184"/>
          </a:xfrm>
          <a:prstGeom prst="rect">
            <a:avLst/>
          </a:prstGeom>
        </p:spPr>
        <p:txBody>
          <a:bodyPr vert="horz" wrap="square" lIns="0" tIns="0" rIns="137160" bIns="0" rtlCol="0" anchor="b">
            <a:noAutofit/>
          </a:bodyPr>
          <a:lstStyle>
            <a:lvl1pPr>
              <a:defRPr kumimoji="0" lang="en-US" sz="1333" b="0" i="0" u="none" strike="noStrike" cap="none" spc="0" normalizeH="0" baseline="0" dirty="0" smtClean="0">
                <a:ln>
                  <a:noFill/>
                </a:ln>
                <a:solidFill>
                  <a:srgbClr val="FFFFFF"/>
                </a:solidFill>
                <a:effectLst/>
                <a:uLnTx/>
                <a:uFillTx/>
                <a:latin typeface="Avenir Next World"/>
              </a:defRPr>
            </a:lvl1pPr>
          </a:lstStyle>
          <a:p>
            <a:pPr marR="0" lvl="0" fontAlgn="auto">
              <a:spcBef>
                <a:spcPts val="500"/>
              </a:spcBef>
              <a:spcAft>
                <a:spcPts val="0"/>
              </a:spcAft>
              <a:buClrTx/>
              <a:buSzTx/>
              <a:tabLst/>
            </a:pPr>
            <a:r>
              <a:rPr lang="en-US"/>
              <a:t>First Last Name</a:t>
            </a:r>
          </a:p>
        </p:txBody>
      </p:sp>
      <p:pic>
        <p:nvPicPr>
          <p:cNvPr id="4" name="Picture 3">
            <a:extLst>
              <a:ext uri="{FF2B5EF4-FFF2-40B4-BE49-F238E27FC236}">
                <a16:creationId xmlns:a16="http://schemas.microsoft.com/office/drawing/2014/main" id="{B96E5131-CF26-37C0-EA27-829C3096469C}"/>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305680" y="250699"/>
            <a:ext cx="3316467" cy="1014159"/>
          </a:xfrm>
          <a:prstGeom prst="rect">
            <a:avLst/>
          </a:prstGeom>
        </p:spPr>
      </p:pic>
    </p:spTree>
    <p:extLst>
      <p:ext uri="{BB962C8B-B14F-4D97-AF65-F5344CB8AC3E}">
        <p14:creationId xmlns:p14="http://schemas.microsoft.com/office/powerpoint/2010/main" val="1668723533"/>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showMasterSp="0" preserve="1" userDrawn="1">
  <p:cSld name="Light Cover 2">
    <p:spTree>
      <p:nvGrpSpPr>
        <p:cNvPr id="1" name=""/>
        <p:cNvGrpSpPr/>
        <p:nvPr/>
      </p:nvGrpSpPr>
      <p:grpSpPr>
        <a:xfrm>
          <a:off x="0" y="0"/>
          <a:ext cx="0" cy="0"/>
          <a:chOff x="0" y="0"/>
          <a:chExt cx="0" cy="0"/>
        </a:xfrm>
      </p:grpSpPr>
      <p:sp>
        <p:nvSpPr>
          <p:cNvPr id="14" name="Text Placeholder 5">
            <a:extLst>
              <a:ext uri="{FF2B5EF4-FFF2-40B4-BE49-F238E27FC236}">
                <a16:creationId xmlns:a16="http://schemas.microsoft.com/office/drawing/2014/main" id="{E424F079-DCC5-41EC-A910-77D3F6267FCF}"/>
              </a:ext>
            </a:extLst>
          </p:cNvPr>
          <p:cNvSpPr>
            <a:spLocks noGrp="1"/>
          </p:cNvSpPr>
          <p:nvPr>
            <p:ph type="body" sz="quarter" idx="10" hasCustomPrompt="1"/>
          </p:nvPr>
        </p:nvSpPr>
        <p:spPr>
          <a:xfrm>
            <a:off x="593990" y="1984868"/>
            <a:ext cx="7216510" cy="464230"/>
          </a:xfrm>
          <a:prstGeom prst="rect">
            <a:avLst/>
          </a:prstGeom>
        </p:spPr>
        <p:txBody>
          <a:bodyPr wrap="square" lIns="0" tIns="0" rIns="0" bIns="182880" anchor="b">
            <a:noAutofit/>
          </a:bodyPr>
          <a:lstStyle>
            <a:lvl1pPr>
              <a:defRPr kumimoji="0" lang="en-US" sz="1833" b="0" i="0" u="none" strike="noStrike" cap="none" spc="0" normalizeH="0" baseline="0" smtClean="0">
                <a:ln>
                  <a:noFill/>
                </a:ln>
                <a:solidFill>
                  <a:schemeClr val="tx2"/>
                </a:solidFill>
                <a:effectLst/>
                <a:uLnTx/>
                <a:uFillTx/>
                <a:latin typeface="+mj-lt"/>
                <a:cs typeface="Avenir Next World Demi" panose="020B0703020202020204" pitchFamily="34" charset="0"/>
              </a:defRPr>
            </a:lvl1pPr>
            <a:lvl2pPr>
              <a:defRPr lang="en-US" sz="2400" smtClean="0"/>
            </a:lvl2pPr>
            <a:lvl3pPr>
              <a:defRPr lang="en-US" sz="2000" smtClean="0"/>
            </a:lvl3pPr>
            <a:lvl4pPr>
              <a:defRPr lang="en-US" sz="1800" smtClean="0"/>
            </a:lvl4pPr>
            <a:lvl5pPr>
              <a:defRPr lang="en-US" sz="1800"/>
            </a:lvl5pPr>
          </a:lstStyle>
          <a:p>
            <a:pPr marR="0" lvl="0" fontAlgn="auto">
              <a:lnSpc>
                <a:spcPct val="110000"/>
              </a:lnSpc>
              <a:spcAft>
                <a:spcPts val="0"/>
              </a:spcAft>
              <a:buClrTx/>
              <a:buSzTx/>
              <a:tabLst/>
            </a:pPr>
            <a:r>
              <a:rPr lang="en-US"/>
              <a:t>Eyebrow (optional)</a:t>
            </a:r>
          </a:p>
        </p:txBody>
      </p:sp>
      <p:sp>
        <p:nvSpPr>
          <p:cNvPr id="16" name="Title 1">
            <a:extLst>
              <a:ext uri="{FF2B5EF4-FFF2-40B4-BE49-F238E27FC236}">
                <a16:creationId xmlns:a16="http://schemas.microsoft.com/office/drawing/2014/main" id="{79499397-516C-4916-BDD8-79EC827597C5}"/>
              </a:ext>
            </a:extLst>
          </p:cNvPr>
          <p:cNvSpPr>
            <a:spLocks noGrp="1"/>
          </p:cNvSpPr>
          <p:nvPr>
            <p:ph type="title" hasCustomPrompt="1"/>
          </p:nvPr>
        </p:nvSpPr>
        <p:spPr>
          <a:xfrm>
            <a:off x="593991" y="2506640"/>
            <a:ext cx="7216509" cy="2097566"/>
          </a:xfrm>
        </p:spPr>
        <p:txBody>
          <a:bodyPr wrap="square" lIns="0" bIns="0" anchor="t">
            <a:noAutofit/>
          </a:bodyPr>
          <a:lstStyle>
            <a:lvl1pPr>
              <a:defRPr sz="7333">
                <a:solidFill>
                  <a:schemeClr val="tx2"/>
                </a:solidFill>
                <a:latin typeface="+mj-lt"/>
              </a:defRPr>
            </a:lvl1pPr>
          </a:lstStyle>
          <a:p>
            <a:pPr marL="0" marR="0" lvl="0" indent="0" algn="l" defTabSz="914327" rtl="0" eaLnBrk="1" fontAlgn="auto" latinLnBrk="0" hangingPunct="1">
              <a:lnSpc>
                <a:spcPct val="90000"/>
              </a:lnSpc>
              <a:spcBef>
                <a:spcPct val="0"/>
              </a:spcBef>
              <a:spcAft>
                <a:spcPts val="0"/>
              </a:spcAft>
              <a:buClrTx/>
              <a:buSzTx/>
              <a:buFontTx/>
              <a:buNone/>
              <a:tabLst/>
              <a:defRPr/>
            </a:pPr>
            <a:r>
              <a:rPr lang="en-US"/>
              <a:t>Presentation title goes here</a:t>
            </a:r>
          </a:p>
        </p:txBody>
      </p:sp>
      <p:sp>
        <p:nvSpPr>
          <p:cNvPr id="2" name="Text Placeholder 3">
            <a:extLst>
              <a:ext uri="{FF2B5EF4-FFF2-40B4-BE49-F238E27FC236}">
                <a16:creationId xmlns:a16="http://schemas.microsoft.com/office/drawing/2014/main" id="{1CAA8C1B-9E9A-E151-23A4-A9BD13119B9C}"/>
              </a:ext>
            </a:extLst>
          </p:cNvPr>
          <p:cNvSpPr>
            <a:spLocks noGrp="1"/>
          </p:cNvSpPr>
          <p:nvPr>
            <p:ph type="body" sz="quarter" idx="16" hasCustomPrompt="1"/>
          </p:nvPr>
        </p:nvSpPr>
        <p:spPr>
          <a:xfrm>
            <a:off x="598591" y="4604206"/>
            <a:ext cx="7211909" cy="425758"/>
          </a:xfrm>
        </p:spPr>
        <p:txBody>
          <a:bodyPr wrap="square" tIns="36576">
            <a:noAutofit/>
          </a:bodyPr>
          <a:lstStyle>
            <a:lvl1pPr>
              <a:defRPr sz="2333">
                <a:latin typeface="+mj-lt"/>
              </a:defRPr>
            </a:lvl1pPr>
            <a:lvl2pPr marL="0" indent="0">
              <a:buNone/>
              <a:defRPr/>
            </a:lvl2pPr>
          </a:lstStyle>
          <a:p>
            <a:pPr lvl="0"/>
            <a:r>
              <a:rPr lang="en-US"/>
              <a:t>Subtitle goes here</a:t>
            </a:r>
          </a:p>
        </p:txBody>
      </p:sp>
      <p:sp>
        <p:nvSpPr>
          <p:cNvPr id="12" name="Text Placeholder 5">
            <a:extLst>
              <a:ext uri="{FF2B5EF4-FFF2-40B4-BE49-F238E27FC236}">
                <a16:creationId xmlns:a16="http://schemas.microsoft.com/office/drawing/2014/main" id="{03EF6CBD-2492-460C-A159-130D0060A630}"/>
              </a:ext>
            </a:extLst>
          </p:cNvPr>
          <p:cNvSpPr>
            <a:spLocks noGrp="1"/>
          </p:cNvSpPr>
          <p:nvPr>
            <p:ph type="body" sz="quarter" idx="13" hasCustomPrompt="1"/>
          </p:nvPr>
        </p:nvSpPr>
        <p:spPr>
          <a:xfrm>
            <a:off x="593990" y="5930505"/>
            <a:ext cx="5382948" cy="205184"/>
          </a:xfrm>
          <a:prstGeom prst="rect">
            <a:avLst/>
          </a:prstGeom>
        </p:spPr>
        <p:txBody>
          <a:bodyPr vert="horz" wrap="square" lIns="0" tIns="0" rIns="137160" bIns="0" rtlCol="0" anchor="b">
            <a:noAutofit/>
          </a:bodyPr>
          <a:lstStyle>
            <a:lvl1pPr>
              <a:defRPr kumimoji="0" lang="en-US" sz="1333" b="0" i="0" u="none" strike="noStrike" cap="none" spc="0" normalizeH="0" baseline="0" dirty="0" smtClean="0">
                <a:ln>
                  <a:noFill/>
                </a:ln>
                <a:solidFill>
                  <a:schemeClr val="tx1"/>
                </a:solidFill>
                <a:effectLst/>
                <a:uLnTx/>
                <a:uFillTx/>
                <a:latin typeface="Avenir Next World"/>
              </a:defRPr>
            </a:lvl1pPr>
          </a:lstStyle>
          <a:p>
            <a:pPr marR="0" lvl="0" fontAlgn="auto">
              <a:spcBef>
                <a:spcPts val="500"/>
              </a:spcBef>
              <a:spcAft>
                <a:spcPts val="0"/>
              </a:spcAft>
              <a:buClrTx/>
              <a:buSzTx/>
              <a:tabLst/>
            </a:pPr>
            <a:r>
              <a:rPr lang="en-US"/>
              <a:t>Month 20XX</a:t>
            </a:r>
          </a:p>
        </p:txBody>
      </p:sp>
      <p:sp>
        <p:nvSpPr>
          <p:cNvPr id="13" name="Text Placeholder 5">
            <a:extLst>
              <a:ext uri="{FF2B5EF4-FFF2-40B4-BE49-F238E27FC236}">
                <a16:creationId xmlns:a16="http://schemas.microsoft.com/office/drawing/2014/main" id="{2D32CC87-DEC8-4E1B-95F5-37D3A0B0F86E}"/>
              </a:ext>
            </a:extLst>
          </p:cNvPr>
          <p:cNvSpPr>
            <a:spLocks noGrp="1"/>
          </p:cNvSpPr>
          <p:nvPr>
            <p:ph type="body" sz="quarter" idx="14" hasCustomPrompt="1"/>
          </p:nvPr>
        </p:nvSpPr>
        <p:spPr>
          <a:xfrm>
            <a:off x="593990" y="6176192"/>
            <a:ext cx="5382948" cy="205184"/>
          </a:xfrm>
          <a:prstGeom prst="rect">
            <a:avLst/>
          </a:prstGeom>
        </p:spPr>
        <p:txBody>
          <a:bodyPr vert="horz" wrap="square" lIns="0" tIns="0" rIns="137160" bIns="0" rtlCol="0" anchor="b">
            <a:noAutofit/>
          </a:bodyPr>
          <a:lstStyle>
            <a:lvl1pPr>
              <a:defRPr kumimoji="0" lang="en-US" sz="1333" b="0" i="0" u="none" strike="noStrike" cap="none" spc="0" normalizeH="0" baseline="0" dirty="0" smtClean="0">
                <a:ln>
                  <a:noFill/>
                </a:ln>
                <a:solidFill>
                  <a:schemeClr val="tx1"/>
                </a:solidFill>
                <a:effectLst/>
                <a:uLnTx/>
                <a:uFillTx/>
                <a:latin typeface="Avenir Next World"/>
              </a:defRPr>
            </a:lvl1pPr>
          </a:lstStyle>
          <a:p>
            <a:pPr marR="0" lvl="0" fontAlgn="auto">
              <a:spcBef>
                <a:spcPts val="500"/>
              </a:spcBef>
              <a:spcAft>
                <a:spcPts val="0"/>
              </a:spcAft>
              <a:buClrTx/>
              <a:buSzTx/>
              <a:tabLst/>
            </a:pPr>
            <a:r>
              <a:rPr lang="en-US"/>
              <a:t>First Last Name</a:t>
            </a:r>
          </a:p>
        </p:txBody>
      </p:sp>
    </p:spTree>
    <p:extLst>
      <p:ext uri="{BB962C8B-B14F-4D97-AF65-F5344CB8AC3E}">
        <p14:creationId xmlns:p14="http://schemas.microsoft.com/office/powerpoint/2010/main" val="2082063613"/>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showMasterSp="0" preserve="1" userDrawn="1">
  <p:cSld name="Light Cover 3">
    <p:spTree>
      <p:nvGrpSpPr>
        <p:cNvPr id="1" name=""/>
        <p:cNvGrpSpPr/>
        <p:nvPr/>
      </p:nvGrpSpPr>
      <p:grpSpPr>
        <a:xfrm>
          <a:off x="0" y="0"/>
          <a:ext cx="0" cy="0"/>
          <a:chOff x="0" y="0"/>
          <a:chExt cx="0" cy="0"/>
        </a:xfrm>
      </p:grpSpPr>
      <p:sp>
        <p:nvSpPr>
          <p:cNvPr id="14" name="Text Placeholder 5">
            <a:extLst>
              <a:ext uri="{FF2B5EF4-FFF2-40B4-BE49-F238E27FC236}">
                <a16:creationId xmlns:a16="http://schemas.microsoft.com/office/drawing/2014/main" id="{E424F079-DCC5-41EC-A910-77D3F6267FCF}"/>
              </a:ext>
            </a:extLst>
          </p:cNvPr>
          <p:cNvSpPr>
            <a:spLocks noGrp="1"/>
          </p:cNvSpPr>
          <p:nvPr>
            <p:ph type="body" sz="quarter" idx="10" hasCustomPrompt="1"/>
          </p:nvPr>
        </p:nvSpPr>
        <p:spPr>
          <a:xfrm>
            <a:off x="593991" y="1984868"/>
            <a:ext cx="9140031" cy="464230"/>
          </a:xfrm>
          <a:prstGeom prst="rect">
            <a:avLst/>
          </a:prstGeom>
        </p:spPr>
        <p:txBody>
          <a:bodyPr wrap="square" lIns="0" tIns="0" rIns="0" bIns="182880" anchor="b">
            <a:noAutofit/>
          </a:bodyPr>
          <a:lstStyle>
            <a:lvl1pPr>
              <a:defRPr kumimoji="0" lang="en-US" sz="1833" b="0" i="0" u="none" strike="noStrike" cap="none" spc="0" normalizeH="0" baseline="0" smtClean="0">
                <a:ln>
                  <a:noFill/>
                </a:ln>
                <a:solidFill>
                  <a:schemeClr val="tx2"/>
                </a:solidFill>
                <a:effectLst/>
                <a:uLnTx/>
                <a:uFillTx/>
                <a:latin typeface="+mj-lt"/>
                <a:cs typeface="Avenir Next World Demi" panose="020B0703020202020204" pitchFamily="34" charset="0"/>
              </a:defRPr>
            </a:lvl1pPr>
            <a:lvl2pPr>
              <a:defRPr lang="en-US" sz="2400" smtClean="0"/>
            </a:lvl2pPr>
            <a:lvl3pPr>
              <a:defRPr lang="en-US" sz="2000" smtClean="0"/>
            </a:lvl3pPr>
            <a:lvl4pPr>
              <a:defRPr lang="en-US" sz="1800" smtClean="0"/>
            </a:lvl4pPr>
            <a:lvl5pPr>
              <a:defRPr lang="en-US" sz="1800"/>
            </a:lvl5pPr>
          </a:lstStyle>
          <a:p>
            <a:pPr marR="0" lvl="0" fontAlgn="auto">
              <a:lnSpc>
                <a:spcPct val="110000"/>
              </a:lnSpc>
              <a:spcAft>
                <a:spcPts val="0"/>
              </a:spcAft>
              <a:buClrTx/>
              <a:buSzTx/>
              <a:tabLst/>
            </a:pPr>
            <a:r>
              <a:rPr lang="en-US"/>
              <a:t>Eyebrow (optional)</a:t>
            </a:r>
          </a:p>
        </p:txBody>
      </p:sp>
      <p:sp>
        <p:nvSpPr>
          <p:cNvPr id="16" name="Title 1">
            <a:extLst>
              <a:ext uri="{FF2B5EF4-FFF2-40B4-BE49-F238E27FC236}">
                <a16:creationId xmlns:a16="http://schemas.microsoft.com/office/drawing/2014/main" id="{79499397-516C-4916-BDD8-79EC827597C5}"/>
              </a:ext>
            </a:extLst>
          </p:cNvPr>
          <p:cNvSpPr>
            <a:spLocks noGrp="1"/>
          </p:cNvSpPr>
          <p:nvPr>
            <p:ph type="title" hasCustomPrompt="1"/>
          </p:nvPr>
        </p:nvSpPr>
        <p:spPr>
          <a:xfrm>
            <a:off x="593990" y="2506640"/>
            <a:ext cx="7407010" cy="2097566"/>
          </a:xfrm>
        </p:spPr>
        <p:txBody>
          <a:bodyPr wrap="square" lIns="0" bIns="0" anchor="t">
            <a:noAutofit/>
          </a:bodyPr>
          <a:lstStyle>
            <a:lvl1pPr>
              <a:defRPr sz="7333">
                <a:solidFill>
                  <a:schemeClr val="tx2"/>
                </a:solidFill>
                <a:latin typeface="+mj-lt"/>
              </a:defRPr>
            </a:lvl1pPr>
          </a:lstStyle>
          <a:p>
            <a:pPr marL="0" marR="0" lvl="0" indent="0" algn="l" defTabSz="914327" rtl="0" eaLnBrk="1" fontAlgn="auto" latinLnBrk="0" hangingPunct="1">
              <a:lnSpc>
                <a:spcPct val="90000"/>
              </a:lnSpc>
              <a:spcBef>
                <a:spcPct val="0"/>
              </a:spcBef>
              <a:spcAft>
                <a:spcPts val="0"/>
              </a:spcAft>
              <a:buClrTx/>
              <a:buSzTx/>
              <a:buFontTx/>
              <a:buNone/>
              <a:tabLst/>
              <a:defRPr/>
            </a:pPr>
            <a:r>
              <a:rPr lang="en-US"/>
              <a:t>Presentation title goes here</a:t>
            </a:r>
          </a:p>
        </p:txBody>
      </p:sp>
      <p:sp>
        <p:nvSpPr>
          <p:cNvPr id="2" name="Text Placeholder 3">
            <a:extLst>
              <a:ext uri="{FF2B5EF4-FFF2-40B4-BE49-F238E27FC236}">
                <a16:creationId xmlns:a16="http://schemas.microsoft.com/office/drawing/2014/main" id="{1CAA8C1B-9E9A-E151-23A4-A9BD13119B9C}"/>
              </a:ext>
            </a:extLst>
          </p:cNvPr>
          <p:cNvSpPr>
            <a:spLocks noGrp="1"/>
          </p:cNvSpPr>
          <p:nvPr>
            <p:ph type="body" sz="quarter" idx="16" hasCustomPrompt="1"/>
          </p:nvPr>
        </p:nvSpPr>
        <p:spPr>
          <a:xfrm>
            <a:off x="598590" y="4604206"/>
            <a:ext cx="11002698" cy="425758"/>
          </a:xfrm>
        </p:spPr>
        <p:txBody>
          <a:bodyPr wrap="square" tIns="36576">
            <a:noAutofit/>
          </a:bodyPr>
          <a:lstStyle>
            <a:lvl1pPr>
              <a:defRPr sz="2333">
                <a:latin typeface="+mj-lt"/>
              </a:defRPr>
            </a:lvl1pPr>
            <a:lvl2pPr marL="0" indent="0">
              <a:buNone/>
              <a:defRPr/>
            </a:lvl2pPr>
          </a:lstStyle>
          <a:p>
            <a:pPr lvl="0"/>
            <a:r>
              <a:rPr lang="en-US"/>
              <a:t>Subtitle goes here</a:t>
            </a:r>
          </a:p>
        </p:txBody>
      </p:sp>
      <p:sp>
        <p:nvSpPr>
          <p:cNvPr id="12" name="Text Placeholder 5">
            <a:extLst>
              <a:ext uri="{FF2B5EF4-FFF2-40B4-BE49-F238E27FC236}">
                <a16:creationId xmlns:a16="http://schemas.microsoft.com/office/drawing/2014/main" id="{03EF6CBD-2492-460C-A159-130D0060A630}"/>
              </a:ext>
            </a:extLst>
          </p:cNvPr>
          <p:cNvSpPr>
            <a:spLocks noGrp="1"/>
          </p:cNvSpPr>
          <p:nvPr>
            <p:ph type="body" sz="quarter" idx="13" hasCustomPrompt="1"/>
          </p:nvPr>
        </p:nvSpPr>
        <p:spPr>
          <a:xfrm>
            <a:off x="593990" y="5930505"/>
            <a:ext cx="5382948" cy="205184"/>
          </a:xfrm>
          <a:prstGeom prst="rect">
            <a:avLst/>
          </a:prstGeom>
        </p:spPr>
        <p:txBody>
          <a:bodyPr vert="horz" wrap="square" lIns="0" tIns="0" rIns="137160" bIns="0" rtlCol="0" anchor="b">
            <a:noAutofit/>
          </a:bodyPr>
          <a:lstStyle>
            <a:lvl1pPr>
              <a:defRPr kumimoji="0" lang="en-US" sz="1333" b="0" i="0" u="none" strike="noStrike" cap="none" spc="0" normalizeH="0" baseline="0" dirty="0" smtClean="0">
                <a:ln>
                  <a:noFill/>
                </a:ln>
                <a:solidFill>
                  <a:schemeClr val="tx1"/>
                </a:solidFill>
                <a:effectLst/>
                <a:uLnTx/>
                <a:uFillTx/>
                <a:latin typeface="Avenir Next World"/>
              </a:defRPr>
            </a:lvl1pPr>
          </a:lstStyle>
          <a:p>
            <a:pPr marR="0" lvl="0" fontAlgn="auto">
              <a:spcBef>
                <a:spcPts val="500"/>
              </a:spcBef>
              <a:spcAft>
                <a:spcPts val="0"/>
              </a:spcAft>
              <a:buClrTx/>
              <a:buSzTx/>
              <a:tabLst/>
            </a:pPr>
            <a:r>
              <a:rPr lang="en-US"/>
              <a:t>Month 20XX</a:t>
            </a:r>
          </a:p>
        </p:txBody>
      </p:sp>
      <p:sp>
        <p:nvSpPr>
          <p:cNvPr id="13" name="Text Placeholder 5">
            <a:extLst>
              <a:ext uri="{FF2B5EF4-FFF2-40B4-BE49-F238E27FC236}">
                <a16:creationId xmlns:a16="http://schemas.microsoft.com/office/drawing/2014/main" id="{2D32CC87-DEC8-4E1B-95F5-37D3A0B0F86E}"/>
              </a:ext>
            </a:extLst>
          </p:cNvPr>
          <p:cNvSpPr>
            <a:spLocks noGrp="1"/>
          </p:cNvSpPr>
          <p:nvPr>
            <p:ph type="body" sz="quarter" idx="14" hasCustomPrompt="1"/>
          </p:nvPr>
        </p:nvSpPr>
        <p:spPr>
          <a:xfrm>
            <a:off x="593990" y="6176192"/>
            <a:ext cx="5382948" cy="205184"/>
          </a:xfrm>
          <a:prstGeom prst="rect">
            <a:avLst/>
          </a:prstGeom>
        </p:spPr>
        <p:txBody>
          <a:bodyPr vert="horz" wrap="square" lIns="0" tIns="0" rIns="137160" bIns="0" rtlCol="0" anchor="b">
            <a:noAutofit/>
          </a:bodyPr>
          <a:lstStyle>
            <a:lvl1pPr>
              <a:defRPr kumimoji="0" lang="en-US" sz="1333" b="0" i="0" u="none" strike="noStrike" cap="none" spc="0" normalizeH="0" baseline="0" dirty="0" smtClean="0">
                <a:ln>
                  <a:noFill/>
                </a:ln>
                <a:solidFill>
                  <a:schemeClr val="tx1"/>
                </a:solidFill>
                <a:effectLst/>
                <a:uLnTx/>
                <a:uFillTx/>
                <a:latin typeface="Avenir Next World"/>
              </a:defRPr>
            </a:lvl1pPr>
          </a:lstStyle>
          <a:p>
            <a:pPr marR="0" lvl="0" fontAlgn="auto">
              <a:spcBef>
                <a:spcPts val="500"/>
              </a:spcBef>
              <a:spcAft>
                <a:spcPts val="0"/>
              </a:spcAft>
              <a:buClrTx/>
              <a:buSzTx/>
              <a:tabLst/>
            </a:pPr>
            <a:r>
              <a:rPr lang="en-US"/>
              <a:t>First Last Name</a:t>
            </a:r>
          </a:p>
        </p:txBody>
      </p:sp>
    </p:spTree>
    <p:extLst>
      <p:ext uri="{BB962C8B-B14F-4D97-AF65-F5344CB8AC3E}">
        <p14:creationId xmlns:p14="http://schemas.microsoft.com/office/powerpoint/2010/main" val="52651847"/>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showMasterSp="0" preserve="1" userDrawn="1">
  <p:cSld name="Light Cover 4">
    <p:spTree>
      <p:nvGrpSpPr>
        <p:cNvPr id="1" name=""/>
        <p:cNvGrpSpPr/>
        <p:nvPr/>
      </p:nvGrpSpPr>
      <p:grpSpPr>
        <a:xfrm>
          <a:off x="0" y="0"/>
          <a:ext cx="0" cy="0"/>
          <a:chOff x="0" y="0"/>
          <a:chExt cx="0" cy="0"/>
        </a:xfrm>
      </p:grpSpPr>
      <p:sp>
        <p:nvSpPr>
          <p:cNvPr id="14" name="Text Placeholder 5">
            <a:extLst>
              <a:ext uri="{FF2B5EF4-FFF2-40B4-BE49-F238E27FC236}">
                <a16:creationId xmlns:a16="http://schemas.microsoft.com/office/drawing/2014/main" id="{E424F079-DCC5-41EC-A910-77D3F6267FCF}"/>
              </a:ext>
            </a:extLst>
          </p:cNvPr>
          <p:cNvSpPr>
            <a:spLocks noGrp="1"/>
          </p:cNvSpPr>
          <p:nvPr>
            <p:ph type="body" sz="quarter" idx="10" hasCustomPrompt="1"/>
          </p:nvPr>
        </p:nvSpPr>
        <p:spPr>
          <a:xfrm>
            <a:off x="593991" y="1984868"/>
            <a:ext cx="9140031" cy="464230"/>
          </a:xfrm>
          <a:prstGeom prst="rect">
            <a:avLst/>
          </a:prstGeom>
        </p:spPr>
        <p:txBody>
          <a:bodyPr wrap="square" lIns="0" tIns="0" rIns="0" bIns="182880" anchor="b">
            <a:noAutofit/>
          </a:bodyPr>
          <a:lstStyle>
            <a:lvl1pPr>
              <a:defRPr kumimoji="0" lang="en-US" sz="1833" b="0" i="0" u="none" strike="noStrike" cap="none" spc="0" normalizeH="0" baseline="0" smtClean="0">
                <a:ln>
                  <a:noFill/>
                </a:ln>
                <a:solidFill>
                  <a:schemeClr val="tx2"/>
                </a:solidFill>
                <a:effectLst/>
                <a:uLnTx/>
                <a:uFillTx/>
                <a:latin typeface="+mj-lt"/>
                <a:cs typeface="Avenir Next World Demi" panose="020B0703020202020204" pitchFamily="34" charset="0"/>
              </a:defRPr>
            </a:lvl1pPr>
            <a:lvl2pPr>
              <a:defRPr lang="en-US" sz="2400" smtClean="0"/>
            </a:lvl2pPr>
            <a:lvl3pPr>
              <a:defRPr lang="en-US" sz="2000" smtClean="0"/>
            </a:lvl3pPr>
            <a:lvl4pPr>
              <a:defRPr lang="en-US" sz="1800" smtClean="0"/>
            </a:lvl4pPr>
            <a:lvl5pPr>
              <a:defRPr lang="en-US" sz="1800"/>
            </a:lvl5pPr>
          </a:lstStyle>
          <a:p>
            <a:pPr marR="0" lvl="0" fontAlgn="auto">
              <a:lnSpc>
                <a:spcPct val="110000"/>
              </a:lnSpc>
              <a:spcAft>
                <a:spcPts val="0"/>
              </a:spcAft>
              <a:buClrTx/>
              <a:buSzTx/>
              <a:tabLst/>
            </a:pPr>
            <a:r>
              <a:rPr lang="en-US"/>
              <a:t>Eyebrow (optional)</a:t>
            </a:r>
          </a:p>
        </p:txBody>
      </p:sp>
      <p:sp>
        <p:nvSpPr>
          <p:cNvPr id="16" name="Title 1">
            <a:extLst>
              <a:ext uri="{FF2B5EF4-FFF2-40B4-BE49-F238E27FC236}">
                <a16:creationId xmlns:a16="http://schemas.microsoft.com/office/drawing/2014/main" id="{79499397-516C-4916-BDD8-79EC827597C5}"/>
              </a:ext>
            </a:extLst>
          </p:cNvPr>
          <p:cNvSpPr>
            <a:spLocks noGrp="1"/>
          </p:cNvSpPr>
          <p:nvPr>
            <p:ph type="title" hasCustomPrompt="1"/>
          </p:nvPr>
        </p:nvSpPr>
        <p:spPr>
          <a:xfrm>
            <a:off x="593990" y="2506640"/>
            <a:ext cx="11002698" cy="2097566"/>
          </a:xfrm>
        </p:spPr>
        <p:txBody>
          <a:bodyPr wrap="square" lIns="0" bIns="0" anchor="t">
            <a:noAutofit/>
          </a:bodyPr>
          <a:lstStyle>
            <a:lvl1pPr>
              <a:defRPr sz="7333">
                <a:solidFill>
                  <a:schemeClr val="tx2"/>
                </a:solidFill>
                <a:latin typeface="+mj-lt"/>
              </a:defRPr>
            </a:lvl1pPr>
          </a:lstStyle>
          <a:p>
            <a:pPr marL="0" marR="0" lvl="0" indent="0" algn="l" defTabSz="914327" rtl="0" eaLnBrk="1" fontAlgn="auto" latinLnBrk="0" hangingPunct="1">
              <a:lnSpc>
                <a:spcPct val="90000"/>
              </a:lnSpc>
              <a:spcBef>
                <a:spcPct val="0"/>
              </a:spcBef>
              <a:spcAft>
                <a:spcPts val="0"/>
              </a:spcAft>
              <a:buClrTx/>
              <a:buSzTx/>
              <a:buFontTx/>
              <a:buNone/>
              <a:tabLst/>
              <a:defRPr/>
            </a:pPr>
            <a:r>
              <a:rPr lang="en-US"/>
              <a:t>Presentation title goes here</a:t>
            </a:r>
          </a:p>
        </p:txBody>
      </p:sp>
      <p:sp>
        <p:nvSpPr>
          <p:cNvPr id="2" name="Text Placeholder 3">
            <a:extLst>
              <a:ext uri="{FF2B5EF4-FFF2-40B4-BE49-F238E27FC236}">
                <a16:creationId xmlns:a16="http://schemas.microsoft.com/office/drawing/2014/main" id="{1CAA8C1B-9E9A-E151-23A4-A9BD13119B9C}"/>
              </a:ext>
            </a:extLst>
          </p:cNvPr>
          <p:cNvSpPr>
            <a:spLocks noGrp="1"/>
          </p:cNvSpPr>
          <p:nvPr>
            <p:ph type="body" sz="quarter" idx="16" hasCustomPrompt="1"/>
          </p:nvPr>
        </p:nvSpPr>
        <p:spPr>
          <a:xfrm>
            <a:off x="598590" y="4604206"/>
            <a:ext cx="11002698" cy="425758"/>
          </a:xfrm>
        </p:spPr>
        <p:txBody>
          <a:bodyPr wrap="square" tIns="36576">
            <a:noAutofit/>
          </a:bodyPr>
          <a:lstStyle>
            <a:lvl1pPr>
              <a:defRPr sz="2333">
                <a:latin typeface="+mj-lt"/>
              </a:defRPr>
            </a:lvl1pPr>
            <a:lvl2pPr marL="0" indent="0">
              <a:buNone/>
              <a:defRPr/>
            </a:lvl2pPr>
          </a:lstStyle>
          <a:p>
            <a:pPr lvl="0"/>
            <a:r>
              <a:rPr lang="en-US"/>
              <a:t>Subtitle goes here</a:t>
            </a:r>
          </a:p>
        </p:txBody>
      </p:sp>
      <p:sp>
        <p:nvSpPr>
          <p:cNvPr id="12" name="Text Placeholder 5">
            <a:extLst>
              <a:ext uri="{FF2B5EF4-FFF2-40B4-BE49-F238E27FC236}">
                <a16:creationId xmlns:a16="http://schemas.microsoft.com/office/drawing/2014/main" id="{03EF6CBD-2492-460C-A159-130D0060A630}"/>
              </a:ext>
            </a:extLst>
          </p:cNvPr>
          <p:cNvSpPr>
            <a:spLocks noGrp="1"/>
          </p:cNvSpPr>
          <p:nvPr>
            <p:ph type="body" sz="quarter" idx="13" hasCustomPrompt="1"/>
          </p:nvPr>
        </p:nvSpPr>
        <p:spPr>
          <a:xfrm>
            <a:off x="593990" y="5930505"/>
            <a:ext cx="5382948" cy="205184"/>
          </a:xfrm>
          <a:prstGeom prst="rect">
            <a:avLst/>
          </a:prstGeom>
        </p:spPr>
        <p:txBody>
          <a:bodyPr vert="horz" wrap="square" lIns="0" tIns="0" rIns="137160" bIns="0" rtlCol="0" anchor="b">
            <a:noAutofit/>
          </a:bodyPr>
          <a:lstStyle>
            <a:lvl1pPr>
              <a:defRPr kumimoji="0" lang="en-US" sz="1333" b="0" i="0" u="none" strike="noStrike" cap="none" spc="0" normalizeH="0" baseline="0" dirty="0" smtClean="0">
                <a:ln>
                  <a:noFill/>
                </a:ln>
                <a:solidFill>
                  <a:schemeClr val="tx1"/>
                </a:solidFill>
                <a:effectLst/>
                <a:uLnTx/>
                <a:uFillTx/>
                <a:latin typeface="Avenir Next World"/>
              </a:defRPr>
            </a:lvl1pPr>
          </a:lstStyle>
          <a:p>
            <a:pPr marR="0" lvl="0" fontAlgn="auto">
              <a:spcBef>
                <a:spcPts val="500"/>
              </a:spcBef>
              <a:spcAft>
                <a:spcPts val="0"/>
              </a:spcAft>
              <a:buClrTx/>
              <a:buSzTx/>
              <a:tabLst/>
            </a:pPr>
            <a:r>
              <a:rPr lang="en-US"/>
              <a:t>Month 20XX</a:t>
            </a:r>
          </a:p>
        </p:txBody>
      </p:sp>
      <p:sp>
        <p:nvSpPr>
          <p:cNvPr id="13" name="Text Placeholder 5">
            <a:extLst>
              <a:ext uri="{FF2B5EF4-FFF2-40B4-BE49-F238E27FC236}">
                <a16:creationId xmlns:a16="http://schemas.microsoft.com/office/drawing/2014/main" id="{2D32CC87-DEC8-4E1B-95F5-37D3A0B0F86E}"/>
              </a:ext>
            </a:extLst>
          </p:cNvPr>
          <p:cNvSpPr>
            <a:spLocks noGrp="1"/>
          </p:cNvSpPr>
          <p:nvPr>
            <p:ph type="body" sz="quarter" idx="14" hasCustomPrompt="1"/>
          </p:nvPr>
        </p:nvSpPr>
        <p:spPr>
          <a:xfrm>
            <a:off x="593990" y="6176192"/>
            <a:ext cx="5382948" cy="205184"/>
          </a:xfrm>
          <a:prstGeom prst="rect">
            <a:avLst/>
          </a:prstGeom>
        </p:spPr>
        <p:txBody>
          <a:bodyPr vert="horz" wrap="square" lIns="0" tIns="0" rIns="137160" bIns="0" rtlCol="0" anchor="b">
            <a:noAutofit/>
          </a:bodyPr>
          <a:lstStyle>
            <a:lvl1pPr>
              <a:defRPr kumimoji="0" lang="en-US" sz="1333" b="0" i="0" u="none" strike="noStrike" cap="none" spc="0" normalizeH="0" baseline="0" dirty="0" smtClean="0">
                <a:ln>
                  <a:noFill/>
                </a:ln>
                <a:solidFill>
                  <a:schemeClr val="tx1"/>
                </a:solidFill>
                <a:effectLst/>
                <a:uLnTx/>
                <a:uFillTx/>
                <a:latin typeface="Avenir Next World"/>
              </a:defRPr>
            </a:lvl1pPr>
          </a:lstStyle>
          <a:p>
            <a:pPr marR="0" lvl="0" fontAlgn="auto">
              <a:spcBef>
                <a:spcPts val="500"/>
              </a:spcBef>
              <a:spcAft>
                <a:spcPts val="0"/>
              </a:spcAft>
              <a:buClrTx/>
              <a:buSzTx/>
              <a:tabLst/>
            </a:pPr>
            <a:r>
              <a:rPr lang="en-US"/>
              <a:t>First Last Name</a:t>
            </a:r>
          </a:p>
        </p:txBody>
      </p:sp>
      <p:pic>
        <p:nvPicPr>
          <p:cNvPr id="4" name="Picture 3">
            <a:extLst>
              <a:ext uri="{FF2B5EF4-FFF2-40B4-BE49-F238E27FC236}">
                <a16:creationId xmlns:a16="http://schemas.microsoft.com/office/drawing/2014/main" id="{B32B2C39-C097-89BE-218A-2758D507D72E}"/>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343959" y="259686"/>
            <a:ext cx="3159123" cy="966045"/>
          </a:xfrm>
          <a:prstGeom prst="rect">
            <a:avLst/>
          </a:prstGeom>
        </p:spPr>
      </p:pic>
    </p:spTree>
    <p:extLst>
      <p:ext uri="{BB962C8B-B14F-4D97-AF65-F5344CB8AC3E}">
        <p14:creationId xmlns:p14="http://schemas.microsoft.com/office/powerpoint/2010/main" val="2909640091"/>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showMasterSp="0" preserve="1" userDrawn="1">
  <p:cSld name="Title with Image">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1A9513A8-D1F9-4212-9A7D-92BD32CC94C9}"/>
              </a:ext>
              <a:ext uri="{C183D7F6-B498-43B3-948B-1728B52AA6E4}">
                <adec:decorative xmlns:adec="http://schemas.microsoft.com/office/drawing/2017/decorative" val="1"/>
              </a:ext>
            </a:extLst>
          </p:cNvPr>
          <p:cNvSpPr>
            <a:spLocks noGrp="1"/>
          </p:cNvSpPr>
          <p:nvPr>
            <p:ph type="pic" sz="quarter" idx="14"/>
          </p:nvPr>
        </p:nvSpPr>
        <p:spPr>
          <a:xfrm>
            <a:off x="6096000" y="0"/>
            <a:ext cx="6096000" cy="6858000"/>
          </a:xfrm>
          <a:prstGeom prst="rect">
            <a:avLst/>
          </a:prstGeom>
          <a:solidFill>
            <a:srgbClr val="C0C0C0"/>
          </a:solidFill>
        </p:spPr>
        <p:txBody>
          <a:bodyPr anchor="ctr"/>
          <a:lstStyle>
            <a:lvl1pPr algn="ctr">
              <a:defRPr/>
            </a:lvl1pPr>
          </a:lstStyle>
          <a:p>
            <a:r>
              <a:rPr lang="en-US"/>
              <a:t>Click icon to add picture</a:t>
            </a:r>
          </a:p>
        </p:txBody>
      </p:sp>
      <p:sp>
        <p:nvSpPr>
          <p:cNvPr id="6" name="Text Placeholder 5">
            <a:extLst>
              <a:ext uri="{FF2B5EF4-FFF2-40B4-BE49-F238E27FC236}">
                <a16:creationId xmlns:a16="http://schemas.microsoft.com/office/drawing/2014/main" id="{50F58FEE-FA72-412F-9D6C-FB8F948546F2}"/>
              </a:ext>
            </a:extLst>
          </p:cNvPr>
          <p:cNvSpPr>
            <a:spLocks noGrp="1"/>
          </p:cNvSpPr>
          <p:nvPr>
            <p:ph type="body" sz="quarter" idx="10" hasCustomPrompt="1"/>
          </p:nvPr>
        </p:nvSpPr>
        <p:spPr>
          <a:xfrm>
            <a:off x="600342" y="1961427"/>
            <a:ext cx="7262179" cy="496985"/>
          </a:xfrm>
          <a:prstGeom prst="rect">
            <a:avLst/>
          </a:prstGeom>
        </p:spPr>
        <p:txBody>
          <a:bodyPr wrap="square" lIns="0" tIns="0" rIns="0" bIns="237744" anchor="b">
            <a:noAutofit/>
          </a:bodyPr>
          <a:lstStyle>
            <a:lvl1pPr>
              <a:defRPr kumimoji="0" lang="en-US" sz="1667" b="0" i="0" u="none" strike="noStrike" cap="none" spc="0" normalizeH="0" baseline="0" smtClean="0">
                <a:ln>
                  <a:noFill/>
                </a:ln>
                <a:solidFill>
                  <a:schemeClr val="tx2"/>
                </a:solidFill>
                <a:effectLst/>
                <a:uLnTx/>
                <a:uFillTx/>
                <a:latin typeface="+mj-lt"/>
                <a:cs typeface="Avenir Next World Demi" panose="020B0703020202020204" pitchFamily="34" charset="0"/>
              </a:defRPr>
            </a:lvl1pPr>
            <a:lvl2pPr>
              <a:defRPr lang="en-US" sz="2400" smtClean="0"/>
            </a:lvl2pPr>
            <a:lvl3pPr>
              <a:defRPr lang="en-US" sz="2000" smtClean="0"/>
            </a:lvl3pPr>
            <a:lvl4pPr>
              <a:defRPr lang="en-US" sz="1800" smtClean="0"/>
            </a:lvl4pPr>
            <a:lvl5pPr>
              <a:defRPr lang="en-US" sz="1800"/>
            </a:lvl5pPr>
          </a:lstStyle>
          <a:p>
            <a:pPr marR="0" lvl="0" fontAlgn="auto">
              <a:lnSpc>
                <a:spcPct val="110000"/>
              </a:lnSpc>
              <a:spcAft>
                <a:spcPts val="0"/>
              </a:spcAft>
              <a:buClrTx/>
              <a:buSzTx/>
              <a:tabLst/>
            </a:pPr>
            <a:r>
              <a:rPr lang="en-US"/>
              <a:t>Eyebrow (optional)</a:t>
            </a:r>
          </a:p>
        </p:txBody>
      </p:sp>
      <p:sp>
        <p:nvSpPr>
          <p:cNvPr id="13" name="Title 1">
            <a:extLst>
              <a:ext uri="{FF2B5EF4-FFF2-40B4-BE49-F238E27FC236}">
                <a16:creationId xmlns:a16="http://schemas.microsoft.com/office/drawing/2014/main" id="{E17C2046-3418-42F0-AAC2-384A248A38E1}"/>
              </a:ext>
            </a:extLst>
          </p:cNvPr>
          <p:cNvSpPr>
            <a:spLocks noGrp="1"/>
          </p:cNvSpPr>
          <p:nvPr>
            <p:ph type="title" hasCustomPrompt="1"/>
          </p:nvPr>
        </p:nvSpPr>
        <p:spPr>
          <a:xfrm>
            <a:off x="598593" y="2506640"/>
            <a:ext cx="7262179" cy="1636848"/>
          </a:xfrm>
        </p:spPr>
        <p:txBody>
          <a:bodyPr wrap="square" anchor="t">
            <a:noAutofit/>
          </a:bodyPr>
          <a:lstStyle>
            <a:lvl1pPr>
              <a:defRPr sz="6000">
                <a:solidFill>
                  <a:schemeClr val="tx2"/>
                </a:solidFill>
                <a:latin typeface="+mj-lt"/>
              </a:defRPr>
            </a:lvl1pPr>
          </a:lstStyle>
          <a:p>
            <a:r>
              <a:rPr lang="en-US"/>
              <a:t>Presentation title goes here</a:t>
            </a:r>
          </a:p>
        </p:txBody>
      </p:sp>
      <p:sp>
        <p:nvSpPr>
          <p:cNvPr id="2" name="Text Placeholder 3">
            <a:extLst>
              <a:ext uri="{FF2B5EF4-FFF2-40B4-BE49-F238E27FC236}">
                <a16:creationId xmlns:a16="http://schemas.microsoft.com/office/drawing/2014/main" id="{D359A754-823A-B1EF-F754-A906806C42D8}"/>
              </a:ext>
            </a:extLst>
          </p:cNvPr>
          <p:cNvSpPr>
            <a:spLocks noGrp="1"/>
          </p:cNvSpPr>
          <p:nvPr>
            <p:ph type="body" sz="quarter" idx="16" hasCustomPrompt="1"/>
          </p:nvPr>
        </p:nvSpPr>
        <p:spPr>
          <a:xfrm>
            <a:off x="598592" y="4143489"/>
            <a:ext cx="7262178" cy="384721"/>
          </a:xfrm>
        </p:spPr>
        <p:txBody>
          <a:bodyPr wrap="square" tIns="54864">
            <a:noAutofit/>
          </a:bodyPr>
          <a:lstStyle>
            <a:lvl1pPr>
              <a:defRPr sz="2000"/>
            </a:lvl1pPr>
            <a:lvl2pPr marL="0" indent="0">
              <a:buNone/>
              <a:defRPr/>
            </a:lvl2pPr>
          </a:lstStyle>
          <a:p>
            <a:pPr lvl="0"/>
            <a:r>
              <a:rPr lang="en-US"/>
              <a:t>Subtitle goes here</a:t>
            </a:r>
          </a:p>
        </p:txBody>
      </p:sp>
      <p:sp>
        <p:nvSpPr>
          <p:cNvPr id="11" name="Text Placeholder 5">
            <a:extLst>
              <a:ext uri="{FF2B5EF4-FFF2-40B4-BE49-F238E27FC236}">
                <a16:creationId xmlns:a16="http://schemas.microsoft.com/office/drawing/2014/main" id="{5668AAC2-9C72-4D3A-B1C1-072ECEAA9579}"/>
              </a:ext>
            </a:extLst>
          </p:cNvPr>
          <p:cNvSpPr>
            <a:spLocks noGrp="1"/>
          </p:cNvSpPr>
          <p:nvPr>
            <p:ph type="body" sz="quarter" idx="13" hasCustomPrompt="1"/>
          </p:nvPr>
        </p:nvSpPr>
        <p:spPr>
          <a:xfrm>
            <a:off x="598593" y="5925437"/>
            <a:ext cx="5388929" cy="205184"/>
          </a:xfrm>
          <a:prstGeom prst="rect">
            <a:avLst/>
          </a:prstGeom>
        </p:spPr>
        <p:txBody>
          <a:bodyPr vert="horz" wrap="square" lIns="0" tIns="0" rIns="0" bIns="0" rtlCol="0" anchor="b">
            <a:noAutofit/>
          </a:bodyPr>
          <a:lstStyle>
            <a:lvl1pPr>
              <a:defRPr kumimoji="0" lang="en-US" sz="1333" b="0" i="0" u="none" strike="noStrike" cap="none" spc="0" normalizeH="0" baseline="0" dirty="0" smtClean="0">
                <a:ln>
                  <a:noFill/>
                </a:ln>
                <a:solidFill>
                  <a:schemeClr val="tx1"/>
                </a:solidFill>
                <a:effectLst/>
                <a:uLnTx/>
                <a:uFillTx/>
                <a:latin typeface="+mn-lt"/>
              </a:defRPr>
            </a:lvl1pPr>
          </a:lstStyle>
          <a:p>
            <a:pPr marR="0" lvl="0" fontAlgn="auto">
              <a:spcBef>
                <a:spcPts val="500"/>
              </a:spcBef>
              <a:spcAft>
                <a:spcPts val="0"/>
              </a:spcAft>
              <a:buClrTx/>
              <a:buSzTx/>
              <a:tabLst/>
            </a:pPr>
            <a:r>
              <a:rPr lang="en-US"/>
              <a:t>Month 20XX</a:t>
            </a:r>
          </a:p>
        </p:txBody>
      </p:sp>
      <p:sp>
        <p:nvSpPr>
          <p:cNvPr id="12" name="Text Placeholder 5">
            <a:extLst>
              <a:ext uri="{FF2B5EF4-FFF2-40B4-BE49-F238E27FC236}">
                <a16:creationId xmlns:a16="http://schemas.microsoft.com/office/drawing/2014/main" id="{8591D896-8485-4B88-9BC0-3A6EBABDCC1B}"/>
              </a:ext>
            </a:extLst>
          </p:cNvPr>
          <p:cNvSpPr>
            <a:spLocks noGrp="1"/>
          </p:cNvSpPr>
          <p:nvPr>
            <p:ph type="body" sz="quarter" idx="15" hasCustomPrompt="1"/>
          </p:nvPr>
        </p:nvSpPr>
        <p:spPr>
          <a:xfrm>
            <a:off x="598593" y="6176566"/>
            <a:ext cx="5388929" cy="205184"/>
          </a:xfrm>
          <a:prstGeom prst="rect">
            <a:avLst/>
          </a:prstGeom>
        </p:spPr>
        <p:txBody>
          <a:bodyPr vert="horz" wrap="square" lIns="0" tIns="0" rIns="0" bIns="0" rtlCol="0" anchor="b">
            <a:noAutofit/>
          </a:bodyPr>
          <a:lstStyle>
            <a:lvl1pPr>
              <a:defRPr kumimoji="0" lang="en-US" sz="1333" b="0" i="0" u="none" strike="noStrike" cap="none" spc="0" normalizeH="0" baseline="0" dirty="0" smtClean="0">
                <a:ln>
                  <a:noFill/>
                </a:ln>
                <a:solidFill>
                  <a:schemeClr val="tx1"/>
                </a:solidFill>
                <a:effectLst/>
                <a:uLnTx/>
                <a:uFillTx/>
                <a:latin typeface="+mn-lt"/>
              </a:defRPr>
            </a:lvl1pPr>
          </a:lstStyle>
          <a:p>
            <a:pPr marR="0" lvl="0" fontAlgn="auto">
              <a:spcBef>
                <a:spcPts val="500"/>
              </a:spcBef>
              <a:spcAft>
                <a:spcPts val="0"/>
              </a:spcAft>
              <a:buClrTx/>
              <a:buSzTx/>
              <a:tabLst/>
            </a:pPr>
            <a:r>
              <a:rPr lang="en-US"/>
              <a:t>First Last Name</a:t>
            </a:r>
          </a:p>
        </p:txBody>
      </p:sp>
      <p:pic>
        <p:nvPicPr>
          <p:cNvPr id="10" name="Graphic 9">
            <a:extLst>
              <a:ext uri="{FF2B5EF4-FFF2-40B4-BE49-F238E27FC236}">
                <a16:creationId xmlns:a16="http://schemas.microsoft.com/office/drawing/2014/main" id="{E25D8DEC-6577-44D5-814C-FF407BF6AB6A}"/>
              </a:ext>
              <a:ext uri="{C183D7F6-B498-43B3-948B-1728B52AA6E4}">
                <adec:decorative xmlns:adec="http://schemas.microsoft.com/office/drawing/2017/decorative" val="1"/>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600340" y="474267"/>
            <a:ext cx="2151062" cy="567025"/>
          </a:xfrm>
          <a:prstGeom prst="rect">
            <a:avLst/>
          </a:prstGeom>
        </p:spPr>
      </p:pic>
    </p:spTree>
    <p:extLst>
      <p:ext uri="{BB962C8B-B14F-4D97-AF65-F5344CB8AC3E}">
        <p14:creationId xmlns:p14="http://schemas.microsoft.com/office/powerpoint/2010/main" val="3898436501"/>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showMasterSp="0" preserve="1" userDrawn="1">
  <p:cSld name="Light Cover with Symbol">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F7DC1B14-2533-451D-BE00-B754CC2D0BB9}"/>
              </a:ext>
              <a:ext uri="{C183D7F6-B498-43B3-948B-1728B52AA6E4}">
                <adec:decorative xmlns:adec="http://schemas.microsoft.com/office/drawing/2017/decorative" val="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2" t="-6" r="-1723" b="-30"/>
          <a:stretch/>
        </p:blipFill>
        <p:spPr>
          <a:xfrm>
            <a:off x="7690186" y="1082836"/>
            <a:ext cx="3951608" cy="4501194"/>
          </a:xfrm>
          <a:prstGeom prst="rect">
            <a:avLst/>
          </a:prstGeom>
        </p:spPr>
      </p:pic>
      <p:sp>
        <p:nvSpPr>
          <p:cNvPr id="9" name="Text Placeholder 5">
            <a:extLst>
              <a:ext uri="{FF2B5EF4-FFF2-40B4-BE49-F238E27FC236}">
                <a16:creationId xmlns:a16="http://schemas.microsoft.com/office/drawing/2014/main" id="{869BCDAB-D595-4018-A663-405DCE8AA02B}"/>
              </a:ext>
            </a:extLst>
          </p:cNvPr>
          <p:cNvSpPr>
            <a:spLocks noGrp="1"/>
          </p:cNvSpPr>
          <p:nvPr>
            <p:ph type="body" sz="quarter" idx="10" hasCustomPrompt="1"/>
          </p:nvPr>
        </p:nvSpPr>
        <p:spPr>
          <a:xfrm>
            <a:off x="600341" y="1961427"/>
            <a:ext cx="6597374" cy="496985"/>
          </a:xfrm>
          <a:prstGeom prst="rect">
            <a:avLst/>
          </a:prstGeom>
        </p:spPr>
        <p:txBody>
          <a:bodyPr wrap="square" lIns="0" tIns="0" rIns="0" bIns="237744" anchor="b">
            <a:noAutofit/>
          </a:bodyPr>
          <a:lstStyle>
            <a:lvl1pPr>
              <a:defRPr kumimoji="0" lang="en-US" sz="1667" b="0" i="0" u="none" strike="noStrike" cap="none" spc="0" normalizeH="0" baseline="0" smtClean="0">
                <a:ln>
                  <a:noFill/>
                </a:ln>
                <a:solidFill>
                  <a:schemeClr val="tx2"/>
                </a:solidFill>
                <a:effectLst/>
                <a:uLnTx/>
                <a:uFillTx/>
                <a:latin typeface="+mj-lt"/>
                <a:cs typeface="Avenir Next World Demi" panose="020B0703020202020204" pitchFamily="34" charset="0"/>
              </a:defRPr>
            </a:lvl1pPr>
            <a:lvl2pPr>
              <a:defRPr lang="en-US" sz="2400" smtClean="0"/>
            </a:lvl2pPr>
            <a:lvl3pPr>
              <a:defRPr lang="en-US" sz="2000" smtClean="0"/>
            </a:lvl3pPr>
            <a:lvl4pPr>
              <a:defRPr lang="en-US" sz="1800" smtClean="0"/>
            </a:lvl4pPr>
            <a:lvl5pPr>
              <a:defRPr lang="en-US" sz="1800"/>
            </a:lvl5pPr>
          </a:lstStyle>
          <a:p>
            <a:pPr marR="0" lvl="0" fontAlgn="auto">
              <a:lnSpc>
                <a:spcPct val="110000"/>
              </a:lnSpc>
              <a:spcAft>
                <a:spcPts val="0"/>
              </a:spcAft>
              <a:buClrTx/>
              <a:buSzTx/>
              <a:tabLst/>
            </a:pPr>
            <a:r>
              <a:rPr lang="en-US"/>
              <a:t>Eyebrow (optional)</a:t>
            </a:r>
          </a:p>
        </p:txBody>
      </p:sp>
      <p:sp>
        <p:nvSpPr>
          <p:cNvPr id="11" name="Title 1">
            <a:extLst>
              <a:ext uri="{FF2B5EF4-FFF2-40B4-BE49-F238E27FC236}">
                <a16:creationId xmlns:a16="http://schemas.microsoft.com/office/drawing/2014/main" id="{77F71FDF-98AE-435C-A23A-50D5ADA2EF2D}"/>
              </a:ext>
            </a:extLst>
          </p:cNvPr>
          <p:cNvSpPr>
            <a:spLocks noGrp="1"/>
          </p:cNvSpPr>
          <p:nvPr>
            <p:ph type="title" hasCustomPrompt="1"/>
          </p:nvPr>
        </p:nvSpPr>
        <p:spPr>
          <a:xfrm>
            <a:off x="598592" y="2506640"/>
            <a:ext cx="6597374" cy="1636848"/>
          </a:xfrm>
        </p:spPr>
        <p:txBody>
          <a:bodyPr wrap="square" anchor="t">
            <a:noAutofit/>
          </a:bodyPr>
          <a:lstStyle>
            <a:lvl1pPr>
              <a:defRPr sz="6000">
                <a:solidFill>
                  <a:schemeClr val="tx2"/>
                </a:solidFill>
                <a:latin typeface="+mj-lt"/>
              </a:defRPr>
            </a:lvl1pPr>
          </a:lstStyle>
          <a:p>
            <a:r>
              <a:rPr lang="en-US"/>
              <a:t>Presentation title goes here</a:t>
            </a:r>
          </a:p>
        </p:txBody>
      </p:sp>
      <p:sp>
        <p:nvSpPr>
          <p:cNvPr id="2" name="Text Placeholder 3">
            <a:extLst>
              <a:ext uri="{FF2B5EF4-FFF2-40B4-BE49-F238E27FC236}">
                <a16:creationId xmlns:a16="http://schemas.microsoft.com/office/drawing/2014/main" id="{BA6AF593-565A-9A6A-90C2-B121D61EC8C6}"/>
              </a:ext>
            </a:extLst>
          </p:cNvPr>
          <p:cNvSpPr>
            <a:spLocks noGrp="1"/>
          </p:cNvSpPr>
          <p:nvPr>
            <p:ph type="body" sz="quarter" idx="16" hasCustomPrompt="1"/>
          </p:nvPr>
        </p:nvSpPr>
        <p:spPr>
          <a:xfrm>
            <a:off x="598591" y="4143489"/>
            <a:ext cx="6597374" cy="384721"/>
          </a:xfrm>
        </p:spPr>
        <p:txBody>
          <a:bodyPr wrap="square" tIns="54864">
            <a:noAutofit/>
          </a:bodyPr>
          <a:lstStyle>
            <a:lvl1pPr>
              <a:defRPr sz="2000"/>
            </a:lvl1pPr>
            <a:lvl2pPr marL="0" indent="0">
              <a:buNone/>
              <a:defRPr/>
            </a:lvl2pPr>
          </a:lstStyle>
          <a:p>
            <a:pPr lvl="0"/>
            <a:r>
              <a:rPr lang="en-US"/>
              <a:t>Subtitle goes here</a:t>
            </a:r>
          </a:p>
        </p:txBody>
      </p:sp>
      <p:sp>
        <p:nvSpPr>
          <p:cNvPr id="12" name="Text Placeholder 5">
            <a:extLst>
              <a:ext uri="{FF2B5EF4-FFF2-40B4-BE49-F238E27FC236}">
                <a16:creationId xmlns:a16="http://schemas.microsoft.com/office/drawing/2014/main" id="{03EF6CBD-2492-460C-A159-130D0060A630}"/>
              </a:ext>
            </a:extLst>
          </p:cNvPr>
          <p:cNvSpPr>
            <a:spLocks noGrp="1"/>
          </p:cNvSpPr>
          <p:nvPr>
            <p:ph type="body" sz="quarter" idx="13" hasCustomPrompt="1"/>
          </p:nvPr>
        </p:nvSpPr>
        <p:spPr>
          <a:xfrm>
            <a:off x="593990" y="5930505"/>
            <a:ext cx="5382948" cy="205184"/>
          </a:xfrm>
          <a:prstGeom prst="rect">
            <a:avLst/>
          </a:prstGeom>
        </p:spPr>
        <p:txBody>
          <a:bodyPr vert="horz" wrap="square" lIns="0" tIns="0" rIns="137160" bIns="0" rtlCol="0" anchor="b">
            <a:noAutofit/>
          </a:bodyPr>
          <a:lstStyle>
            <a:lvl1pPr>
              <a:defRPr kumimoji="0" lang="en-US" sz="1333" b="0" i="0" u="none" strike="noStrike" cap="none" spc="0" normalizeH="0" baseline="0" dirty="0" smtClean="0">
                <a:ln>
                  <a:noFill/>
                </a:ln>
                <a:solidFill>
                  <a:schemeClr val="tx1"/>
                </a:solidFill>
                <a:effectLst/>
                <a:uLnTx/>
                <a:uFillTx/>
                <a:latin typeface="Avenir Next World"/>
              </a:defRPr>
            </a:lvl1pPr>
          </a:lstStyle>
          <a:p>
            <a:pPr marR="0" lvl="0" fontAlgn="auto">
              <a:spcBef>
                <a:spcPts val="500"/>
              </a:spcBef>
              <a:spcAft>
                <a:spcPts val="0"/>
              </a:spcAft>
              <a:buClrTx/>
              <a:buSzTx/>
              <a:tabLst/>
            </a:pPr>
            <a:r>
              <a:rPr lang="en-US"/>
              <a:t>Month 20XX</a:t>
            </a:r>
          </a:p>
        </p:txBody>
      </p:sp>
      <p:sp>
        <p:nvSpPr>
          <p:cNvPr id="13" name="Text Placeholder 5">
            <a:extLst>
              <a:ext uri="{FF2B5EF4-FFF2-40B4-BE49-F238E27FC236}">
                <a16:creationId xmlns:a16="http://schemas.microsoft.com/office/drawing/2014/main" id="{2D32CC87-DEC8-4E1B-95F5-37D3A0B0F86E}"/>
              </a:ext>
            </a:extLst>
          </p:cNvPr>
          <p:cNvSpPr>
            <a:spLocks noGrp="1"/>
          </p:cNvSpPr>
          <p:nvPr>
            <p:ph type="body" sz="quarter" idx="14" hasCustomPrompt="1"/>
          </p:nvPr>
        </p:nvSpPr>
        <p:spPr>
          <a:xfrm>
            <a:off x="593990" y="6176192"/>
            <a:ext cx="5382948" cy="205184"/>
          </a:xfrm>
          <a:prstGeom prst="rect">
            <a:avLst/>
          </a:prstGeom>
        </p:spPr>
        <p:txBody>
          <a:bodyPr vert="horz" wrap="square" lIns="0" tIns="0" rIns="137160" bIns="0" rtlCol="0" anchor="b">
            <a:noAutofit/>
          </a:bodyPr>
          <a:lstStyle>
            <a:lvl1pPr>
              <a:defRPr kumimoji="0" lang="en-US" sz="1333" b="0" i="0" u="none" strike="noStrike" cap="none" spc="0" normalizeH="0" baseline="0" dirty="0" smtClean="0">
                <a:ln>
                  <a:noFill/>
                </a:ln>
                <a:solidFill>
                  <a:schemeClr val="tx1"/>
                </a:solidFill>
                <a:effectLst/>
                <a:uLnTx/>
                <a:uFillTx/>
                <a:latin typeface="Avenir Next World"/>
              </a:defRPr>
            </a:lvl1pPr>
          </a:lstStyle>
          <a:p>
            <a:pPr marR="0" lvl="0" fontAlgn="auto">
              <a:spcBef>
                <a:spcPts val="500"/>
              </a:spcBef>
              <a:spcAft>
                <a:spcPts val="0"/>
              </a:spcAft>
              <a:buClrTx/>
              <a:buSzTx/>
              <a:tabLst/>
            </a:pPr>
            <a:r>
              <a:rPr lang="en-US"/>
              <a:t>First Last Name</a:t>
            </a:r>
          </a:p>
        </p:txBody>
      </p:sp>
      <p:pic>
        <p:nvPicPr>
          <p:cNvPr id="10" name="Graphic 9">
            <a:extLst>
              <a:ext uri="{FF2B5EF4-FFF2-40B4-BE49-F238E27FC236}">
                <a16:creationId xmlns:a16="http://schemas.microsoft.com/office/drawing/2014/main" id="{9565F55E-088B-4ED0-A650-99752ADA87E1}"/>
              </a:ext>
              <a:ext uri="{C183D7F6-B498-43B3-948B-1728B52AA6E4}">
                <adec:decorative xmlns:adec="http://schemas.microsoft.com/office/drawing/2017/decorative" val="1"/>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600340" y="474267"/>
            <a:ext cx="2151062" cy="567025"/>
          </a:xfrm>
          <a:prstGeom prst="rect">
            <a:avLst/>
          </a:prstGeom>
        </p:spPr>
      </p:pic>
    </p:spTree>
    <p:extLst>
      <p:ext uri="{BB962C8B-B14F-4D97-AF65-F5344CB8AC3E}">
        <p14:creationId xmlns:p14="http://schemas.microsoft.com/office/powerpoint/2010/main" val="1032735845"/>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showMasterSp="0" preserve="1" userDrawn="1">
  <p:cSld name="Title with Circular Photo">
    <p:spTree>
      <p:nvGrpSpPr>
        <p:cNvPr id="1" name=""/>
        <p:cNvGrpSpPr/>
        <p:nvPr/>
      </p:nvGrpSpPr>
      <p:grpSpPr>
        <a:xfrm>
          <a:off x="0" y="0"/>
          <a:ext cx="0" cy="0"/>
          <a:chOff x="0" y="0"/>
          <a:chExt cx="0" cy="0"/>
        </a:xfrm>
      </p:grpSpPr>
      <p:sp>
        <p:nvSpPr>
          <p:cNvPr id="19" name="Picture Placeholder 18">
            <a:extLst>
              <a:ext uri="{FF2B5EF4-FFF2-40B4-BE49-F238E27FC236}">
                <a16:creationId xmlns:a16="http://schemas.microsoft.com/office/drawing/2014/main" id="{81CBEB0F-0FC0-4A08-B2C2-8780C603C97C}"/>
              </a:ext>
              <a:ext uri="{C183D7F6-B498-43B3-948B-1728B52AA6E4}">
                <adec:decorative xmlns:adec="http://schemas.microsoft.com/office/drawing/2017/decorative" val="1"/>
              </a:ext>
            </a:extLst>
          </p:cNvPr>
          <p:cNvSpPr>
            <a:spLocks noGrp="1"/>
          </p:cNvSpPr>
          <p:nvPr>
            <p:ph type="pic" sz="quarter" idx="15"/>
          </p:nvPr>
        </p:nvSpPr>
        <p:spPr>
          <a:xfrm>
            <a:off x="7036678" y="2"/>
            <a:ext cx="5155323" cy="6857999"/>
          </a:xfrm>
          <a:custGeom>
            <a:avLst/>
            <a:gdLst>
              <a:gd name="connsiteX0" fmla="*/ 1940129 w 6186388"/>
              <a:gd name="connsiteY0" fmla="*/ 0 h 8229599"/>
              <a:gd name="connsiteX1" fmla="*/ 6186388 w 6186388"/>
              <a:gd name="connsiteY1" fmla="*/ 0 h 8229599"/>
              <a:gd name="connsiteX2" fmla="*/ 6186388 w 6186388"/>
              <a:gd name="connsiteY2" fmla="*/ 8229599 h 8229599"/>
              <a:gd name="connsiteX3" fmla="*/ 1963562 w 6186388"/>
              <a:gd name="connsiteY3" fmla="*/ 8229599 h 8229599"/>
              <a:gd name="connsiteX4" fmla="*/ 1926963 w 6186388"/>
              <a:gd name="connsiteY4" fmla="*/ 8200774 h 8229599"/>
              <a:gd name="connsiteX5" fmla="*/ 8711 w 6186388"/>
              <a:gd name="connsiteY5" fmla="*/ 4412567 h 8229599"/>
              <a:gd name="connsiteX6" fmla="*/ 0 w 6186388"/>
              <a:gd name="connsiteY6" fmla="*/ 4105608 h 8229599"/>
              <a:gd name="connsiteX7" fmla="*/ 0 w 6186388"/>
              <a:gd name="connsiteY7" fmla="*/ 4105536 h 8229599"/>
              <a:gd name="connsiteX8" fmla="*/ 8711 w 6186388"/>
              <a:gd name="connsiteY8" fmla="*/ 3798578 h 8229599"/>
              <a:gd name="connsiteX9" fmla="*/ 1926963 w 6186388"/>
              <a:gd name="connsiteY9" fmla="*/ 10370 h 8229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186388" h="8229599">
                <a:moveTo>
                  <a:pt x="1940129" y="0"/>
                </a:moveTo>
                <a:lnTo>
                  <a:pt x="6186388" y="0"/>
                </a:lnTo>
                <a:lnTo>
                  <a:pt x="6186388" y="8229599"/>
                </a:lnTo>
                <a:lnTo>
                  <a:pt x="1963562" y="8229599"/>
                </a:lnTo>
                <a:lnTo>
                  <a:pt x="1926963" y="8200774"/>
                </a:lnTo>
                <a:cubicBezTo>
                  <a:pt x="823671" y="7288215"/>
                  <a:pt x="95431" y="5936458"/>
                  <a:pt x="8711" y="4412567"/>
                </a:cubicBezTo>
                <a:lnTo>
                  <a:pt x="0" y="4105608"/>
                </a:lnTo>
                <a:lnTo>
                  <a:pt x="0" y="4105536"/>
                </a:lnTo>
                <a:lnTo>
                  <a:pt x="8711" y="3798578"/>
                </a:lnTo>
                <a:cubicBezTo>
                  <a:pt x="95431" y="2274687"/>
                  <a:pt x="823671" y="922930"/>
                  <a:pt x="1926963" y="10370"/>
                </a:cubicBezTo>
                <a:close/>
              </a:path>
            </a:pathLst>
          </a:custGeom>
          <a:solidFill>
            <a:srgbClr val="C0C0C0"/>
          </a:solidFill>
        </p:spPr>
        <p:txBody>
          <a:bodyPr wrap="square" anchor="ctr">
            <a:noAutofit/>
          </a:bodyPr>
          <a:lstStyle>
            <a:lvl1pPr algn="ctr">
              <a:defRPr/>
            </a:lvl1pPr>
          </a:lstStyle>
          <a:p>
            <a:r>
              <a:rPr lang="en-US"/>
              <a:t>Click icon to add picture</a:t>
            </a:r>
          </a:p>
        </p:txBody>
      </p:sp>
      <p:sp>
        <p:nvSpPr>
          <p:cNvPr id="9" name="Text Placeholder 5">
            <a:extLst>
              <a:ext uri="{FF2B5EF4-FFF2-40B4-BE49-F238E27FC236}">
                <a16:creationId xmlns:a16="http://schemas.microsoft.com/office/drawing/2014/main" id="{869BCDAB-D595-4018-A663-405DCE8AA02B}"/>
              </a:ext>
            </a:extLst>
          </p:cNvPr>
          <p:cNvSpPr>
            <a:spLocks noGrp="1"/>
          </p:cNvSpPr>
          <p:nvPr>
            <p:ph type="body" sz="quarter" idx="10" hasCustomPrompt="1"/>
          </p:nvPr>
        </p:nvSpPr>
        <p:spPr>
          <a:xfrm>
            <a:off x="600340" y="1961427"/>
            <a:ext cx="5960983" cy="496985"/>
          </a:xfrm>
          <a:prstGeom prst="rect">
            <a:avLst/>
          </a:prstGeom>
        </p:spPr>
        <p:txBody>
          <a:bodyPr wrap="square" lIns="0" tIns="0" rIns="0" bIns="237744" anchor="b">
            <a:noAutofit/>
          </a:bodyPr>
          <a:lstStyle>
            <a:lvl1pPr>
              <a:defRPr kumimoji="0" lang="en-US" sz="1667" b="0" i="0" u="none" strike="noStrike" cap="none" spc="0" normalizeH="0" baseline="0" smtClean="0">
                <a:ln>
                  <a:noFill/>
                </a:ln>
                <a:solidFill>
                  <a:schemeClr val="tx2"/>
                </a:solidFill>
                <a:effectLst/>
                <a:uLnTx/>
                <a:uFillTx/>
                <a:latin typeface="+mj-lt"/>
                <a:cs typeface="Avenir Next World Demi" panose="020B0703020202020204" pitchFamily="34" charset="0"/>
              </a:defRPr>
            </a:lvl1pPr>
            <a:lvl2pPr>
              <a:defRPr lang="en-US" sz="2400" smtClean="0"/>
            </a:lvl2pPr>
            <a:lvl3pPr>
              <a:defRPr lang="en-US" sz="2000" smtClean="0"/>
            </a:lvl3pPr>
            <a:lvl4pPr>
              <a:defRPr lang="en-US" sz="1800" smtClean="0"/>
            </a:lvl4pPr>
            <a:lvl5pPr>
              <a:defRPr lang="en-US" sz="1800"/>
            </a:lvl5pPr>
          </a:lstStyle>
          <a:p>
            <a:pPr marR="0" lvl="0" fontAlgn="auto">
              <a:lnSpc>
                <a:spcPct val="110000"/>
              </a:lnSpc>
              <a:spcAft>
                <a:spcPts val="0"/>
              </a:spcAft>
              <a:buClrTx/>
              <a:buSzTx/>
              <a:tabLst/>
            </a:pPr>
            <a:r>
              <a:rPr lang="en-US"/>
              <a:t>Eyebrow (optional)</a:t>
            </a:r>
          </a:p>
        </p:txBody>
      </p:sp>
      <p:sp>
        <p:nvSpPr>
          <p:cNvPr id="11" name="Title 1">
            <a:extLst>
              <a:ext uri="{FF2B5EF4-FFF2-40B4-BE49-F238E27FC236}">
                <a16:creationId xmlns:a16="http://schemas.microsoft.com/office/drawing/2014/main" id="{77F71FDF-98AE-435C-A23A-50D5ADA2EF2D}"/>
              </a:ext>
            </a:extLst>
          </p:cNvPr>
          <p:cNvSpPr>
            <a:spLocks noGrp="1"/>
          </p:cNvSpPr>
          <p:nvPr>
            <p:ph type="title" hasCustomPrompt="1"/>
          </p:nvPr>
        </p:nvSpPr>
        <p:spPr>
          <a:xfrm>
            <a:off x="598593" y="2506640"/>
            <a:ext cx="5960983" cy="1636848"/>
          </a:xfrm>
        </p:spPr>
        <p:txBody>
          <a:bodyPr wrap="square" anchor="t">
            <a:noAutofit/>
          </a:bodyPr>
          <a:lstStyle>
            <a:lvl1pPr>
              <a:defRPr sz="6000">
                <a:solidFill>
                  <a:schemeClr val="tx2"/>
                </a:solidFill>
                <a:latin typeface="+mj-lt"/>
              </a:defRPr>
            </a:lvl1pPr>
          </a:lstStyle>
          <a:p>
            <a:pPr marL="0" marR="0" lvl="0" indent="0" algn="l" defTabSz="914327" rtl="0" eaLnBrk="1" fontAlgn="auto" latinLnBrk="0" hangingPunct="1">
              <a:lnSpc>
                <a:spcPct val="90000"/>
              </a:lnSpc>
              <a:spcBef>
                <a:spcPct val="0"/>
              </a:spcBef>
              <a:spcAft>
                <a:spcPts val="0"/>
              </a:spcAft>
              <a:buClrTx/>
              <a:buSzTx/>
              <a:buFontTx/>
              <a:buNone/>
              <a:tabLst/>
              <a:defRPr/>
            </a:pPr>
            <a:r>
              <a:rPr lang="en-US"/>
              <a:t>Presentation title goes here</a:t>
            </a:r>
          </a:p>
        </p:txBody>
      </p:sp>
      <p:sp>
        <p:nvSpPr>
          <p:cNvPr id="4" name="Text Placeholder 3">
            <a:extLst>
              <a:ext uri="{FF2B5EF4-FFF2-40B4-BE49-F238E27FC236}">
                <a16:creationId xmlns:a16="http://schemas.microsoft.com/office/drawing/2014/main" id="{AEC71C3B-46CB-7818-0D3D-607C276B93E6}"/>
              </a:ext>
            </a:extLst>
          </p:cNvPr>
          <p:cNvSpPr>
            <a:spLocks noGrp="1"/>
          </p:cNvSpPr>
          <p:nvPr>
            <p:ph type="body" sz="quarter" idx="16" hasCustomPrompt="1"/>
          </p:nvPr>
        </p:nvSpPr>
        <p:spPr>
          <a:xfrm>
            <a:off x="598592" y="4143489"/>
            <a:ext cx="5962458" cy="353943"/>
          </a:xfrm>
        </p:spPr>
        <p:txBody>
          <a:bodyPr tIns="54864">
            <a:noAutofit/>
          </a:bodyPr>
          <a:lstStyle>
            <a:lvl1pPr>
              <a:defRPr sz="2000"/>
            </a:lvl1pPr>
            <a:lvl2pPr marL="0" indent="0">
              <a:buNone/>
              <a:defRPr/>
            </a:lvl2pPr>
          </a:lstStyle>
          <a:p>
            <a:pPr lvl="0"/>
            <a:r>
              <a:rPr lang="en-US"/>
              <a:t>Subtitle goes here</a:t>
            </a:r>
          </a:p>
        </p:txBody>
      </p:sp>
      <p:sp>
        <p:nvSpPr>
          <p:cNvPr id="12" name="Text Placeholder 5">
            <a:extLst>
              <a:ext uri="{FF2B5EF4-FFF2-40B4-BE49-F238E27FC236}">
                <a16:creationId xmlns:a16="http://schemas.microsoft.com/office/drawing/2014/main" id="{03EF6CBD-2492-460C-A159-130D0060A630}"/>
              </a:ext>
            </a:extLst>
          </p:cNvPr>
          <p:cNvSpPr>
            <a:spLocks noGrp="1"/>
          </p:cNvSpPr>
          <p:nvPr>
            <p:ph type="body" sz="quarter" idx="13" hasCustomPrompt="1"/>
          </p:nvPr>
        </p:nvSpPr>
        <p:spPr>
          <a:xfrm>
            <a:off x="593990" y="5930505"/>
            <a:ext cx="5382948" cy="205184"/>
          </a:xfrm>
          <a:prstGeom prst="rect">
            <a:avLst/>
          </a:prstGeom>
        </p:spPr>
        <p:txBody>
          <a:bodyPr vert="horz" wrap="square" lIns="0" tIns="0" rIns="137160" bIns="0" rtlCol="0" anchor="b">
            <a:noAutofit/>
          </a:bodyPr>
          <a:lstStyle>
            <a:lvl1pPr>
              <a:defRPr kumimoji="0" lang="en-US" sz="1333" b="0" i="0" u="none" strike="noStrike" cap="none" spc="0" normalizeH="0" baseline="0" dirty="0" smtClean="0">
                <a:ln>
                  <a:noFill/>
                </a:ln>
                <a:solidFill>
                  <a:schemeClr val="tx1"/>
                </a:solidFill>
                <a:effectLst/>
                <a:uLnTx/>
                <a:uFillTx/>
                <a:latin typeface="Avenir Next World"/>
              </a:defRPr>
            </a:lvl1pPr>
          </a:lstStyle>
          <a:p>
            <a:pPr marR="0" lvl="0" fontAlgn="auto">
              <a:spcBef>
                <a:spcPts val="500"/>
              </a:spcBef>
              <a:spcAft>
                <a:spcPts val="0"/>
              </a:spcAft>
              <a:buClrTx/>
              <a:buSzTx/>
              <a:tabLst/>
            </a:pPr>
            <a:r>
              <a:rPr lang="en-US"/>
              <a:t>Month 20XX</a:t>
            </a:r>
          </a:p>
        </p:txBody>
      </p:sp>
      <p:sp>
        <p:nvSpPr>
          <p:cNvPr id="13" name="Text Placeholder 5">
            <a:extLst>
              <a:ext uri="{FF2B5EF4-FFF2-40B4-BE49-F238E27FC236}">
                <a16:creationId xmlns:a16="http://schemas.microsoft.com/office/drawing/2014/main" id="{2D32CC87-DEC8-4E1B-95F5-37D3A0B0F86E}"/>
              </a:ext>
            </a:extLst>
          </p:cNvPr>
          <p:cNvSpPr>
            <a:spLocks noGrp="1"/>
          </p:cNvSpPr>
          <p:nvPr>
            <p:ph type="body" sz="quarter" idx="14" hasCustomPrompt="1"/>
          </p:nvPr>
        </p:nvSpPr>
        <p:spPr>
          <a:xfrm>
            <a:off x="593990" y="6176192"/>
            <a:ext cx="5382948" cy="205184"/>
          </a:xfrm>
          <a:prstGeom prst="rect">
            <a:avLst/>
          </a:prstGeom>
        </p:spPr>
        <p:txBody>
          <a:bodyPr vert="horz" wrap="square" lIns="0" tIns="0" rIns="137160" bIns="0" rtlCol="0" anchor="b">
            <a:noAutofit/>
          </a:bodyPr>
          <a:lstStyle>
            <a:lvl1pPr>
              <a:defRPr kumimoji="0" lang="en-US" sz="1333" b="0" i="0" u="none" strike="noStrike" cap="none" spc="0" normalizeH="0" baseline="0" dirty="0" smtClean="0">
                <a:ln>
                  <a:noFill/>
                </a:ln>
                <a:solidFill>
                  <a:schemeClr val="tx1"/>
                </a:solidFill>
                <a:effectLst/>
                <a:uLnTx/>
                <a:uFillTx/>
                <a:latin typeface="Avenir Next World"/>
              </a:defRPr>
            </a:lvl1pPr>
          </a:lstStyle>
          <a:p>
            <a:pPr marR="0" lvl="0" fontAlgn="auto">
              <a:spcBef>
                <a:spcPts val="500"/>
              </a:spcBef>
              <a:spcAft>
                <a:spcPts val="0"/>
              </a:spcAft>
              <a:buClrTx/>
              <a:buSzTx/>
              <a:tabLst/>
            </a:pPr>
            <a:r>
              <a:rPr lang="en-US"/>
              <a:t>First Last Name</a:t>
            </a:r>
          </a:p>
        </p:txBody>
      </p:sp>
      <p:pic>
        <p:nvPicPr>
          <p:cNvPr id="5" name="Picture 4">
            <a:extLst>
              <a:ext uri="{FF2B5EF4-FFF2-40B4-BE49-F238E27FC236}">
                <a16:creationId xmlns:a16="http://schemas.microsoft.com/office/drawing/2014/main" id="{2D292675-50C4-F51E-77CC-358C84E7E71D}"/>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343959" y="259686"/>
            <a:ext cx="3159123" cy="966045"/>
          </a:xfrm>
          <a:prstGeom prst="rect">
            <a:avLst/>
          </a:prstGeom>
        </p:spPr>
      </p:pic>
    </p:spTree>
    <p:extLst>
      <p:ext uri="{BB962C8B-B14F-4D97-AF65-F5344CB8AC3E}">
        <p14:creationId xmlns:p14="http://schemas.microsoft.com/office/powerpoint/2010/main" val="3128037979"/>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showMasterSp="0" preserve="1" userDrawn="1">
  <p:cSld name="Title with Background Image">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525C7975-1D30-442F-8793-CD1DEC19296C}"/>
              </a:ext>
              <a:ext uri="{C183D7F6-B498-43B3-948B-1728B52AA6E4}">
                <adec:decorative xmlns:adec="http://schemas.microsoft.com/office/drawing/2017/decorative" val="1"/>
              </a:ext>
            </a:extLst>
          </p:cNvPr>
          <p:cNvSpPr>
            <a:spLocks noGrp="1"/>
          </p:cNvSpPr>
          <p:nvPr>
            <p:ph type="pic" sz="quarter" idx="14"/>
          </p:nvPr>
        </p:nvSpPr>
        <p:spPr>
          <a:xfrm>
            <a:off x="0" y="0"/>
            <a:ext cx="12192000" cy="6858000"/>
          </a:xfrm>
          <a:prstGeom prst="rect">
            <a:avLst/>
          </a:prstGeom>
          <a:solidFill>
            <a:srgbClr val="C0C0C0"/>
          </a:solidFill>
        </p:spPr>
        <p:txBody>
          <a:bodyPr anchor="ctr"/>
          <a:lstStyle>
            <a:lvl1pPr algn="ctr">
              <a:defRPr/>
            </a:lvl1pPr>
          </a:lstStyle>
          <a:p>
            <a:r>
              <a:rPr lang="en-US"/>
              <a:t>Click icon to add picture</a:t>
            </a:r>
          </a:p>
        </p:txBody>
      </p:sp>
      <p:sp>
        <p:nvSpPr>
          <p:cNvPr id="10" name="Text Placeholder 5">
            <a:extLst>
              <a:ext uri="{FF2B5EF4-FFF2-40B4-BE49-F238E27FC236}">
                <a16:creationId xmlns:a16="http://schemas.microsoft.com/office/drawing/2014/main" id="{64EF8EC2-F0CF-4406-A4C8-E6C6A9990B77}"/>
              </a:ext>
            </a:extLst>
          </p:cNvPr>
          <p:cNvSpPr>
            <a:spLocks noGrp="1"/>
          </p:cNvSpPr>
          <p:nvPr>
            <p:ph type="body" sz="quarter" idx="10" hasCustomPrompt="1"/>
          </p:nvPr>
        </p:nvSpPr>
        <p:spPr>
          <a:xfrm>
            <a:off x="600342" y="1961427"/>
            <a:ext cx="7262179" cy="496985"/>
          </a:xfrm>
          <a:prstGeom prst="rect">
            <a:avLst/>
          </a:prstGeom>
        </p:spPr>
        <p:txBody>
          <a:bodyPr wrap="square" lIns="0" tIns="0" rIns="0" bIns="237744" anchor="b">
            <a:noAutofit/>
          </a:bodyPr>
          <a:lstStyle>
            <a:lvl1pPr>
              <a:defRPr kumimoji="0" lang="en-US" sz="1667" b="0" i="0" u="none" strike="noStrike" cap="none" spc="0" normalizeH="0" baseline="0" smtClean="0">
                <a:ln>
                  <a:noFill/>
                </a:ln>
                <a:solidFill>
                  <a:srgbClr val="FFFFFF"/>
                </a:solidFill>
                <a:effectLst/>
                <a:uLnTx/>
                <a:uFillTx/>
                <a:latin typeface="+mj-lt"/>
                <a:cs typeface="Avenir Next World Demi" panose="020B0703020202020204" pitchFamily="34" charset="0"/>
              </a:defRPr>
            </a:lvl1pPr>
            <a:lvl2pPr>
              <a:defRPr lang="en-US" sz="2400" smtClean="0"/>
            </a:lvl2pPr>
            <a:lvl3pPr>
              <a:defRPr lang="en-US" sz="2000" smtClean="0"/>
            </a:lvl3pPr>
            <a:lvl4pPr>
              <a:defRPr lang="en-US" sz="1800" smtClean="0"/>
            </a:lvl4pPr>
            <a:lvl5pPr>
              <a:defRPr lang="en-US" sz="1800"/>
            </a:lvl5pPr>
          </a:lstStyle>
          <a:p>
            <a:pPr marR="0" lvl="0" fontAlgn="auto">
              <a:lnSpc>
                <a:spcPct val="110000"/>
              </a:lnSpc>
              <a:spcAft>
                <a:spcPts val="0"/>
              </a:spcAft>
              <a:buClrTx/>
              <a:buSzTx/>
              <a:tabLst/>
            </a:pPr>
            <a:r>
              <a:rPr lang="en-US"/>
              <a:t>Eyebrow (optional)</a:t>
            </a:r>
          </a:p>
        </p:txBody>
      </p:sp>
      <p:sp>
        <p:nvSpPr>
          <p:cNvPr id="19" name="Title 1">
            <a:extLst>
              <a:ext uri="{FF2B5EF4-FFF2-40B4-BE49-F238E27FC236}">
                <a16:creationId xmlns:a16="http://schemas.microsoft.com/office/drawing/2014/main" id="{03715E20-7A8E-4FC9-B74A-C40D5F5E4A1B}"/>
              </a:ext>
            </a:extLst>
          </p:cNvPr>
          <p:cNvSpPr>
            <a:spLocks noGrp="1"/>
          </p:cNvSpPr>
          <p:nvPr>
            <p:ph type="title" hasCustomPrompt="1"/>
          </p:nvPr>
        </p:nvSpPr>
        <p:spPr>
          <a:xfrm>
            <a:off x="598593" y="2506640"/>
            <a:ext cx="7262179" cy="1636848"/>
          </a:xfrm>
        </p:spPr>
        <p:txBody>
          <a:bodyPr wrap="square" anchor="t">
            <a:noAutofit/>
          </a:bodyPr>
          <a:lstStyle>
            <a:lvl1pPr>
              <a:defRPr sz="6000">
                <a:solidFill>
                  <a:srgbClr val="FFFFFF"/>
                </a:solidFill>
                <a:latin typeface="+mj-lt"/>
              </a:defRPr>
            </a:lvl1pPr>
          </a:lstStyle>
          <a:p>
            <a:r>
              <a:rPr lang="en-US"/>
              <a:t>Presentation title goes here</a:t>
            </a:r>
          </a:p>
        </p:txBody>
      </p:sp>
      <p:sp>
        <p:nvSpPr>
          <p:cNvPr id="2" name="Text Placeholder 3">
            <a:extLst>
              <a:ext uri="{FF2B5EF4-FFF2-40B4-BE49-F238E27FC236}">
                <a16:creationId xmlns:a16="http://schemas.microsoft.com/office/drawing/2014/main" id="{E0D5F29F-CDAA-D4B1-4512-FA9074A46AC9}"/>
              </a:ext>
            </a:extLst>
          </p:cNvPr>
          <p:cNvSpPr>
            <a:spLocks noGrp="1"/>
          </p:cNvSpPr>
          <p:nvPr>
            <p:ph type="body" sz="quarter" idx="16" hasCustomPrompt="1"/>
          </p:nvPr>
        </p:nvSpPr>
        <p:spPr>
          <a:xfrm>
            <a:off x="598592" y="4143489"/>
            <a:ext cx="7262178" cy="384721"/>
          </a:xfrm>
        </p:spPr>
        <p:txBody>
          <a:bodyPr wrap="square" tIns="54864">
            <a:noAutofit/>
          </a:bodyPr>
          <a:lstStyle>
            <a:lvl1pPr>
              <a:defRPr sz="2000">
                <a:solidFill>
                  <a:schemeClr val="bg1"/>
                </a:solidFill>
              </a:defRPr>
            </a:lvl1pPr>
            <a:lvl2pPr marL="0" indent="0">
              <a:buNone/>
              <a:defRPr/>
            </a:lvl2pPr>
          </a:lstStyle>
          <a:p>
            <a:pPr lvl="0"/>
            <a:r>
              <a:rPr lang="en-US"/>
              <a:t>Subtitle goes here</a:t>
            </a:r>
          </a:p>
        </p:txBody>
      </p:sp>
      <p:sp>
        <p:nvSpPr>
          <p:cNvPr id="12" name="Text Placeholder 5">
            <a:extLst>
              <a:ext uri="{FF2B5EF4-FFF2-40B4-BE49-F238E27FC236}">
                <a16:creationId xmlns:a16="http://schemas.microsoft.com/office/drawing/2014/main" id="{53945D91-FC60-4ADD-9002-247D1FDA405A}"/>
              </a:ext>
            </a:extLst>
          </p:cNvPr>
          <p:cNvSpPr>
            <a:spLocks noGrp="1"/>
          </p:cNvSpPr>
          <p:nvPr>
            <p:ph type="body" sz="quarter" idx="13" hasCustomPrompt="1"/>
          </p:nvPr>
        </p:nvSpPr>
        <p:spPr>
          <a:xfrm>
            <a:off x="598593" y="5925437"/>
            <a:ext cx="5388929" cy="205184"/>
          </a:xfrm>
          <a:prstGeom prst="rect">
            <a:avLst/>
          </a:prstGeom>
        </p:spPr>
        <p:txBody>
          <a:bodyPr vert="horz" wrap="square" lIns="0" tIns="0" rIns="0" bIns="0" rtlCol="0" anchor="b">
            <a:noAutofit/>
          </a:bodyPr>
          <a:lstStyle>
            <a:lvl1pPr>
              <a:defRPr kumimoji="0" lang="en-US" sz="1333" b="0" i="0" u="none" strike="noStrike" cap="none" spc="0" normalizeH="0" baseline="0" dirty="0" smtClean="0">
                <a:ln>
                  <a:noFill/>
                </a:ln>
                <a:solidFill>
                  <a:srgbClr val="FFFFFF"/>
                </a:solidFill>
                <a:effectLst/>
                <a:uLnTx/>
                <a:uFillTx/>
                <a:latin typeface="+mn-lt"/>
              </a:defRPr>
            </a:lvl1pPr>
          </a:lstStyle>
          <a:p>
            <a:pPr marR="0" lvl="0" fontAlgn="auto">
              <a:spcBef>
                <a:spcPts val="500"/>
              </a:spcBef>
              <a:spcAft>
                <a:spcPts val="0"/>
              </a:spcAft>
              <a:buClrTx/>
              <a:buSzTx/>
              <a:tabLst/>
            </a:pPr>
            <a:r>
              <a:rPr lang="en-US"/>
              <a:t>Month 20XX</a:t>
            </a:r>
          </a:p>
        </p:txBody>
      </p:sp>
      <p:sp>
        <p:nvSpPr>
          <p:cNvPr id="18" name="Text Placeholder 5">
            <a:extLst>
              <a:ext uri="{FF2B5EF4-FFF2-40B4-BE49-F238E27FC236}">
                <a16:creationId xmlns:a16="http://schemas.microsoft.com/office/drawing/2014/main" id="{193DB706-A159-4E86-8B61-5DE3548DEA10}"/>
              </a:ext>
            </a:extLst>
          </p:cNvPr>
          <p:cNvSpPr>
            <a:spLocks noGrp="1"/>
          </p:cNvSpPr>
          <p:nvPr>
            <p:ph type="body" sz="quarter" idx="15" hasCustomPrompt="1"/>
          </p:nvPr>
        </p:nvSpPr>
        <p:spPr>
          <a:xfrm>
            <a:off x="598593" y="6176566"/>
            <a:ext cx="5388929" cy="205184"/>
          </a:xfrm>
          <a:prstGeom prst="rect">
            <a:avLst/>
          </a:prstGeom>
        </p:spPr>
        <p:txBody>
          <a:bodyPr vert="horz" wrap="square" lIns="0" tIns="0" rIns="0" bIns="0" rtlCol="0" anchor="b">
            <a:noAutofit/>
          </a:bodyPr>
          <a:lstStyle>
            <a:lvl1pPr>
              <a:defRPr kumimoji="0" lang="en-US" sz="1333" b="0" i="0" u="none" strike="noStrike" cap="none" spc="0" normalizeH="0" baseline="0" dirty="0" smtClean="0">
                <a:ln>
                  <a:noFill/>
                </a:ln>
                <a:solidFill>
                  <a:srgbClr val="FFFFFF"/>
                </a:solidFill>
                <a:effectLst/>
                <a:uLnTx/>
                <a:uFillTx/>
                <a:latin typeface="+mn-lt"/>
              </a:defRPr>
            </a:lvl1pPr>
          </a:lstStyle>
          <a:p>
            <a:pPr marR="0" lvl="0" fontAlgn="auto">
              <a:spcBef>
                <a:spcPts val="500"/>
              </a:spcBef>
              <a:spcAft>
                <a:spcPts val="0"/>
              </a:spcAft>
              <a:buClrTx/>
              <a:buSzTx/>
              <a:tabLst/>
            </a:pPr>
            <a:r>
              <a:rPr lang="en-US"/>
              <a:t>First Last Name</a:t>
            </a:r>
          </a:p>
        </p:txBody>
      </p:sp>
      <p:pic>
        <p:nvPicPr>
          <p:cNvPr id="20" name="Graphic 19">
            <a:extLst>
              <a:ext uri="{FF2B5EF4-FFF2-40B4-BE49-F238E27FC236}">
                <a16:creationId xmlns:a16="http://schemas.microsoft.com/office/drawing/2014/main" id="{DB0F0A65-C093-49B6-9941-B1CC52063582}"/>
              </a:ext>
              <a:ext uri="{C183D7F6-B498-43B3-948B-1728B52AA6E4}">
                <adec:decorative xmlns:adec="http://schemas.microsoft.com/office/drawing/2017/decorative" val="1"/>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600340" y="474267"/>
            <a:ext cx="2151062" cy="567025"/>
          </a:xfrm>
          <a:prstGeom prst="rect">
            <a:avLst/>
          </a:prstGeom>
        </p:spPr>
      </p:pic>
    </p:spTree>
    <p:extLst>
      <p:ext uri="{BB962C8B-B14F-4D97-AF65-F5344CB8AC3E}">
        <p14:creationId xmlns:p14="http://schemas.microsoft.com/office/powerpoint/2010/main" val="3519783021"/>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showMasterSp="0" preserve="1" userDrawn="1">
  <p:cSld name="Divider: Electric Blue">
    <p:bg>
      <p:bgPr>
        <a:solidFill>
          <a:schemeClr val="tx2"/>
        </a:solidFill>
        <a:effectLst/>
      </p:bgPr>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BA908702-7E3C-4020-BBFF-B6F1E20AA5AA}"/>
              </a:ext>
            </a:extLst>
          </p:cNvPr>
          <p:cNvSpPr>
            <a:spLocks noGrp="1"/>
          </p:cNvSpPr>
          <p:nvPr>
            <p:ph type="title" hasCustomPrompt="1"/>
          </p:nvPr>
        </p:nvSpPr>
        <p:spPr>
          <a:xfrm>
            <a:off x="593990" y="2330643"/>
            <a:ext cx="11002698" cy="2246769"/>
          </a:xfrm>
        </p:spPr>
        <p:txBody>
          <a:bodyPr wrap="square" anchor="b">
            <a:noAutofit/>
          </a:bodyPr>
          <a:lstStyle>
            <a:lvl1pPr>
              <a:defRPr sz="8000">
                <a:solidFill>
                  <a:srgbClr val="FFFFFF"/>
                </a:solidFill>
                <a:latin typeface="+mj-lt"/>
              </a:defRPr>
            </a:lvl1pPr>
          </a:lstStyle>
          <a:p>
            <a:r>
              <a:rPr lang="en-US"/>
              <a:t>Divider slide title goes here</a:t>
            </a:r>
          </a:p>
        </p:txBody>
      </p:sp>
      <p:sp>
        <p:nvSpPr>
          <p:cNvPr id="5" name="Text Placeholder 5">
            <a:extLst>
              <a:ext uri="{FF2B5EF4-FFF2-40B4-BE49-F238E27FC236}">
                <a16:creationId xmlns:a16="http://schemas.microsoft.com/office/drawing/2014/main" id="{2CEAB419-32B8-41C7-A1B7-296CF5F57EBA}"/>
              </a:ext>
            </a:extLst>
          </p:cNvPr>
          <p:cNvSpPr>
            <a:spLocks noGrp="1"/>
          </p:cNvSpPr>
          <p:nvPr>
            <p:ph type="body" sz="quarter" idx="12" hasCustomPrompt="1"/>
          </p:nvPr>
        </p:nvSpPr>
        <p:spPr>
          <a:xfrm>
            <a:off x="593991" y="4577412"/>
            <a:ext cx="9140031" cy="423193"/>
          </a:xfrm>
          <a:prstGeom prst="rect">
            <a:avLst/>
          </a:prstGeom>
        </p:spPr>
        <p:txBody>
          <a:bodyPr wrap="square" lIns="0" tIns="45720" rIns="0" bIns="0">
            <a:noAutofit/>
          </a:bodyPr>
          <a:lstStyle>
            <a:lvl1pPr>
              <a:defRPr kumimoji="0" lang="en-US" sz="2500" b="0" i="0" u="none" strike="noStrike" cap="none" spc="0" normalizeH="0" baseline="0" dirty="0" smtClean="0">
                <a:ln>
                  <a:noFill/>
                </a:ln>
                <a:solidFill>
                  <a:srgbClr val="FFFFFF"/>
                </a:solidFill>
                <a:effectLst/>
                <a:uLnTx/>
                <a:uFillTx/>
                <a:latin typeface="+mj-lt"/>
                <a:cs typeface="Avenir Next World Demi" panose="020B0703020202020204" pitchFamily="34" charset="0"/>
              </a:defRPr>
            </a:lvl1pPr>
          </a:lstStyle>
          <a:p>
            <a:pPr marR="0" lvl="0" fontAlgn="auto">
              <a:spcAft>
                <a:spcPts val="0"/>
              </a:spcAft>
              <a:buClrTx/>
              <a:buSzTx/>
              <a:tabLst/>
            </a:pPr>
            <a:r>
              <a:rPr lang="en-US"/>
              <a:t>Subtitle goes here</a:t>
            </a:r>
          </a:p>
        </p:txBody>
      </p:sp>
      <p:pic>
        <p:nvPicPr>
          <p:cNvPr id="6" name="Graphic 5">
            <a:extLst>
              <a:ext uri="{FF2B5EF4-FFF2-40B4-BE49-F238E27FC236}">
                <a16:creationId xmlns:a16="http://schemas.microsoft.com/office/drawing/2014/main" id="{75C645B3-D022-4BD7-A054-1FF2781B3A5D}"/>
              </a:ext>
              <a:ext uri="{C183D7F6-B498-43B3-948B-1728B52AA6E4}">
                <adec:decorative xmlns:adec="http://schemas.microsoft.com/office/drawing/2017/decorative" val="1"/>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10428503" y="6329634"/>
            <a:ext cx="1168186" cy="191740"/>
          </a:xfrm>
          <a:prstGeom prst="rect">
            <a:avLst/>
          </a:prstGeom>
        </p:spPr>
      </p:pic>
    </p:spTree>
    <p:extLst>
      <p:ext uri="{BB962C8B-B14F-4D97-AF65-F5344CB8AC3E}">
        <p14:creationId xmlns:p14="http://schemas.microsoft.com/office/powerpoint/2010/main" val="487352849"/>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showMasterSp="0" preserve="1" userDrawn="1">
  <p:cSld name="Divider white text">
    <p:bg>
      <p:bgPr>
        <a:gradFill>
          <a:gsLst>
            <a:gs pos="0">
              <a:srgbClr val="1C1CD1"/>
            </a:gs>
            <a:gs pos="100000">
              <a:schemeClr val="bg2"/>
            </a:gs>
          </a:gsLst>
          <a:lin ang="5400000" scaled="1"/>
        </a:grad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6EBEBD71-B5E4-A88E-6724-33D7783C01A9}"/>
              </a:ext>
            </a:extLst>
          </p:cNvPr>
          <p:cNvSpPr>
            <a:spLocks noGrp="1"/>
          </p:cNvSpPr>
          <p:nvPr>
            <p:ph type="title" hasCustomPrompt="1"/>
          </p:nvPr>
        </p:nvSpPr>
        <p:spPr>
          <a:xfrm>
            <a:off x="593990" y="2179206"/>
            <a:ext cx="11002698" cy="2246769"/>
          </a:xfrm>
        </p:spPr>
        <p:txBody>
          <a:bodyPr wrap="square" anchor="b">
            <a:noAutofit/>
          </a:bodyPr>
          <a:lstStyle>
            <a:lvl1pPr>
              <a:defRPr sz="7333">
                <a:solidFill>
                  <a:srgbClr val="FFFFFF"/>
                </a:solidFill>
                <a:latin typeface="Avenir Next World Thin" panose="020B0303020202020204" pitchFamily="34" charset="0"/>
                <a:cs typeface="Avenir Next World Thin" panose="020B0303020202020204" pitchFamily="34" charset="0"/>
              </a:defRPr>
            </a:lvl1pPr>
          </a:lstStyle>
          <a:p>
            <a:pPr lvl="0"/>
            <a:r>
              <a:rPr lang="en-US"/>
              <a:t>White text electric blue divider</a:t>
            </a:r>
          </a:p>
        </p:txBody>
      </p:sp>
      <p:sp>
        <p:nvSpPr>
          <p:cNvPr id="5" name="Text Placeholder 5">
            <a:extLst>
              <a:ext uri="{FF2B5EF4-FFF2-40B4-BE49-F238E27FC236}">
                <a16:creationId xmlns:a16="http://schemas.microsoft.com/office/drawing/2014/main" id="{5A7CCFD3-057C-7F0B-C61A-8CE700A4E147}"/>
              </a:ext>
            </a:extLst>
          </p:cNvPr>
          <p:cNvSpPr>
            <a:spLocks noGrp="1"/>
          </p:cNvSpPr>
          <p:nvPr>
            <p:ph type="body" sz="quarter" idx="12" hasCustomPrompt="1"/>
          </p:nvPr>
        </p:nvSpPr>
        <p:spPr>
          <a:xfrm>
            <a:off x="593991" y="4425974"/>
            <a:ext cx="9140031" cy="423193"/>
          </a:xfrm>
          <a:prstGeom prst="rect">
            <a:avLst/>
          </a:prstGeom>
        </p:spPr>
        <p:txBody>
          <a:bodyPr wrap="square" lIns="0" tIns="45720" rIns="0" bIns="0">
            <a:noAutofit/>
          </a:bodyPr>
          <a:lstStyle>
            <a:lvl1pPr>
              <a:defRPr kumimoji="0" lang="en-US" sz="1667" b="0" i="0" u="none" strike="noStrike" cap="none" spc="0" normalizeH="0" baseline="0" dirty="0" smtClean="0">
                <a:ln>
                  <a:noFill/>
                </a:ln>
                <a:solidFill>
                  <a:srgbClr val="FFFFFF"/>
                </a:solidFill>
                <a:effectLst/>
                <a:uLnTx/>
                <a:uFillTx/>
                <a:latin typeface="+mj-lt"/>
                <a:cs typeface="Avenir Next World Demi" panose="020B0703020202020204" pitchFamily="34" charset="0"/>
              </a:defRPr>
            </a:lvl1pPr>
          </a:lstStyle>
          <a:p>
            <a:pPr marR="0" lvl="0" fontAlgn="auto">
              <a:spcAft>
                <a:spcPts val="0"/>
              </a:spcAft>
              <a:buClrTx/>
              <a:buSzTx/>
              <a:tabLst/>
            </a:pPr>
            <a:r>
              <a:rPr lang="en-US"/>
              <a:t>Subtitle goes here</a:t>
            </a:r>
          </a:p>
        </p:txBody>
      </p:sp>
    </p:spTree>
    <p:extLst>
      <p:ext uri="{BB962C8B-B14F-4D97-AF65-F5344CB8AC3E}">
        <p14:creationId xmlns:p14="http://schemas.microsoft.com/office/powerpoint/2010/main" val="3734537624"/>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Divider">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E00A4319-66F3-4E8E-87E3-8B0650E0CDA4}"/>
              </a:ext>
            </a:extLst>
          </p:cNvPr>
          <p:cNvSpPr>
            <a:spLocks noGrp="1"/>
          </p:cNvSpPr>
          <p:nvPr>
            <p:ph type="title" hasCustomPrompt="1"/>
          </p:nvPr>
        </p:nvSpPr>
        <p:spPr>
          <a:xfrm>
            <a:off x="593990" y="2330643"/>
            <a:ext cx="11002698" cy="2246769"/>
          </a:xfrm>
        </p:spPr>
        <p:txBody>
          <a:bodyPr wrap="square" anchor="b">
            <a:noAutofit/>
          </a:bodyPr>
          <a:lstStyle>
            <a:lvl1pPr>
              <a:defRPr sz="8000">
                <a:solidFill>
                  <a:schemeClr val="tx2"/>
                </a:solidFill>
                <a:latin typeface="+mj-lt"/>
              </a:defRPr>
            </a:lvl1pPr>
          </a:lstStyle>
          <a:p>
            <a:r>
              <a:rPr lang="en-US"/>
              <a:t>Divider slide title goes here</a:t>
            </a:r>
          </a:p>
        </p:txBody>
      </p:sp>
      <p:sp>
        <p:nvSpPr>
          <p:cNvPr id="9" name="Text Placeholder 5">
            <a:extLst>
              <a:ext uri="{FF2B5EF4-FFF2-40B4-BE49-F238E27FC236}">
                <a16:creationId xmlns:a16="http://schemas.microsoft.com/office/drawing/2014/main" id="{CC20CCCE-CBB9-47BE-BBA6-82A5FD35B04F}"/>
              </a:ext>
            </a:extLst>
          </p:cNvPr>
          <p:cNvSpPr>
            <a:spLocks noGrp="1"/>
          </p:cNvSpPr>
          <p:nvPr>
            <p:ph type="body" sz="quarter" idx="12" hasCustomPrompt="1"/>
          </p:nvPr>
        </p:nvSpPr>
        <p:spPr>
          <a:xfrm>
            <a:off x="593991" y="4577412"/>
            <a:ext cx="9140031" cy="423193"/>
          </a:xfrm>
          <a:prstGeom prst="rect">
            <a:avLst/>
          </a:prstGeom>
        </p:spPr>
        <p:txBody>
          <a:bodyPr wrap="square" lIns="0" tIns="45720" rIns="0" bIns="0">
            <a:noAutofit/>
          </a:bodyPr>
          <a:lstStyle>
            <a:lvl1pPr>
              <a:defRPr kumimoji="0" lang="en-US" sz="2500" b="0" i="0" u="none" strike="noStrike" cap="none" spc="0" normalizeH="0" baseline="0" dirty="0" smtClean="0">
                <a:ln>
                  <a:noFill/>
                </a:ln>
                <a:solidFill>
                  <a:schemeClr val="tx1"/>
                </a:solidFill>
                <a:effectLst/>
                <a:uLnTx/>
                <a:uFillTx/>
                <a:latin typeface="+mj-lt"/>
                <a:cs typeface="Avenir Next World Demi" panose="020B0703020202020204" pitchFamily="34" charset="0"/>
              </a:defRPr>
            </a:lvl1pPr>
          </a:lstStyle>
          <a:p>
            <a:pPr marR="0" lvl="0" fontAlgn="auto">
              <a:spcAft>
                <a:spcPts val="0"/>
              </a:spcAft>
              <a:buClrTx/>
              <a:buSzTx/>
              <a:tabLst/>
            </a:pPr>
            <a:r>
              <a:rPr lang="en-US"/>
              <a:t>Subtitle goes here</a:t>
            </a:r>
          </a:p>
        </p:txBody>
      </p:sp>
    </p:spTree>
    <p:extLst>
      <p:ext uri="{BB962C8B-B14F-4D97-AF65-F5344CB8AC3E}">
        <p14:creationId xmlns:p14="http://schemas.microsoft.com/office/powerpoint/2010/main" val="3180202844"/>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showMasterSp="0" preserve="1" userDrawn="1">
  <p:cSld name="Divider with Background Image">
    <p:bg>
      <p:bgPr>
        <a:solidFill>
          <a:schemeClr val="bg1"/>
        </a:solidFill>
        <a:effectLst/>
      </p:bgPr>
    </p:bg>
    <p:spTree>
      <p:nvGrpSpPr>
        <p:cNvPr id="1" name=""/>
        <p:cNvGrpSpPr/>
        <p:nvPr/>
      </p:nvGrpSpPr>
      <p:grpSpPr>
        <a:xfrm>
          <a:off x="0" y="0"/>
          <a:ext cx="0" cy="0"/>
          <a:chOff x="0" y="0"/>
          <a:chExt cx="0" cy="0"/>
        </a:xfrm>
      </p:grpSpPr>
      <p:sp>
        <p:nvSpPr>
          <p:cNvPr id="10" name="Picture Placeholder 2">
            <a:extLst>
              <a:ext uri="{FF2B5EF4-FFF2-40B4-BE49-F238E27FC236}">
                <a16:creationId xmlns:a16="http://schemas.microsoft.com/office/drawing/2014/main" id="{3D00C06B-FE7D-4CCB-A96D-F8B52813546C}"/>
              </a:ext>
              <a:ext uri="{C183D7F6-B498-43B3-948B-1728B52AA6E4}">
                <adec:decorative xmlns:adec="http://schemas.microsoft.com/office/drawing/2017/decorative" val="1"/>
              </a:ext>
            </a:extLst>
          </p:cNvPr>
          <p:cNvSpPr>
            <a:spLocks noGrp="1"/>
          </p:cNvSpPr>
          <p:nvPr>
            <p:ph type="pic" sz="quarter" idx="14"/>
          </p:nvPr>
        </p:nvSpPr>
        <p:spPr>
          <a:xfrm>
            <a:off x="0" y="0"/>
            <a:ext cx="12192000" cy="6858000"/>
          </a:xfrm>
          <a:prstGeom prst="rect">
            <a:avLst/>
          </a:prstGeom>
          <a:solidFill>
            <a:srgbClr val="C0C0C0"/>
          </a:solidFill>
        </p:spPr>
        <p:txBody>
          <a:bodyPr anchor="ctr"/>
          <a:lstStyle>
            <a:lvl1pPr algn="ctr">
              <a:defRPr/>
            </a:lvl1pPr>
          </a:lstStyle>
          <a:p>
            <a:r>
              <a:rPr lang="en-US"/>
              <a:t>Click icon to add picture</a:t>
            </a:r>
          </a:p>
        </p:txBody>
      </p:sp>
      <p:sp>
        <p:nvSpPr>
          <p:cNvPr id="11" name="Title 1">
            <a:extLst>
              <a:ext uri="{FF2B5EF4-FFF2-40B4-BE49-F238E27FC236}">
                <a16:creationId xmlns:a16="http://schemas.microsoft.com/office/drawing/2014/main" id="{53E2A480-9FD0-4559-AE2D-7E33F938A162}"/>
              </a:ext>
            </a:extLst>
          </p:cNvPr>
          <p:cNvSpPr>
            <a:spLocks noGrp="1"/>
          </p:cNvSpPr>
          <p:nvPr>
            <p:ph type="title" hasCustomPrompt="1"/>
          </p:nvPr>
        </p:nvSpPr>
        <p:spPr>
          <a:xfrm>
            <a:off x="593990" y="2330643"/>
            <a:ext cx="11002698" cy="2246769"/>
          </a:xfrm>
        </p:spPr>
        <p:txBody>
          <a:bodyPr wrap="square" anchor="b">
            <a:noAutofit/>
          </a:bodyPr>
          <a:lstStyle>
            <a:lvl1pPr>
              <a:defRPr sz="8000">
                <a:solidFill>
                  <a:srgbClr val="FFFFFF"/>
                </a:solidFill>
                <a:latin typeface="+mj-lt"/>
              </a:defRPr>
            </a:lvl1pPr>
          </a:lstStyle>
          <a:p>
            <a:r>
              <a:rPr lang="en-US"/>
              <a:t>Divider slide title goes here</a:t>
            </a:r>
          </a:p>
        </p:txBody>
      </p:sp>
      <p:sp>
        <p:nvSpPr>
          <p:cNvPr id="8" name="Text Placeholder 5">
            <a:extLst>
              <a:ext uri="{FF2B5EF4-FFF2-40B4-BE49-F238E27FC236}">
                <a16:creationId xmlns:a16="http://schemas.microsoft.com/office/drawing/2014/main" id="{2A7B87F2-5331-4080-9EDB-FD517120EAD8}"/>
              </a:ext>
            </a:extLst>
          </p:cNvPr>
          <p:cNvSpPr>
            <a:spLocks noGrp="1"/>
          </p:cNvSpPr>
          <p:nvPr>
            <p:ph type="body" sz="quarter" idx="12" hasCustomPrompt="1"/>
          </p:nvPr>
        </p:nvSpPr>
        <p:spPr>
          <a:xfrm>
            <a:off x="593991" y="4577412"/>
            <a:ext cx="9140031" cy="423193"/>
          </a:xfrm>
          <a:prstGeom prst="rect">
            <a:avLst/>
          </a:prstGeom>
        </p:spPr>
        <p:txBody>
          <a:bodyPr wrap="square" lIns="0" tIns="45720" rIns="0" bIns="0">
            <a:noAutofit/>
          </a:bodyPr>
          <a:lstStyle>
            <a:lvl1pPr>
              <a:defRPr kumimoji="0" lang="en-US" sz="2500" b="0" i="0" u="none" strike="noStrike" cap="none" spc="0" normalizeH="0" baseline="0" dirty="0" smtClean="0">
                <a:ln>
                  <a:noFill/>
                </a:ln>
                <a:solidFill>
                  <a:srgbClr val="FFFFFF"/>
                </a:solidFill>
                <a:effectLst/>
                <a:uLnTx/>
                <a:uFillTx/>
                <a:latin typeface="+mj-lt"/>
                <a:cs typeface="Avenir Next World Demi" panose="020B0703020202020204" pitchFamily="34" charset="0"/>
              </a:defRPr>
            </a:lvl1pPr>
          </a:lstStyle>
          <a:p>
            <a:pPr marR="0" lvl="0" fontAlgn="auto">
              <a:spcAft>
                <a:spcPts val="0"/>
              </a:spcAft>
              <a:buClrTx/>
              <a:buSzTx/>
              <a:tabLst/>
            </a:pPr>
            <a:r>
              <a:rPr lang="en-US"/>
              <a:t>Subtitle goes here</a:t>
            </a:r>
          </a:p>
        </p:txBody>
      </p:sp>
      <p:pic>
        <p:nvPicPr>
          <p:cNvPr id="6" name="Graphic 5">
            <a:extLst>
              <a:ext uri="{FF2B5EF4-FFF2-40B4-BE49-F238E27FC236}">
                <a16:creationId xmlns:a16="http://schemas.microsoft.com/office/drawing/2014/main" id="{3C23637C-7C7B-4BD1-9C8C-810263FB8079}"/>
              </a:ext>
              <a:ext uri="{C183D7F6-B498-43B3-948B-1728B52AA6E4}">
                <adec:decorative xmlns:adec="http://schemas.microsoft.com/office/drawing/2017/decorative" val="1"/>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10428503" y="6329634"/>
            <a:ext cx="1168186" cy="191740"/>
          </a:xfrm>
          <a:prstGeom prst="rect">
            <a:avLst/>
          </a:prstGeom>
        </p:spPr>
      </p:pic>
    </p:spTree>
    <p:extLst>
      <p:ext uri="{BB962C8B-B14F-4D97-AF65-F5344CB8AC3E}">
        <p14:creationId xmlns:p14="http://schemas.microsoft.com/office/powerpoint/2010/main" val="1860656668"/>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Divider with Symbol 2">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E00A4319-66F3-4E8E-87E3-8B0650E0CDA4}"/>
              </a:ext>
            </a:extLst>
          </p:cNvPr>
          <p:cNvSpPr>
            <a:spLocks noGrp="1"/>
          </p:cNvSpPr>
          <p:nvPr>
            <p:ph type="title" hasCustomPrompt="1"/>
          </p:nvPr>
        </p:nvSpPr>
        <p:spPr>
          <a:xfrm>
            <a:off x="5715000" y="2323043"/>
            <a:ext cx="5881688" cy="1685077"/>
          </a:xfrm>
        </p:spPr>
        <p:txBody>
          <a:bodyPr wrap="square" anchor="b">
            <a:noAutofit/>
          </a:bodyPr>
          <a:lstStyle>
            <a:lvl1pPr>
              <a:defRPr sz="6000">
                <a:solidFill>
                  <a:schemeClr val="tx2"/>
                </a:solidFill>
                <a:latin typeface="+mj-lt"/>
              </a:defRPr>
            </a:lvl1pPr>
          </a:lstStyle>
          <a:p>
            <a:r>
              <a:rPr lang="en-US"/>
              <a:t>Divider slide title goes here</a:t>
            </a:r>
          </a:p>
        </p:txBody>
      </p:sp>
      <p:sp>
        <p:nvSpPr>
          <p:cNvPr id="9" name="Text Placeholder 5">
            <a:extLst>
              <a:ext uri="{FF2B5EF4-FFF2-40B4-BE49-F238E27FC236}">
                <a16:creationId xmlns:a16="http://schemas.microsoft.com/office/drawing/2014/main" id="{CC20CCCE-CBB9-47BE-BBA6-82A5FD35B04F}"/>
              </a:ext>
            </a:extLst>
          </p:cNvPr>
          <p:cNvSpPr>
            <a:spLocks noGrp="1"/>
          </p:cNvSpPr>
          <p:nvPr>
            <p:ph type="body" sz="quarter" idx="12" hasCustomPrompt="1"/>
          </p:nvPr>
        </p:nvSpPr>
        <p:spPr>
          <a:xfrm>
            <a:off x="5715000" y="4008119"/>
            <a:ext cx="5881688" cy="374462"/>
          </a:xfrm>
          <a:prstGeom prst="rect">
            <a:avLst/>
          </a:prstGeom>
        </p:spPr>
        <p:txBody>
          <a:bodyPr wrap="square" lIns="0" tIns="109728" rIns="0" bIns="0">
            <a:noAutofit/>
          </a:bodyPr>
          <a:lstStyle>
            <a:lvl1pPr>
              <a:defRPr kumimoji="0" lang="en-US" sz="1833" b="0" i="0" u="none" strike="noStrike" cap="none" spc="0" normalizeH="0" baseline="0" dirty="0" smtClean="0">
                <a:ln>
                  <a:noFill/>
                </a:ln>
                <a:solidFill>
                  <a:schemeClr val="tx1"/>
                </a:solidFill>
                <a:effectLst/>
                <a:uLnTx/>
                <a:uFillTx/>
                <a:latin typeface="+mj-lt"/>
                <a:cs typeface="Avenir Next World Demi" panose="020B0703020202020204" pitchFamily="34" charset="0"/>
              </a:defRPr>
            </a:lvl1pPr>
          </a:lstStyle>
          <a:p>
            <a:pPr marR="0" lvl="0" fontAlgn="auto">
              <a:spcAft>
                <a:spcPts val="0"/>
              </a:spcAft>
              <a:buClrTx/>
              <a:buSzTx/>
              <a:tabLst/>
            </a:pPr>
            <a:r>
              <a:rPr lang="en-US"/>
              <a:t>Subtitle goes here</a:t>
            </a:r>
          </a:p>
        </p:txBody>
      </p:sp>
      <p:pic>
        <p:nvPicPr>
          <p:cNvPr id="6" name="Picture 5">
            <a:extLst>
              <a:ext uri="{FF2B5EF4-FFF2-40B4-BE49-F238E27FC236}">
                <a16:creationId xmlns:a16="http://schemas.microsoft.com/office/drawing/2014/main" id="{58C066DD-F320-47AF-B7A3-19331C62D9B4}"/>
              </a:ext>
              <a:ext uri="{C183D7F6-B498-43B3-948B-1728B52AA6E4}">
                <adec:decorative xmlns:adec="http://schemas.microsoft.com/office/drawing/2017/decorative" val="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1553" t="-1020" r="-1" b="-94"/>
          <a:stretch/>
        </p:blipFill>
        <p:spPr>
          <a:xfrm>
            <a:off x="665499" y="1147281"/>
            <a:ext cx="3911340" cy="4510853"/>
          </a:xfrm>
          <a:prstGeom prst="rect">
            <a:avLst/>
          </a:prstGeom>
        </p:spPr>
      </p:pic>
    </p:spTree>
    <p:extLst>
      <p:ext uri="{BB962C8B-B14F-4D97-AF65-F5344CB8AC3E}">
        <p14:creationId xmlns:p14="http://schemas.microsoft.com/office/powerpoint/2010/main" val="2161250206"/>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1_Agenda 3">
    <p:spTree>
      <p:nvGrpSpPr>
        <p:cNvPr id="1" name=""/>
        <p:cNvGrpSpPr/>
        <p:nvPr/>
      </p:nvGrpSpPr>
      <p:grpSpPr>
        <a:xfrm>
          <a:off x="0" y="0"/>
          <a:ext cx="0" cy="0"/>
          <a:chOff x="0" y="0"/>
          <a:chExt cx="0" cy="0"/>
        </a:xfrm>
      </p:grpSpPr>
      <p:sp>
        <p:nvSpPr>
          <p:cNvPr id="14" name="Content Placeholder 5">
            <a:extLst>
              <a:ext uri="{FF2B5EF4-FFF2-40B4-BE49-F238E27FC236}">
                <a16:creationId xmlns:a16="http://schemas.microsoft.com/office/drawing/2014/main" id="{88EBD596-E941-567A-A4AD-128379A6A711}"/>
              </a:ext>
            </a:extLst>
          </p:cNvPr>
          <p:cNvSpPr>
            <a:spLocks noGrp="1"/>
          </p:cNvSpPr>
          <p:nvPr>
            <p:ph sz="quarter" idx="14"/>
          </p:nvPr>
        </p:nvSpPr>
        <p:spPr>
          <a:xfrm>
            <a:off x="4994796" y="1270000"/>
            <a:ext cx="6601891" cy="4726698"/>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9" name="Picture 8" descr="A picture containing art, graphics, colorfulness&#10;&#10;Description automatically generated">
            <a:extLst>
              <a:ext uri="{FF2B5EF4-FFF2-40B4-BE49-F238E27FC236}">
                <a16:creationId xmlns:a16="http://schemas.microsoft.com/office/drawing/2014/main" id="{47C3DF8D-F6F1-D1C5-4D9B-6FF6BB2AE98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1784144"/>
            <a:ext cx="4381272" cy="5073856"/>
          </a:xfrm>
          <a:prstGeom prst="rect">
            <a:avLst/>
          </a:prstGeom>
        </p:spPr>
      </p:pic>
      <p:sp>
        <p:nvSpPr>
          <p:cNvPr id="3" name="Title 1">
            <a:extLst>
              <a:ext uri="{FF2B5EF4-FFF2-40B4-BE49-F238E27FC236}">
                <a16:creationId xmlns:a16="http://schemas.microsoft.com/office/drawing/2014/main" id="{A29FD2CC-B65C-1AD1-AB53-3C92294CA00B}"/>
              </a:ext>
            </a:extLst>
          </p:cNvPr>
          <p:cNvSpPr>
            <a:spLocks noGrp="1"/>
          </p:cNvSpPr>
          <p:nvPr>
            <p:ph type="title" hasCustomPrompt="1"/>
          </p:nvPr>
        </p:nvSpPr>
        <p:spPr>
          <a:xfrm>
            <a:off x="593661" y="364687"/>
            <a:ext cx="11002363" cy="332143"/>
          </a:xfrm>
        </p:spPr>
        <p:txBody>
          <a:bodyPr>
            <a:noAutofit/>
          </a:bodyPr>
          <a:lstStyle/>
          <a:p>
            <a:r>
              <a:rPr lang="en-US"/>
              <a:t>Slide title goes here</a:t>
            </a:r>
          </a:p>
        </p:txBody>
      </p:sp>
      <p:sp>
        <p:nvSpPr>
          <p:cNvPr id="6" name="Text Placeholder 5">
            <a:extLst>
              <a:ext uri="{FF2B5EF4-FFF2-40B4-BE49-F238E27FC236}">
                <a16:creationId xmlns:a16="http://schemas.microsoft.com/office/drawing/2014/main" id="{8389EFFE-3A18-76C5-AD6C-DB8AC9A08528}"/>
              </a:ext>
              <a:ext uri="{C183D7F6-B498-43B3-948B-1728B52AA6E4}">
                <adec:decorative xmlns:adec="http://schemas.microsoft.com/office/drawing/2017/decorative" val="0"/>
              </a:ext>
            </a:extLst>
          </p:cNvPr>
          <p:cNvSpPr>
            <a:spLocks noGrp="1"/>
          </p:cNvSpPr>
          <p:nvPr>
            <p:ph type="body" sz="quarter" idx="12" hasCustomPrompt="1"/>
          </p:nvPr>
        </p:nvSpPr>
        <p:spPr>
          <a:xfrm>
            <a:off x="593661" y="723900"/>
            <a:ext cx="11003027" cy="307777"/>
          </a:xfrm>
          <a:prstGeom prst="rect">
            <a:avLst/>
          </a:prstGeom>
        </p:spPr>
        <p:txBody>
          <a:bodyPr vert="horz" wrap="square" lIns="0" tIns="45720" rIns="0" bIns="45720" rtlCol="0">
            <a:noAutofit/>
          </a:bodyPr>
          <a:lstStyle>
            <a:lvl1pPr>
              <a:lnSpc>
                <a:spcPct val="100000"/>
              </a:lnSpc>
              <a:defRPr lang="en-US" sz="1500" b="0" dirty="0">
                <a:solidFill>
                  <a:schemeClr val="bg2"/>
                </a:solidFill>
                <a:latin typeface="Avenir Next World Demi" panose="020B0703020202020204" pitchFamily="34" charset="0"/>
                <a:cs typeface="Avenir Next World Demi" panose="020B0703020202020204" pitchFamily="34" charset="0"/>
              </a:defRPr>
            </a:lvl1pPr>
          </a:lstStyle>
          <a:p>
            <a:pPr lvl="0"/>
            <a:r>
              <a:rPr lang="en-US"/>
              <a:t>Subtitle goes here</a:t>
            </a:r>
          </a:p>
        </p:txBody>
      </p:sp>
    </p:spTree>
    <p:extLst>
      <p:ext uri="{BB962C8B-B14F-4D97-AF65-F5344CB8AC3E}">
        <p14:creationId xmlns:p14="http://schemas.microsoft.com/office/powerpoint/2010/main" val="243352241"/>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FCFDC9-03EC-4780-AB22-9216CFC2ED0A}"/>
              </a:ext>
            </a:extLst>
          </p:cNvPr>
          <p:cNvSpPr>
            <a:spLocks noGrp="1"/>
          </p:cNvSpPr>
          <p:nvPr>
            <p:ph type="title" hasCustomPrompt="1"/>
          </p:nvPr>
        </p:nvSpPr>
        <p:spPr/>
        <p:txBody>
          <a:bodyPr>
            <a:noAutofit/>
          </a:bodyPr>
          <a:lstStyle>
            <a:lvl1pPr>
              <a:defRPr/>
            </a:lvl1pPr>
          </a:lstStyle>
          <a:p>
            <a:r>
              <a:rPr lang="en-US"/>
              <a:t>Slide title goes here</a:t>
            </a:r>
          </a:p>
        </p:txBody>
      </p:sp>
      <p:sp>
        <p:nvSpPr>
          <p:cNvPr id="7" name="Text Placeholder 5">
            <a:extLst>
              <a:ext uri="{FF2B5EF4-FFF2-40B4-BE49-F238E27FC236}">
                <a16:creationId xmlns:a16="http://schemas.microsoft.com/office/drawing/2014/main" id="{33D455FD-A842-4F0A-B110-15F878D21A50}"/>
              </a:ext>
            </a:extLst>
          </p:cNvPr>
          <p:cNvSpPr>
            <a:spLocks noGrp="1"/>
          </p:cNvSpPr>
          <p:nvPr>
            <p:ph type="body" sz="quarter" idx="13" hasCustomPrompt="1"/>
          </p:nvPr>
        </p:nvSpPr>
        <p:spPr>
          <a:xfrm>
            <a:off x="593991" y="6135689"/>
            <a:ext cx="9140031" cy="115416"/>
          </a:xfrm>
          <a:prstGeom prst="rect">
            <a:avLst/>
          </a:prstGeom>
        </p:spPr>
        <p:txBody>
          <a:bodyPr vert="horz" wrap="square" lIns="0" tIns="0" rIns="0" bIns="0" rtlCol="0" anchor="b">
            <a:noAutofit/>
          </a:bodyPr>
          <a:lstStyle>
            <a:lvl1pPr>
              <a:lnSpc>
                <a:spcPct val="100000"/>
              </a:lnSpc>
              <a:spcBef>
                <a:spcPts val="250"/>
              </a:spcBef>
              <a:defRPr lang="en-US" sz="750">
                <a:solidFill>
                  <a:srgbClr val="555555"/>
                </a:solidFill>
              </a:defRPr>
            </a:lvl1pPr>
          </a:lstStyle>
          <a:p>
            <a:pPr lvl="0"/>
            <a:r>
              <a:rPr lang="en-US"/>
              <a:t>Source goes here</a:t>
            </a:r>
          </a:p>
        </p:txBody>
      </p:sp>
      <p:sp>
        <p:nvSpPr>
          <p:cNvPr id="6" name="Slide Number Placeholder 5">
            <a:extLst>
              <a:ext uri="{FF2B5EF4-FFF2-40B4-BE49-F238E27FC236}">
                <a16:creationId xmlns:a16="http://schemas.microsoft.com/office/drawing/2014/main" id="{51A7A68E-66D8-41DA-8586-9A8F841AF430}"/>
              </a:ext>
              <a:ext uri="{C183D7F6-B498-43B3-948B-1728B52AA6E4}">
                <adec:decorative xmlns:adec="http://schemas.microsoft.com/office/drawing/2017/decorative" val="1"/>
              </a:ext>
            </a:extLst>
          </p:cNvPr>
          <p:cNvSpPr>
            <a:spLocks noGrp="1"/>
          </p:cNvSpPr>
          <p:nvPr>
            <p:ph type="sldNum" sz="quarter" idx="15"/>
          </p:nvPr>
        </p:nvSpPr>
        <p:spPr>
          <a:xfrm>
            <a:off x="593992" y="6388448"/>
            <a:ext cx="253999" cy="128240"/>
          </a:xfrm>
          <a:prstGeom prst="rect">
            <a:avLst/>
          </a:prstGeom>
        </p:spPr>
        <p:txBody>
          <a:bodyPr>
            <a:noAutofit/>
          </a:bodyPr>
          <a:lstStyle>
            <a:lvl1pPr>
              <a:defRPr>
                <a:solidFill>
                  <a:schemeClr val="tx1"/>
                </a:solidFill>
              </a:defRPr>
            </a:lvl1pPr>
          </a:lstStyle>
          <a:p>
            <a:fld id="{CD0300D1-3F1C-4290-A0D1-7CD19DBD9909}" type="slidenum">
              <a:rPr lang="en-US" smtClean="0"/>
              <a:pPr/>
              <a:t>‹#›</a:t>
            </a:fld>
            <a:endParaRPr lang="en-US"/>
          </a:p>
        </p:txBody>
      </p:sp>
      <p:sp>
        <p:nvSpPr>
          <p:cNvPr id="3" name="Footer Placeholder 2">
            <a:extLst>
              <a:ext uri="{FF2B5EF4-FFF2-40B4-BE49-F238E27FC236}">
                <a16:creationId xmlns:a16="http://schemas.microsoft.com/office/drawing/2014/main" id="{6E2E5770-D6A8-A229-1912-4B086B381E5B}"/>
              </a:ext>
            </a:extLst>
          </p:cNvPr>
          <p:cNvSpPr>
            <a:spLocks noGrp="1"/>
          </p:cNvSpPr>
          <p:nvPr>
            <p:ph type="ftr" sz="quarter" idx="16"/>
          </p:nvPr>
        </p:nvSpPr>
        <p:spPr>
          <a:xfrm>
            <a:off x="963083" y="6388448"/>
            <a:ext cx="8770938" cy="128240"/>
          </a:xfrm>
          <a:prstGeom prst="rect">
            <a:avLst/>
          </a:prstGeom>
        </p:spPr>
        <p:txBody>
          <a:bodyPr>
            <a:noAutofit/>
          </a:bodyPr>
          <a:lstStyle>
            <a:lvl1pPr>
              <a:defRPr>
                <a:solidFill>
                  <a:schemeClr val="tx1"/>
                </a:solidFill>
              </a:defRPr>
            </a:lvl1pPr>
          </a:lstStyle>
          <a:p>
            <a:r>
              <a:rPr lang="en-US"/>
              <a:t>Presentation title (edit on slide master)   |   Month ##, 20##   |   Internal use only</a:t>
            </a:r>
          </a:p>
        </p:txBody>
      </p:sp>
    </p:spTree>
    <p:extLst>
      <p:ext uri="{BB962C8B-B14F-4D97-AF65-F5344CB8AC3E}">
        <p14:creationId xmlns:p14="http://schemas.microsoft.com/office/powerpoint/2010/main" val="3917521325"/>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Title with Sub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FCFDC9-03EC-4780-AB22-9216CFC2ED0A}"/>
              </a:ext>
            </a:extLst>
          </p:cNvPr>
          <p:cNvSpPr>
            <a:spLocks noGrp="1"/>
          </p:cNvSpPr>
          <p:nvPr>
            <p:ph type="title" hasCustomPrompt="1"/>
          </p:nvPr>
        </p:nvSpPr>
        <p:spPr/>
        <p:txBody>
          <a:bodyPr>
            <a:noAutofit/>
          </a:bodyPr>
          <a:lstStyle/>
          <a:p>
            <a:r>
              <a:rPr lang="en-US"/>
              <a:t>Slide title goes here</a:t>
            </a:r>
          </a:p>
        </p:txBody>
      </p:sp>
      <p:sp>
        <p:nvSpPr>
          <p:cNvPr id="6" name="Text Placeholder 5">
            <a:extLst>
              <a:ext uri="{FF2B5EF4-FFF2-40B4-BE49-F238E27FC236}">
                <a16:creationId xmlns:a16="http://schemas.microsoft.com/office/drawing/2014/main" id="{82BA0DE0-4B25-43B8-8E6F-74C3405808D9}"/>
              </a:ext>
              <a:ext uri="{C183D7F6-B498-43B3-948B-1728B52AA6E4}">
                <adec:decorative xmlns:adec="http://schemas.microsoft.com/office/drawing/2017/decorative" val="0"/>
              </a:ext>
            </a:extLst>
          </p:cNvPr>
          <p:cNvSpPr>
            <a:spLocks noGrp="1"/>
          </p:cNvSpPr>
          <p:nvPr>
            <p:ph type="body" sz="quarter" idx="12" hasCustomPrompt="1"/>
          </p:nvPr>
        </p:nvSpPr>
        <p:spPr>
          <a:xfrm>
            <a:off x="593662" y="723901"/>
            <a:ext cx="11003027" cy="307777"/>
          </a:xfrm>
          <a:prstGeom prst="rect">
            <a:avLst/>
          </a:prstGeom>
        </p:spPr>
        <p:txBody>
          <a:bodyPr vert="horz" wrap="square" lIns="0" tIns="45720" rIns="0" bIns="45720" rtlCol="0">
            <a:noAutofit/>
          </a:bodyPr>
          <a:lstStyle>
            <a:lvl1pPr>
              <a:lnSpc>
                <a:spcPct val="100000"/>
              </a:lnSpc>
              <a:defRPr lang="en-US" sz="1500" b="0" dirty="0">
                <a:solidFill>
                  <a:schemeClr val="bg2"/>
                </a:solidFill>
                <a:latin typeface="Avenir Next World Demi" panose="020B0703020202020204" pitchFamily="34" charset="0"/>
                <a:cs typeface="Avenir Next World Demi" panose="020B0703020202020204" pitchFamily="34" charset="0"/>
              </a:defRPr>
            </a:lvl1pPr>
          </a:lstStyle>
          <a:p>
            <a:pPr lvl="0"/>
            <a:r>
              <a:rPr lang="en-US"/>
              <a:t>Subtitle goes here</a:t>
            </a:r>
          </a:p>
        </p:txBody>
      </p:sp>
      <p:sp>
        <p:nvSpPr>
          <p:cNvPr id="7" name="Text Placeholder 5">
            <a:extLst>
              <a:ext uri="{FF2B5EF4-FFF2-40B4-BE49-F238E27FC236}">
                <a16:creationId xmlns:a16="http://schemas.microsoft.com/office/drawing/2014/main" id="{BC66FB32-FD41-4B94-94D3-5FFF730D9895}"/>
              </a:ext>
              <a:ext uri="{C183D7F6-B498-43B3-948B-1728B52AA6E4}">
                <adec:decorative xmlns:adec="http://schemas.microsoft.com/office/drawing/2017/decorative" val="0"/>
              </a:ext>
            </a:extLst>
          </p:cNvPr>
          <p:cNvSpPr>
            <a:spLocks noGrp="1"/>
          </p:cNvSpPr>
          <p:nvPr>
            <p:ph type="body" sz="quarter" idx="13" hasCustomPrompt="1"/>
          </p:nvPr>
        </p:nvSpPr>
        <p:spPr>
          <a:xfrm>
            <a:off x="593991" y="6135689"/>
            <a:ext cx="9140031" cy="115416"/>
          </a:xfrm>
          <a:prstGeom prst="rect">
            <a:avLst/>
          </a:prstGeom>
        </p:spPr>
        <p:txBody>
          <a:bodyPr vert="horz" wrap="square" lIns="0" tIns="0" rIns="0" bIns="0" rtlCol="0" anchor="b">
            <a:noAutofit/>
          </a:bodyPr>
          <a:lstStyle>
            <a:lvl1pPr>
              <a:lnSpc>
                <a:spcPct val="100000"/>
              </a:lnSpc>
              <a:spcBef>
                <a:spcPts val="250"/>
              </a:spcBef>
              <a:defRPr lang="en-US" sz="750">
                <a:solidFill>
                  <a:srgbClr val="555555"/>
                </a:solidFill>
              </a:defRPr>
            </a:lvl1pPr>
          </a:lstStyle>
          <a:p>
            <a:pPr lvl="0"/>
            <a:r>
              <a:rPr lang="en-US"/>
              <a:t>Source goes here</a:t>
            </a:r>
          </a:p>
        </p:txBody>
      </p:sp>
      <p:sp>
        <p:nvSpPr>
          <p:cNvPr id="4" name="Slide Number Placeholder 3">
            <a:extLst>
              <a:ext uri="{FF2B5EF4-FFF2-40B4-BE49-F238E27FC236}">
                <a16:creationId xmlns:a16="http://schemas.microsoft.com/office/drawing/2014/main" id="{58013E39-A678-4E9B-92AB-F73802BF52CF}"/>
              </a:ext>
              <a:ext uri="{C183D7F6-B498-43B3-948B-1728B52AA6E4}">
                <adec:decorative xmlns:adec="http://schemas.microsoft.com/office/drawing/2017/decorative" val="1"/>
              </a:ext>
            </a:extLst>
          </p:cNvPr>
          <p:cNvSpPr>
            <a:spLocks noGrp="1"/>
          </p:cNvSpPr>
          <p:nvPr>
            <p:ph type="sldNum" sz="quarter" idx="11"/>
          </p:nvPr>
        </p:nvSpPr>
        <p:spPr>
          <a:xfrm>
            <a:off x="593992" y="6388448"/>
            <a:ext cx="253999" cy="128240"/>
          </a:xfrm>
          <a:prstGeom prst="rect">
            <a:avLst/>
          </a:prstGeom>
        </p:spPr>
        <p:txBody>
          <a:bodyPr>
            <a:noAutofit/>
          </a:bodyPr>
          <a:lstStyle/>
          <a:p>
            <a:fld id="{CD0300D1-3F1C-4290-A0D1-7CD19DBD9909}" type="slidenum">
              <a:rPr lang="en-US" smtClean="0"/>
              <a:pPr/>
              <a:t>‹#›</a:t>
            </a:fld>
            <a:endParaRPr lang="en-US"/>
          </a:p>
        </p:txBody>
      </p:sp>
      <p:sp>
        <p:nvSpPr>
          <p:cNvPr id="5" name="Footer Placeholder 4">
            <a:extLst>
              <a:ext uri="{FF2B5EF4-FFF2-40B4-BE49-F238E27FC236}">
                <a16:creationId xmlns:a16="http://schemas.microsoft.com/office/drawing/2014/main" id="{350811BC-CF5F-2A74-EC01-887245E42535}"/>
              </a:ext>
            </a:extLst>
          </p:cNvPr>
          <p:cNvSpPr>
            <a:spLocks noGrp="1"/>
          </p:cNvSpPr>
          <p:nvPr>
            <p:ph type="ftr" sz="quarter" idx="14"/>
          </p:nvPr>
        </p:nvSpPr>
        <p:spPr>
          <a:xfrm>
            <a:off x="963083" y="6388448"/>
            <a:ext cx="8770938" cy="128240"/>
          </a:xfrm>
          <a:prstGeom prst="rect">
            <a:avLst/>
          </a:prstGeom>
        </p:spPr>
        <p:txBody>
          <a:bodyPr>
            <a:noAutofit/>
          </a:bodyPr>
          <a:lstStyle/>
          <a:p>
            <a:r>
              <a:rPr lang="en-US"/>
              <a:t>Presentation title (edit on slide master)   |   Month ##, 20##   |   Internal use only</a:t>
            </a:r>
          </a:p>
        </p:txBody>
      </p:sp>
    </p:spTree>
    <p:extLst>
      <p:ext uri="{BB962C8B-B14F-4D97-AF65-F5344CB8AC3E}">
        <p14:creationId xmlns:p14="http://schemas.microsoft.com/office/powerpoint/2010/main" val="1540992848"/>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5" name="Text Placeholder 5">
            <a:extLst>
              <a:ext uri="{FF2B5EF4-FFF2-40B4-BE49-F238E27FC236}">
                <a16:creationId xmlns:a16="http://schemas.microsoft.com/office/drawing/2014/main" id="{145F5D4A-81FC-4B5C-A812-BC5A9003FE75}"/>
              </a:ext>
            </a:extLst>
          </p:cNvPr>
          <p:cNvSpPr>
            <a:spLocks noGrp="1"/>
          </p:cNvSpPr>
          <p:nvPr>
            <p:ph type="body" sz="quarter" idx="13" hasCustomPrompt="1"/>
          </p:nvPr>
        </p:nvSpPr>
        <p:spPr>
          <a:xfrm>
            <a:off x="593991" y="6135689"/>
            <a:ext cx="9140031" cy="115416"/>
          </a:xfrm>
          <a:prstGeom prst="rect">
            <a:avLst/>
          </a:prstGeom>
        </p:spPr>
        <p:txBody>
          <a:bodyPr vert="horz" wrap="square" lIns="0" tIns="0" rIns="0" bIns="0" rtlCol="0" anchor="b">
            <a:noAutofit/>
          </a:bodyPr>
          <a:lstStyle>
            <a:lvl1pPr>
              <a:lnSpc>
                <a:spcPct val="100000"/>
              </a:lnSpc>
              <a:defRPr lang="en-US" sz="750">
                <a:solidFill>
                  <a:srgbClr val="555555"/>
                </a:solidFill>
              </a:defRPr>
            </a:lvl1pPr>
          </a:lstStyle>
          <a:p>
            <a:pPr lvl="0">
              <a:spcBef>
                <a:spcPts val="250"/>
              </a:spcBef>
            </a:pPr>
            <a:r>
              <a:rPr lang="en-US"/>
              <a:t>Source goes here</a:t>
            </a:r>
          </a:p>
        </p:txBody>
      </p:sp>
      <p:sp>
        <p:nvSpPr>
          <p:cNvPr id="3" name="Slide Number Placeholder 2">
            <a:extLst>
              <a:ext uri="{FF2B5EF4-FFF2-40B4-BE49-F238E27FC236}">
                <a16:creationId xmlns:a16="http://schemas.microsoft.com/office/drawing/2014/main" id="{DB060F6B-F49E-483C-9EDB-15F56DC97772}"/>
              </a:ext>
              <a:ext uri="{C183D7F6-B498-43B3-948B-1728B52AA6E4}">
                <adec:decorative xmlns:adec="http://schemas.microsoft.com/office/drawing/2017/decorative" val="1"/>
              </a:ext>
            </a:extLst>
          </p:cNvPr>
          <p:cNvSpPr>
            <a:spLocks noGrp="1"/>
          </p:cNvSpPr>
          <p:nvPr>
            <p:ph type="sldNum" sz="quarter" idx="15"/>
          </p:nvPr>
        </p:nvSpPr>
        <p:spPr>
          <a:xfrm>
            <a:off x="593992" y="6388448"/>
            <a:ext cx="253999" cy="128240"/>
          </a:xfrm>
          <a:prstGeom prst="rect">
            <a:avLst/>
          </a:prstGeom>
        </p:spPr>
        <p:txBody>
          <a:bodyPr>
            <a:noAutofit/>
          </a:bodyPr>
          <a:lstStyle/>
          <a:p>
            <a:fld id="{CD0300D1-3F1C-4290-A0D1-7CD19DBD9909}" type="slidenum">
              <a:rPr lang="en-US" smtClean="0"/>
              <a:pPr/>
              <a:t>‹#›</a:t>
            </a:fld>
            <a:endParaRPr lang="en-US"/>
          </a:p>
        </p:txBody>
      </p:sp>
      <p:sp>
        <p:nvSpPr>
          <p:cNvPr id="4" name="Footer Placeholder 3">
            <a:extLst>
              <a:ext uri="{FF2B5EF4-FFF2-40B4-BE49-F238E27FC236}">
                <a16:creationId xmlns:a16="http://schemas.microsoft.com/office/drawing/2014/main" id="{1745288D-C6DF-6B33-A4C4-1D5E4F3B13FD}"/>
              </a:ext>
            </a:extLst>
          </p:cNvPr>
          <p:cNvSpPr>
            <a:spLocks noGrp="1"/>
          </p:cNvSpPr>
          <p:nvPr>
            <p:ph type="ftr" sz="quarter" idx="16"/>
          </p:nvPr>
        </p:nvSpPr>
        <p:spPr>
          <a:xfrm>
            <a:off x="963083" y="6388448"/>
            <a:ext cx="8770938" cy="128240"/>
          </a:xfrm>
          <a:prstGeom prst="rect">
            <a:avLst/>
          </a:prstGeom>
        </p:spPr>
        <p:txBody>
          <a:bodyPr>
            <a:noAutofit/>
          </a:bodyPr>
          <a:lstStyle/>
          <a:p>
            <a:r>
              <a:rPr lang="en-US"/>
              <a:t>Presentation title (edit on slide master)   |   Month ##, 20##   |   Internal use only</a:t>
            </a:r>
          </a:p>
        </p:txBody>
      </p:sp>
    </p:spTree>
    <p:extLst>
      <p:ext uri="{BB962C8B-B14F-4D97-AF65-F5344CB8AC3E}">
        <p14:creationId xmlns:p14="http://schemas.microsoft.com/office/powerpoint/2010/main" val="1785352617"/>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FCFDC9-03EC-4780-AB22-9216CFC2ED0A}"/>
              </a:ext>
            </a:extLst>
          </p:cNvPr>
          <p:cNvSpPr>
            <a:spLocks noGrp="1"/>
          </p:cNvSpPr>
          <p:nvPr>
            <p:ph type="title" hasCustomPrompt="1"/>
          </p:nvPr>
        </p:nvSpPr>
        <p:spPr/>
        <p:txBody>
          <a:bodyPr>
            <a:noAutofit/>
          </a:bodyPr>
          <a:lstStyle/>
          <a:p>
            <a:r>
              <a:rPr lang="en-US"/>
              <a:t>Slide title goes here</a:t>
            </a:r>
          </a:p>
        </p:txBody>
      </p:sp>
      <p:sp>
        <p:nvSpPr>
          <p:cNvPr id="12" name="Text Placeholder 5">
            <a:extLst>
              <a:ext uri="{FF2B5EF4-FFF2-40B4-BE49-F238E27FC236}">
                <a16:creationId xmlns:a16="http://schemas.microsoft.com/office/drawing/2014/main" id="{DA7E73C6-7BDC-4FF8-8260-60A5A06A978B}"/>
              </a:ext>
            </a:extLst>
          </p:cNvPr>
          <p:cNvSpPr>
            <a:spLocks noGrp="1"/>
          </p:cNvSpPr>
          <p:nvPr>
            <p:ph type="body" sz="quarter" idx="12" hasCustomPrompt="1"/>
          </p:nvPr>
        </p:nvSpPr>
        <p:spPr>
          <a:xfrm>
            <a:off x="593662" y="723901"/>
            <a:ext cx="11003027" cy="307777"/>
          </a:xfrm>
          <a:prstGeom prst="rect">
            <a:avLst/>
          </a:prstGeom>
        </p:spPr>
        <p:txBody>
          <a:bodyPr vert="horz" wrap="square" lIns="0" tIns="45720" rIns="0" bIns="45720" rtlCol="0">
            <a:noAutofit/>
          </a:bodyPr>
          <a:lstStyle>
            <a:lvl1pPr>
              <a:lnSpc>
                <a:spcPct val="100000"/>
              </a:lnSpc>
              <a:defRPr lang="en-US" sz="1500" b="0" dirty="0">
                <a:solidFill>
                  <a:schemeClr val="bg2"/>
                </a:solidFill>
                <a:latin typeface="Avenir Next World Demi" panose="020B0703020202020204" pitchFamily="34" charset="0"/>
                <a:cs typeface="Avenir Next World Demi" panose="020B0703020202020204" pitchFamily="34" charset="0"/>
              </a:defRPr>
            </a:lvl1pPr>
          </a:lstStyle>
          <a:p>
            <a:pPr lvl="0"/>
            <a:r>
              <a:rPr lang="en-US"/>
              <a:t>Subtitle goes here</a:t>
            </a:r>
          </a:p>
        </p:txBody>
      </p:sp>
      <p:sp>
        <p:nvSpPr>
          <p:cNvPr id="6" name="Content Placeholder 5">
            <a:extLst>
              <a:ext uri="{FF2B5EF4-FFF2-40B4-BE49-F238E27FC236}">
                <a16:creationId xmlns:a16="http://schemas.microsoft.com/office/drawing/2014/main" id="{89FB9248-9E03-4DB4-9487-2EF5EDB24449}"/>
              </a:ext>
            </a:extLst>
          </p:cNvPr>
          <p:cNvSpPr>
            <a:spLocks noGrp="1"/>
          </p:cNvSpPr>
          <p:nvPr>
            <p:ph sz="quarter" idx="14"/>
          </p:nvPr>
        </p:nvSpPr>
        <p:spPr>
          <a:xfrm>
            <a:off x="593991" y="1270000"/>
            <a:ext cx="11001375" cy="4726698"/>
          </a:xfrm>
          <a:prstGeom prst="rect">
            <a:avLst/>
          </a:prstGeo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5">
            <a:extLst>
              <a:ext uri="{FF2B5EF4-FFF2-40B4-BE49-F238E27FC236}">
                <a16:creationId xmlns:a16="http://schemas.microsoft.com/office/drawing/2014/main" id="{AE24ACBF-A882-423B-9E39-69BB908A20A6}"/>
              </a:ext>
            </a:extLst>
          </p:cNvPr>
          <p:cNvSpPr>
            <a:spLocks noGrp="1"/>
          </p:cNvSpPr>
          <p:nvPr>
            <p:ph type="body" sz="quarter" idx="13" hasCustomPrompt="1"/>
          </p:nvPr>
        </p:nvSpPr>
        <p:spPr>
          <a:xfrm>
            <a:off x="593991" y="6135689"/>
            <a:ext cx="9140031" cy="115416"/>
          </a:xfrm>
          <a:prstGeom prst="rect">
            <a:avLst/>
          </a:prstGeom>
        </p:spPr>
        <p:txBody>
          <a:bodyPr vert="horz" wrap="square" lIns="0" tIns="0" rIns="0" bIns="0" rtlCol="0" anchor="b">
            <a:noAutofit/>
          </a:bodyPr>
          <a:lstStyle>
            <a:lvl1pPr>
              <a:lnSpc>
                <a:spcPct val="100000"/>
              </a:lnSpc>
              <a:defRPr lang="en-US" sz="750">
                <a:solidFill>
                  <a:srgbClr val="555555"/>
                </a:solidFill>
              </a:defRPr>
            </a:lvl1pPr>
          </a:lstStyle>
          <a:p>
            <a:pPr lvl="0">
              <a:spcBef>
                <a:spcPts val="250"/>
              </a:spcBef>
            </a:pPr>
            <a:r>
              <a:rPr lang="en-US"/>
              <a:t>Source goes here</a:t>
            </a:r>
          </a:p>
        </p:txBody>
      </p:sp>
      <p:sp>
        <p:nvSpPr>
          <p:cNvPr id="4" name="Slide Number Placeholder 3">
            <a:extLst>
              <a:ext uri="{FF2B5EF4-FFF2-40B4-BE49-F238E27FC236}">
                <a16:creationId xmlns:a16="http://schemas.microsoft.com/office/drawing/2014/main" id="{58013E39-A678-4E9B-92AB-F73802BF52CF}"/>
              </a:ext>
              <a:ext uri="{C183D7F6-B498-43B3-948B-1728B52AA6E4}">
                <adec:decorative xmlns:adec="http://schemas.microsoft.com/office/drawing/2017/decorative" val="1"/>
              </a:ext>
            </a:extLst>
          </p:cNvPr>
          <p:cNvSpPr>
            <a:spLocks noGrp="1"/>
          </p:cNvSpPr>
          <p:nvPr>
            <p:ph type="sldNum" sz="quarter" idx="11"/>
          </p:nvPr>
        </p:nvSpPr>
        <p:spPr>
          <a:xfrm>
            <a:off x="593992" y="6388448"/>
            <a:ext cx="253999" cy="128240"/>
          </a:xfrm>
          <a:prstGeom prst="rect">
            <a:avLst/>
          </a:prstGeom>
        </p:spPr>
        <p:txBody>
          <a:bodyPr>
            <a:noAutofit/>
          </a:bodyPr>
          <a:lstStyle/>
          <a:p>
            <a:fld id="{CD0300D1-3F1C-4290-A0D1-7CD19DBD9909}" type="slidenum">
              <a:rPr lang="en-US" smtClean="0"/>
              <a:pPr/>
              <a:t>‹#›</a:t>
            </a:fld>
            <a:endParaRPr lang="en-US"/>
          </a:p>
        </p:txBody>
      </p:sp>
      <p:sp>
        <p:nvSpPr>
          <p:cNvPr id="5" name="Footer Placeholder 4">
            <a:extLst>
              <a:ext uri="{FF2B5EF4-FFF2-40B4-BE49-F238E27FC236}">
                <a16:creationId xmlns:a16="http://schemas.microsoft.com/office/drawing/2014/main" id="{9E679820-AB4D-34D7-4494-9BEDFB66DB28}"/>
              </a:ext>
            </a:extLst>
          </p:cNvPr>
          <p:cNvSpPr>
            <a:spLocks noGrp="1"/>
          </p:cNvSpPr>
          <p:nvPr>
            <p:ph type="ftr" sz="quarter" idx="15"/>
          </p:nvPr>
        </p:nvSpPr>
        <p:spPr>
          <a:xfrm>
            <a:off x="963083" y="6388448"/>
            <a:ext cx="8770938" cy="128240"/>
          </a:xfrm>
          <a:prstGeom prst="rect">
            <a:avLst/>
          </a:prstGeom>
        </p:spPr>
        <p:txBody>
          <a:bodyPr>
            <a:noAutofit/>
          </a:bodyPr>
          <a:lstStyle>
            <a:lvl1pPr>
              <a:defRPr>
                <a:solidFill>
                  <a:schemeClr val="tx1"/>
                </a:solidFill>
              </a:defRPr>
            </a:lvl1pPr>
          </a:lstStyle>
          <a:p>
            <a:r>
              <a:rPr lang="en-US"/>
              <a:t>Presentation title (edit on slide master)   |   Month ##, 20##   |   Internal use only</a:t>
            </a:r>
          </a:p>
        </p:txBody>
      </p:sp>
    </p:spTree>
    <p:extLst>
      <p:ext uri="{BB962C8B-B14F-4D97-AF65-F5344CB8AC3E}">
        <p14:creationId xmlns:p14="http://schemas.microsoft.com/office/powerpoint/2010/main" val="2531472506"/>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2 Col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FCFDC9-03EC-4780-AB22-9216CFC2ED0A}"/>
              </a:ext>
            </a:extLst>
          </p:cNvPr>
          <p:cNvSpPr>
            <a:spLocks noGrp="1"/>
          </p:cNvSpPr>
          <p:nvPr>
            <p:ph type="title" hasCustomPrompt="1"/>
          </p:nvPr>
        </p:nvSpPr>
        <p:spPr/>
        <p:txBody>
          <a:bodyPr>
            <a:noAutofit/>
          </a:bodyPr>
          <a:lstStyle/>
          <a:p>
            <a:r>
              <a:rPr lang="en-US"/>
              <a:t>Slide title goes here</a:t>
            </a:r>
          </a:p>
        </p:txBody>
      </p:sp>
      <p:sp>
        <p:nvSpPr>
          <p:cNvPr id="9" name="Text Placeholder 5">
            <a:extLst>
              <a:ext uri="{FF2B5EF4-FFF2-40B4-BE49-F238E27FC236}">
                <a16:creationId xmlns:a16="http://schemas.microsoft.com/office/drawing/2014/main" id="{12B251F1-F4E9-49A1-9EE2-347BF4FB0230}"/>
              </a:ext>
            </a:extLst>
          </p:cNvPr>
          <p:cNvSpPr>
            <a:spLocks noGrp="1"/>
          </p:cNvSpPr>
          <p:nvPr>
            <p:ph type="body" sz="quarter" idx="12" hasCustomPrompt="1"/>
          </p:nvPr>
        </p:nvSpPr>
        <p:spPr>
          <a:xfrm>
            <a:off x="593662" y="723901"/>
            <a:ext cx="11003027" cy="307777"/>
          </a:xfrm>
          <a:prstGeom prst="rect">
            <a:avLst/>
          </a:prstGeom>
        </p:spPr>
        <p:txBody>
          <a:bodyPr vert="horz" wrap="square" lIns="0" tIns="45720" rIns="0" bIns="45720" rtlCol="0">
            <a:noAutofit/>
          </a:bodyPr>
          <a:lstStyle>
            <a:lvl1pPr>
              <a:lnSpc>
                <a:spcPct val="100000"/>
              </a:lnSpc>
              <a:defRPr lang="en-US" sz="1500" b="0" dirty="0">
                <a:solidFill>
                  <a:schemeClr val="bg2"/>
                </a:solidFill>
                <a:latin typeface="Avenir Next World Demi" panose="020B0703020202020204" pitchFamily="34" charset="0"/>
                <a:cs typeface="Avenir Next World Demi" panose="020B0703020202020204" pitchFamily="34" charset="0"/>
              </a:defRPr>
            </a:lvl1pPr>
          </a:lstStyle>
          <a:p>
            <a:pPr lvl="0"/>
            <a:r>
              <a:rPr lang="en-US"/>
              <a:t>Subtitle goes here</a:t>
            </a:r>
          </a:p>
        </p:txBody>
      </p:sp>
      <p:sp>
        <p:nvSpPr>
          <p:cNvPr id="6" name="Content Placeholder 5">
            <a:extLst>
              <a:ext uri="{FF2B5EF4-FFF2-40B4-BE49-F238E27FC236}">
                <a16:creationId xmlns:a16="http://schemas.microsoft.com/office/drawing/2014/main" id="{F20C9A53-68FD-4349-9D24-5D90DD2075AE}"/>
              </a:ext>
            </a:extLst>
          </p:cNvPr>
          <p:cNvSpPr>
            <a:spLocks noGrp="1"/>
          </p:cNvSpPr>
          <p:nvPr>
            <p:ph sz="quarter" idx="14"/>
          </p:nvPr>
        </p:nvSpPr>
        <p:spPr>
          <a:xfrm>
            <a:off x="593990" y="1270000"/>
            <a:ext cx="5303520" cy="4726698"/>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Content Placeholder 5">
            <a:extLst>
              <a:ext uri="{FF2B5EF4-FFF2-40B4-BE49-F238E27FC236}">
                <a16:creationId xmlns:a16="http://schemas.microsoft.com/office/drawing/2014/main" id="{E6699927-DD70-4280-95DF-BBCE937CF250}"/>
              </a:ext>
            </a:extLst>
          </p:cNvPr>
          <p:cNvSpPr>
            <a:spLocks noGrp="1"/>
          </p:cNvSpPr>
          <p:nvPr>
            <p:ph sz="quarter" idx="15"/>
          </p:nvPr>
        </p:nvSpPr>
        <p:spPr>
          <a:xfrm>
            <a:off x="6288912" y="1270000"/>
            <a:ext cx="5307113" cy="4726698"/>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ext Placeholder 5">
            <a:extLst>
              <a:ext uri="{FF2B5EF4-FFF2-40B4-BE49-F238E27FC236}">
                <a16:creationId xmlns:a16="http://schemas.microsoft.com/office/drawing/2014/main" id="{099D7625-1E43-489A-B784-CA53391B4B0D}"/>
              </a:ext>
            </a:extLst>
          </p:cNvPr>
          <p:cNvSpPr>
            <a:spLocks noGrp="1"/>
          </p:cNvSpPr>
          <p:nvPr>
            <p:ph type="body" sz="quarter" idx="13" hasCustomPrompt="1"/>
          </p:nvPr>
        </p:nvSpPr>
        <p:spPr>
          <a:xfrm>
            <a:off x="593991" y="6135689"/>
            <a:ext cx="9140031" cy="115416"/>
          </a:xfrm>
          <a:prstGeom prst="rect">
            <a:avLst/>
          </a:prstGeom>
        </p:spPr>
        <p:txBody>
          <a:bodyPr vert="horz" wrap="square" lIns="0" tIns="0" rIns="0" bIns="0" rtlCol="0" anchor="b">
            <a:noAutofit/>
          </a:bodyPr>
          <a:lstStyle>
            <a:lvl1pPr>
              <a:lnSpc>
                <a:spcPct val="100000"/>
              </a:lnSpc>
              <a:defRPr lang="en-US" sz="750">
                <a:solidFill>
                  <a:srgbClr val="555555"/>
                </a:solidFill>
              </a:defRPr>
            </a:lvl1pPr>
          </a:lstStyle>
          <a:p>
            <a:pPr lvl="0">
              <a:spcBef>
                <a:spcPts val="250"/>
              </a:spcBef>
            </a:pPr>
            <a:r>
              <a:rPr lang="en-US"/>
              <a:t>Source goes here</a:t>
            </a:r>
          </a:p>
        </p:txBody>
      </p:sp>
      <p:sp>
        <p:nvSpPr>
          <p:cNvPr id="4" name="Slide Number Placeholder 3">
            <a:extLst>
              <a:ext uri="{FF2B5EF4-FFF2-40B4-BE49-F238E27FC236}">
                <a16:creationId xmlns:a16="http://schemas.microsoft.com/office/drawing/2014/main" id="{58013E39-A678-4E9B-92AB-F73802BF52CF}"/>
              </a:ext>
              <a:ext uri="{C183D7F6-B498-43B3-948B-1728B52AA6E4}">
                <adec:decorative xmlns:adec="http://schemas.microsoft.com/office/drawing/2017/decorative" val="1"/>
              </a:ext>
            </a:extLst>
          </p:cNvPr>
          <p:cNvSpPr>
            <a:spLocks noGrp="1"/>
          </p:cNvSpPr>
          <p:nvPr>
            <p:ph type="sldNum" sz="quarter" idx="11"/>
          </p:nvPr>
        </p:nvSpPr>
        <p:spPr>
          <a:xfrm>
            <a:off x="593992" y="6388448"/>
            <a:ext cx="253999" cy="128240"/>
          </a:xfrm>
          <a:prstGeom prst="rect">
            <a:avLst/>
          </a:prstGeom>
        </p:spPr>
        <p:txBody>
          <a:bodyPr>
            <a:noAutofit/>
          </a:bodyPr>
          <a:lstStyle/>
          <a:p>
            <a:fld id="{CD0300D1-3F1C-4290-A0D1-7CD19DBD9909}" type="slidenum">
              <a:rPr lang="en-US" smtClean="0"/>
              <a:pPr/>
              <a:t>‹#›</a:t>
            </a:fld>
            <a:endParaRPr lang="en-US"/>
          </a:p>
        </p:txBody>
      </p:sp>
      <p:sp>
        <p:nvSpPr>
          <p:cNvPr id="5" name="Footer Placeholder 4">
            <a:extLst>
              <a:ext uri="{FF2B5EF4-FFF2-40B4-BE49-F238E27FC236}">
                <a16:creationId xmlns:a16="http://schemas.microsoft.com/office/drawing/2014/main" id="{0F975214-D504-8D27-01AA-8A19205B9205}"/>
              </a:ext>
            </a:extLst>
          </p:cNvPr>
          <p:cNvSpPr>
            <a:spLocks noGrp="1"/>
          </p:cNvSpPr>
          <p:nvPr>
            <p:ph type="ftr" sz="quarter" idx="16"/>
          </p:nvPr>
        </p:nvSpPr>
        <p:spPr>
          <a:xfrm>
            <a:off x="963083" y="6388448"/>
            <a:ext cx="8770938" cy="128240"/>
          </a:xfrm>
          <a:prstGeom prst="rect">
            <a:avLst/>
          </a:prstGeom>
        </p:spPr>
        <p:txBody>
          <a:bodyPr>
            <a:noAutofit/>
          </a:bodyPr>
          <a:lstStyle/>
          <a:p>
            <a:r>
              <a:rPr lang="en-US"/>
              <a:t>Presentation title (edit on slide master)   |   Month ##, 20##   |   Internal use only</a:t>
            </a:r>
          </a:p>
        </p:txBody>
      </p:sp>
    </p:spTree>
    <p:extLst>
      <p:ext uri="{BB962C8B-B14F-4D97-AF65-F5344CB8AC3E}">
        <p14:creationId xmlns:p14="http://schemas.microsoft.com/office/powerpoint/2010/main" val="2744631662"/>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3 Col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FCFDC9-03EC-4780-AB22-9216CFC2ED0A}"/>
              </a:ext>
            </a:extLst>
          </p:cNvPr>
          <p:cNvSpPr>
            <a:spLocks noGrp="1"/>
          </p:cNvSpPr>
          <p:nvPr>
            <p:ph type="title" hasCustomPrompt="1"/>
          </p:nvPr>
        </p:nvSpPr>
        <p:spPr/>
        <p:txBody>
          <a:bodyPr>
            <a:noAutofit/>
          </a:bodyPr>
          <a:lstStyle/>
          <a:p>
            <a:r>
              <a:rPr lang="en-US"/>
              <a:t>Slide title goes here</a:t>
            </a:r>
          </a:p>
        </p:txBody>
      </p:sp>
      <p:sp>
        <p:nvSpPr>
          <p:cNvPr id="15" name="Text Placeholder 5">
            <a:extLst>
              <a:ext uri="{FF2B5EF4-FFF2-40B4-BE49-F238E27FC236}">
                <a16:creationId xmlns:a16="http://schemas.microsoft.com/office/drawing/2014/main" id="{0D8D5D26-AE04-4CFB-B6D8-963F84EF167F}"/>
              </a:ext>
            </a:extLst>
          </p:cNvPr>
          <p:cNvSpPr>
            <a:spLocks noGrp="1"/>
          </p:cNvSpPr>
          <p:nvPr>
            <p:ph type="body" sz="quarter" idx="12" hasCustomPrompt="1"/>
          </p:nvPr>
        </p:nvSpPr>
        <p:spPr>
          <a:xfrm>
            <a:off x="593662" y="723901"/>
            <a:ext cx="11003027" cy="307777"/>
          </a:xfrm>
          <a:prstGeom prst="rect">
            <a:avLst/>
          </a:prstGeom>
        </p:spPr>
        <p:txBody>
          <a:bodyPr vert="horz" wrap="square" lIns="0" tIns="45720" rIns="0" bIns="45720" rtlCol="0">
            <a:noAutofit/>
          </a:bodyPr>
          <a:lstStyle>
            <a:lvl1pPr>
              <a:lnSpc>
                <a:spcPct val="100000"/>
              </a:lnSpc>
              <a:defRPr lang="en-US" sz="1500" b="0" dirty="0">
                <a:solidFill>
                  <a:schemeClr val="bg2"/>
                </a:solidFill>
                <a:latin typeface="Avenir Next World Demi" panose="020B0703020202020204" pitchFamily="34" charset="0"/>
                <a:cs typeface="Avenir Next World Demi" panose="020B0703020202020204" pitchFamily="34" charset="0"/>
              </a:defRPr>
            </a:lvl1pPr>
          </a:lstStyle>
          <a:p>
            <a:pPr lvl="0"/>
            <a:r>
              <a:rPr lang="en-US"/>
              <a:t>Subtitle goes here</a:t>
            </a:r>
          </a:p>
        </p:txBody>
      </p:sp>
      <p:sp>
        <p:nvSpPr>
          <p:cNvPr id="6" name="Content Placeholder 5">
            <a:extLst>
              <a:ext uri="{FF2B5EF4-FFF2-40B4-BE49-F238E27FC236}">
                <a16:creationId xmlns:a16="http://schemas.microsoft.com/office/drawing/2014/main" id="{1909504B-86F3-42DF-8BC7-C509620292D5}"/>
              </a:ext>
            </a:extLst>
          </p:cNvPr>
          <p:cNvSpPr>
            <a:spLocks noGrp="1"/>
          </p:cNvSpPr>
          <p:nvPr>
            <p:ph sz="quarter" idx="20"/>
          </p:nvPr>
        </p:nvSpPr>
        <p:spPr>
          <a:xfrm>
            <a:off x="593661" y="1270000"/>
            <a:ext cx="3397228" cy="472670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Content Placeholder 5">
            <a:extLst>
              <a:ext uri="{FF2B5EF4-FFF2-40B4-BE49-F238E27FC236}">
                <a16:creationId xmlns:a16="http://schemas.microsoft.com/office/drawing/2014/main" id="{850B7DD3-3932-4C6C-8E75-2FE25CB1EEF8}"/>
              </a:ext>
            </a:extLst>
          </p:cNvPr>
          <p:cNvSpPr>
            <a:spLocks noGrp="1"/>
          </p:cNvSpPr>
          <p:nvPr>
            <p:ph sz="quarter" idx="21"/>
          </p:nvPr>
        </p:nvSpPr>
        <p:spPr>
          <a:xfrm>
            <a:off x="4394547" y="1270000"/>
            <a:ext cx="3398520" cy="472670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Content Placeholder 5">
            <a:extLst>
              <a:ext uri="{FF2B5EF4-FFF2-40B4-BE49-F238E27FC236}">
                <a16:creationId xmlns:a16="http://schemas.microsoft.com/office/drawing/2014/main" id="{9560ED45-5E5D-4885-ADF5-5F669AD66491}"/>
              </a:ext>
            </a:extLst>
          </p:cNvPr>
          <p:cNvSpPr>
            <a:spLocks noGrp="1"/>
          </p:cNvSpPr>
          <p:nvPr>
            <p:ph sz="quarter" idx="22"/>
          </p:nvPr>
        </p:nvSpPr>
        <p:spPr>
          <a:xfrm>
            <a:off x="8196725" y="1270000"/>
            <a:ext cx="3399298" cy="472670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Text Placeholder 5">
            <a:extLst>
              <a:ext uri="{FF2B5EF4-FFF2-40B4-BE49-F238E27FC236}">
                <a16:creationId xmlns:a16="http://schemas.microsoft.com/office/drawing/2014/main" id="{93A936A7-D74D-4854-9AC1-14E85A55F1F5}"/>
              </a:ext>
            </a:extLst>
          </p:cNvPr>
          <p:cNvSpPr>
            <a:spLocks noGrp="1"/>
          </p:cNvSpPr>
          <p:nvPr>
            <p:ph type="body" sz="quarter" idx="13" hasCustomPrompt="1"/>
          </p:nvPr>
        </p:nvSpPr>
        <p:spPr>
          <a:xfrm>
            <a:off x="593991" y="6135689"/>
            <a:ext cx="9140031" cy="115416"/>
          </a:xfrm>
          <a:prstGeom prst="rect">
            <a:avLst/>
          </a:prstGeom>
        </p:spPr>
        <p:txBody>
          <a:bodyPr vert="horz" wrap="square" lIns="0" tIns="0" rIns="0" bIns="0" rtlCol="0" anchor="b">
            <a:noAutofit/>
          </a:bodyPr>
          <a:lstStyle>
            <a:lvl1pPr>
              <a:lnSpc>
                <a:spcPct val="100000"/>
              </a:lnSpc>
              <a:defRPr lang="en-US" sz="750">
                <a:solidFill>
                  <a:srgbClr val="555555"/>
                </a:solidFill>
              </a:defRPr>
            </a:lvl1pPr>
          </a:lstStyle>
          <a:p>
            <a:pPr lvl="0">
              <a:spcBef>
                <a:spcPts val="250"/>
              </a:spcBef>
            </a:pPr>
            <a:r>
              <a:rPr lang="en-US"/>
              <a:t>Source goes here</a:t>
            </a:r>
          </a:p>
        </p:txBody>
      </p:sp>
      <p:sp>
        <p:nvSpPr>
          <p:cNvPr id="4" name="Slide Number Placeholder 3">
            <a:extLst>
              <a:ext uri="{FF2B5EF4-FFF2-40B4-BE49-F238E27FC236}">
                <a16:creationId xmlns:a16="http://schemas.microsoft.com/office/drawing/2014/main" id="{58013E39-A678-4E9B-92AB-F73802BF52CF}"/>
              </a:ext>
              <a:ext uri="{C183D7F6-B498-43B3-948B-1728B52AA6E4}">
                <adec:decorative xmlns:adec="http://schemas.microsoft.com/office/drawing/2017/decorative" val="1"/>
              </a:ext>
            </a:extLst>
          </p:cNvPr>
          <p:cNvSpPr>
            <a:spLocks noGrp="1"/>
          </p:cNvSpPr>
          <p:nvPr>
            <p:ph type="sldNum" sz="quarter" idx="11"/>
          </p:nvPr>
        </p:nvSpPr>
        <p:spPr>
          <a:xfrm>
            <a:off x="593992" y="6388448"/>
            <a:ext cx="253999" cy="128240"/>
          </a:xfrm>
          <a:prstGeom prst="rect">
            <a:avLst/>
          </a:prstGeom>
        </p:spPr>
        <p:txBody>
          <a:bodyPr>
            <a:noAutofit/>
          </a:bodyPr>
          <a:lstStyle/>
          <a:p>
            <a:fld id="{CD0300D1-3F1C-4290-A0D1-7CD19DBD9909}" type="slidenum">
              <a:rPr lang="en-US" smtClean="0"/>
              <a:pPr/>
              <a:t>‹#›</a:t>
            </a:fld>
            <a:endParaRPr lang="en-US"/>
          </a:p>
        </p:txBody>
      </p:sp>
      <p:sp>
        <p:nvSpPr>
          <p:cNvPr id="5" name="Footer Placeholder 4">
            <a:extLst>
              <a:ext uri="{FF2B5EF4-FFF2-40B4-BE49-F238E27FC236}">
                <a16:creationId xmlns:a16="http://schemas.microsoft.com/office/drawing/2014/main" id="{E357BBC7-D264-7B76-2128-D5D3149A2A62}"/>
              </a:ext>
            </a:extLst>
          </p:cNvPr>
          <p:cNvSpPr>
            <a:spLocks noGrp="1"/>
          </p:cNvSpPr>
          <p:nvPr>
            <p:ph type="ftr" sz="quarter" idx="23"/>
          </p:nvPr>
        </p:nvSpPr>
        <p:spPr>
          <a:xfrm>
            <a:off x="963083" y="6388448"/>
            <a:ext cx="8770938" cy="128240"/>
          </a:xfrm>
          <a:prstGeom prst="rect">
            <a:avLst/>
          </a:prstGeom>
        </p:spPr>
        <p:txBody>
          <a:bodyPr>
            <a:noAutofit/>
          </a:bodyPr>
          <a:lstStyle/>
          <a:p>
            <a:r>
              <a:rPr lang="en-US"/>
              <a:t>Presentation title (edit on slide master)   |   Month ##, 20##   |   Internal use only</a:t>
            </a:r>
          </a:p>
        </p:txBody>
      </p:sp>
    </p:spTree>
    <p:extLst>
      <p:ext uri="{BB962C8B-B14F-4D97-AF65-F5344CB8AC3E}">
        <p14:creationId xmlns:p14="http://schemas.microsoft.com/office/powerpoint/2010/main" val="810384623"/>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4 Col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FCFDC9-03EC-4780-AB22-9216CFC2ED0A}"/>
              </a:ext>
            </a:extLst>
          </p:cNvPr>
          <p:cNvSpPr>
            <a:spLocks noGrp="1"/>
          </p:cNvSpPr>
          <p:nvPr>
            <p:ph type="title" hasCustomPrompt="1"/>
          </p:nvPr>
        </p:nvSpPr>
        <p:spPr/>
        <p:txBody>
          <a:bodyPr>
            <a:noAutofit/>
          </a:bodyPr>
          <a:lstStyle/>
          <a:p>
            <a:r>
              <a:rPr lang="en-US"/>
              <a:t>Slide title goes here</a:t>
            </a:r>
          </a:p>
        </p:txBody>
      </p:sp>
      <p:sp>
        <p:nvSpPr>
          <p:cNvPr id="17" name="Text Placeholder 5">
            <a:extLst>
              <a:ext uri="{FF2B5EF4-FFF2-40B4-BE49-F238E27FC236}">
                <a16:creationId xmlns:a16="http://schemas.microsoft.com/office/drawing/2014/main" id="{CD2994C3-A9C6-4A4E-8646-CFF3867EB1F6}"/>
              </a:ext>
            </a:extLst>
          </p:cNvPr>
          <p:cNvSpPr>
            <a:spLocks noGrp="1"/>
          </p:cNvSpPr>
          <p:nvPr>
            <p:ph type="body" sz="quarter" idx="12" hasCustomPrompt="1"/>
          </p:nvPr>
        </p:nvSpPr>
        <p:spPr>
          <a:xfrm>
            <a:off x="593661" y="723901"/>
            <a:ext cx="11002348" cy="307777"/>
          </a:xfrm>
          <a:prstGeom prst="rect">
            <a:avLst/>
          </a:prstGeom>
        </p:spPr>
        <p:txBody>
          <a:bodyPr vert="horz" wrap="square" lIns="0" tIns="45720" rIns="0" bIns="45720" rtlCol="0">
            <a:noAutofit/>
          </a:bodyPr>
          <a:lstStyle>
            <a:lvl1pPr>
              <a:lnSpc>
                <a:spcPct val="100000"/>
              </a:lnSpc>
              <a:defRPr lang="en-US" sz="1500" b="0" dirty="0">
                <a:solidFill>
                  <a:schemeClr val="bg2"/>
                </a:solidFill>
                <a:latin typeface="Avenir Next World Demi" panose="020B0703020202020204" pitchFamily="34" charset="0"/>
                <a:cs typeface="Avenir Next World Demi" panose="020B0703020202020204" pitchFamily="34" charset="0"/>
              </a:defRPr>
            </a:lvl1pPr>
          </a:lstStyle>
          <a:p>
            <a:pPr lvl="0"/>
            <a:r>
              <a:rPr lang="en-US"/>
              <a:t>Subtitle goes here</a:t>
            </a:r>
          </a:p>
        </p:txBody>
      </p:sp>
      <p:sp>
        <p:nvSpPr>
          <p:cNvPr id="6" name="Content Placeholder 5">
            <a:extLst>
              <a:ext uri="{FF2B5EF4-FFF2-40B4-BE49-F238E27FC236}">
                <a16:creationId xmlns:a16="http://schemas.microsoft.com/office/drawing/2014/main" id="{65C473A0-9F20-4315-B72A-F180085EE626}"/>
              </a:ext>
            </a:extLst>
          </p:cNvPr>
          <p:cNvSpPr>
            <a:spLocks noGrp="1"/>
          </p:cNvSpPr>
          <p:nvPr>
            <p:ph sz="quarter" idx="22"/>
          </p:nvPr>
        </p:nvSpPr>
        <p:spPr>
          <a:xfrm>
            <a:off x="589298" y="1270000"/>
            <a:ext cx="2447493" cy="472670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9" name="Content Placeholder 5">
            <a:extLst>
              <a:ext uri="{FF2B5EF4-FFF2-40B4-BE49-F238E27FC236}">
                <a16:creationId xmlns:a16="http://schemas.microsoft.com/office/drawing/2014/main" id="{59C0DE62-8BD8-458B-9C21-881D155577C9}"/>
              </a:ext>
            </a:extLst>
          </p:cNvPr>
          <p:cNvSpPr>
            <a:spLocks noGrp="1"/>
          </p:cNvSpPr>
          <p:nvPr>
            <p:ph sz="quarter" idx="23"/>
          </p:nvPr>
        </p:nvSpPr>
        <p:spPr>
          <a:xfrm>
            <a:off x="3443134" y="1270000"/>
            <a:ext cx="2447493" cy="472670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Content Placeholder 5">
            <a:extLst>
              <a:ext uri="{FF2B5EF4-FFF2-40B4-BE49-F238E27FC236}">
                <a16:creationId xmlns:a16="http://schemas.microsoft.com/office/drawing/2014/main" id="{FBFD5CDD-9F29-4F19-8191-612B6FFE7408}"/>
              </a:ext>
            </a:extLst>
          </p:cNvPr>
          <p:cNvSpPr>
            <a:spLocks noGrp="1"/>
          </p:cNvSpPr>
          <p:nvPr>
            <p:ph sz="quarter" idx="24"/>
          </p:nvPr>
        </p:nvSpPr>
        <p:spPr>
          <a:xfrm>
            <a:off x="6296973" y="1270000"/>
            <a:ext cx="2447493" cy="472670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 name="Content Placeholder 5">
            <a:extLst>
              <a:ext uri="{FF2B5EF4-FFF2-40B4-BE49-F238E27FC236}">
                <a16:creationId xmlns:a16="http://schemas.microsoft.com/office/drawing/2014/main" id="{DFFB632D-C69A-4E39-B5D5-BC4D8091DF06}"/>
              </a:ext>
            </a:extLst>
          </p:cNvPr>
          <p:cNvSpPr>
            <a:spLocks noGrp="1"/>
          </p:cNvSpPr>
          <p:nvPr>
            <p:ph sz="quarter" idx="25"/>
          </p:nvPr>
        </p:nvSpPr>
        <p:spPr>
          <a:xfrm>
            <a:off x="9150809" y="1270000"/>
            <a:ext cx="2445200" cy="472670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Text Placeholder 5">
            <a:extLst>
              <a:ext uri="{FF2B5EF4-FFF2-40B4-BE49-F238E27FC236}">
                <a16:creationId xmlns:a16="http://schemas.microsoft.com/office/drawing/2014/main" id="{8625EACB-B378-456D-9903-869517A484D5}"/>
              </a:ext>
            </a:extLst>
          </p:cNvPr>
          <p:cNvSpPr>
            <a:spLocks noGrp="1"/>
          </p:cNvSpPr>
          <p:nvPr>
            <p:ph type="body" sz="quarter" idx="13" hasCustomPrompt="1"/>
          </p:nvPr>
        </p:nvSpPr>
        <p:spPr>
          <a:xfrm>
            <a:off x="593991" y="6135689"/>
            <a:ext cx="9140031" cy="115416"/>
          </a:xfrm>
          <a:prstGeom prst="rect">
            <a:avLst/>
          </a:prstGeom>
        </p:spPr>
        <p:txBody>
          <a:bodyPr vert="horz" wrap="square" lIns="0" tIns="0" rIns="0" bIns="0" rtlCol="0" anchor="b">
            <a:noAutofit/>
          </a:bodyPr>
          <a:lstStyle>
            <a:lvl1pPr>
              <a:defRPr lang="en-US" sz="750">
                <a:solidFill>
                  <a:srgbClr val="555555"/>
                </a:solidFill>
              </a:defRPr>
            </a:lvl1pPr>
          </a:lstStyle>
          <a:p>
            <a:pPr lvl="0">
              <a:spcBef>
                <a:spcPts val="250"/>
              </a:spcBef>
            </a:pPr>
            <a:r>
              <a:rPr lang="en-US"/>
              <a:t>Source goes here</a:t>
            </a:r>
          </a:p>
        </p:txBody>
      </p:sp>
      <p:sp>
        <p:nvSpPr>
          <p:cNvPr id="4" name="Slide Number Placeholder 3">
            <a:extLst>
              <a:ext uri="{FF2B5EF4-FFF2-40B4-BE49-F238E27FC236}">
                <a16:creationId xmlns:a16="http://schemas.microsoft.com/office/drawing/2014/main" id="{58013E39-A678-4E9B-92AB-F73802BF52CF}"/>
              </a:ext>
              <a:ext uri="{C183D7F6-B498-43B3-948B-1728B52AA6E4}">
                <adec:decorative xmlns:adec="http://schemas.microsoft.com/office/drawing/2017/decorative" val="1"/>
              </a:ext>
            </a:extLst>
          </p:cNvPr>
          <p:cNvSpPr>
            <a:spLocks noGrp="1"/>
          </p:cNvSpPr>
          <p:nvPr>
            <p:ph type="sldNum" sz="quarter" idx="11"/>
          </p:nvPr>
        </p:nvSpPr>
        <p:spPr>
          <a:xfrm>
            <a:off x="593992" y="6388448"/>
            <a:ext cx="253999" cy="128240"/>
          </a:xfrm>
          <a:prstGeom prst="rect">
            <a:avLst/>
          </a:prstGeom>
        </p:spPr>
        <p:txBody>
          <a:bodyPr>
            <a:noAutofit/>
          </a:bodyPr>
          <a:lstStyle/>
          <a:p>
            <a:fld id="{CD0300D1-3F1C-4290-A0D1-7CD19DBD9909}" type="slidenum">
              <a:rPr lang="en-US" smtClean="0"/>
              <a:pPr/>
              <a:t>‹#›</a:t>
            </a:fld>
            <a:endParaRPr lang="en-US"/>
          </a:p>
        </p:txBody>
      </p:sp>
      <p:sp>
        <p:nvSpPr>
          <p:cNvPr id="5" name="Footer Placeholder 4">
            <a:extLst>
              <a:ext uri="{FF2B5EF4-FFF2-40B4-BE49-F238E27FC236}">
                <a16:creationId xmlns:a16="http://schemas.microsoft.com/office/drawing/2014/main" id="{CEEDD23F-72A3-4E42-39E0-E5ADAA069B37}"/>
              </a:ext>
            </a:extLst>
          </p:cNvPr>
          <p:cNvSpPr>
            <a:spLocks noGrp="1"/>
          </p:cNvSpPr>
          <p:nvPr>
            <p:ph type="ftr" sz="quarter" idx="26"/>
          </p:nvPr>
        </p:nvSpPr>
        <p:spPr>
          <a:xfrm>
            <a:off x="963083" y="6388448"/>
            <a:ext cx="8770938" cy="128240"/>
          </a:xfrm>
          <a:prstGeom prst="rect">
            <a:avLst/>
          </a:prstGeom>
        </p:spPr>
        <p:txBody>
          <a:bodyPr>
            <a:noAutofit/>
          </a:bodyPr>
          <a:lstStyle/>
          <a:p>
            <a:r>
              <a:rPr lang="en-US"/>
              <a:t>Presentation title (edit on slide master)   |   Month ##, 20##   |   Internal use only</a:t>
            </a:r>
          </a:p>
        </p:txBody>
      </p:sp>
    </p:spTree>
    <p:extLst>
      <p:ext uri="{BB962C8B-B14F-4D97-AF65-F5344CB8AC3E}">
        <p14:creationId xmlns:p14="http://schemas.microsoft.com/office/powerpoint/2010/main" val="2979002688"/>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2 Col Intro Content">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511D169-AB00-49FF-8B6F-87C2B0E152CF}"/>
              </a:ext>
            </a:extLst>
          </p:cNvPr>
          <p:cNvSpPr>
            <a:spLocks noGrp="1"/>
          </p:cNvSpPr>
          <p:nvPr>
            <p:ph type="title" hasCustomPrompt="1"/>
          </p:nvPr>
        </p:nvSpPr>
        <p:spPr/>
        <p:txBody>
          <a:bodyPr>
            <a:noAutofit/>
          </a:bodyPr>
          <a:lstStyle>
            <a:lvl1pPr>
              <a:defRPr/>
            </a:lvl1pPr>
          </a:lstStyle>
          <a:p>
            <a:r>
              <a:rPr lang="en-US"/>
              <a:t>Slide title goes here</a:t>
            </a:r>
          </a:p>
        </p:txBody>
      </p:sp>
      <p:sp>
        <p:nvSpPr>
          <p:cNvPr id="10" name="Text Placeholder 5">
            <a:extLst>
              <a:ext uri="{FF2B5EF4-FFF2-40B4-BE49-F238E27FC236}">
                <a16:creationId xmlns:a16="http://schemas.microsoft.com/office/drawing/2014/main" id="{DA65FF94-E781-48C0-B148-F427E4E19349}"/>
              </a:ext>
            </a:extLst>
          </p:cNvPr>
          <p:cNvSpPr>
            <a:spLocks noGrp="1"/>
          </p:cNvSpPr>
          <p:nvPr>
            <p:ph type="body" sz="quarter" idx="12" hasCustomPrompt="1"/>
          </p:nvPr>
        </p:nvSpPr>
        <p:spPr>
          <a:xfrm>
            <a:off x="593662" y="723901"/>
            <a:ext cx="11003027" cy="307777"/>
          </a:xfrm>
          <a:prstGeom prst="rect">
            <a:avLst/>
          </a:prstGeom>
        </p:spPr>
        <p:txBody>
          <a:bodyPr vert="horz" wrap="square" lIns="0" tIns="45720" rIns="0" bIns="45720" rtlCol="0">
            <a:noAutofit/>
          </a:bodyPr>
          <a:lstStyle>
            <a:lvl1pPr>
              <a:lnSpc>
                <a:spcPct val="100000"/>
              </a:lnSpc>
              <a:defRPr lang="en-US" sz="1500" b="0" dirty="0">
                <a:solidFill>
                  <a:schemeClr val="bg2"/>
                </a:solidFill>
                <a:latin typeface="Avenir Next World Demi" panose="020B0703020202020204" pitchFamily="34" charset="0"/>
                <a:cs typeface="Avenir Next World Demi" panose="020B0703020202020204" pitchFamily="34" charset="0"/>
              </a:defRPr>
            </a:lvl1pPr>
          </a:lstStyle>
          <a:p>
            <a:pPr lvl="0"/>
            <a:r>
              <a:rPr lang="en-US"/>
              <a:t>Subtitle goes here</a:t>
            </a:r>
          </a:p>
        </p:txBody>
      </p:sp>
      <p:sp>
        <p:nvSpPr>
          <p:cNvPr id="9" name="Text Placeholder 5">
            <a:extLst>
              <a:ext uri="{FF2B5EF4-FFF2-40B4-BE49-F238E27FC236}">
                <a16:creationId xmlns:a16="http://schemas.microsoft.com/office/drawing/2014/main" id="{85116EF4-EDE2-4985-AFAE-ECA4F0D6CE66}"/>
              </a:ext>
            </a:extLst>
          </p:cNvPr>
          <p:cNvSpPr>
            <a:spLocks noGrp="1"/>
          </p:cNvSpPr>
          <p:nvPr>
            <p:ph type="body" sz="quarter" idx="14" hasCustomPrompt="1"/>
          </p:nvPr>
        </p:nvSpPr>
        <p:spPr>
          <a:xfrm>
            <a:off x="601229" y="1283748"/>
            <a:ext cx="10988220" cy="615553"/>
          </a:xfrm>
          <a:prstGeom prst="rect">
            <a:avLst/>
          </a:prstGeom>
          <a:noFill/>
        </p:spPr>
        <p:txBody>
          <a:bodyPr wrap="square" lIns="0" tIns="0" rIns="0" bIns="0" rtlCol="0" anchor="t">
            <a:noAutofit/>
          </a:bodyPr>
          <a:lstStyle>
            <a:lvl1pPr>
              <a:lnSpc>
                <a:spcPct val="100000"/>
              </a:lnSpc>
              <a:defRPr lang="en-US" sz="2000" b="0" dirty="0">
                <a:solidFill>
                  <a:schemeClr val="tx2"/>
                </a:solidFill>
              </a:defRPr>
            </a:lvl1pPr>
          </a:lstStyle>
          <a:p>
            <a:pPr lvl="0" defTabSz="380970"/>
            <a:r>
              <a:rPr lang="en-US"/>
              <a:t>This introductory text can be two lines; they should not be separate paragraphs. </a:t>
            </a:r>
            <a:br>
              <a:rPr lang="en-US"/>
            </a:br>
            <a:r>
              <a:rPr lang="en-US"/>
              <a:t>Avoid the space between by using a soft return (shift + enter) to force the next line.</a:t>
            </a:r>
          </a:p>
        </p:txBody>
      </p:sp>
      <p:sp>
        <p:nvSpPr>
          <p:cNvPr id="13" name="Content Placeholder 5">
            <a:extLst>
              <a:ext uri="{FF2B5EF4-FFF2-40B4-BE49-F238E27FC236}">
                <a16:creationId xmlns:a16="http://schemas.microsoft.com/office/drawing/2014/main" id="{26AB7FE1-6C7A-4C21-9B51-6E7245BA6A00}"/>
              </a:ext>
            </a:extLst>
          </p:cNvPr>
          <p:cNvSpPr>
            <a:spLocks noGrp="1"/>
          </p:cNvSpPr>
          <p:nvPr>
            <p:ph sz="quarter" idx="18"/>
          </p:nvPr>
        </p:nvSpPr>
        <p:spPr>
          <a:xfrm>
            <a:off x="593990" y="2036645"/>
            <a:ext cx="5303520" cy="3960054"/>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Content Placeholder 5">
            <a:extLst>
              <a:ext uri="{FF2B5EF4-FFF2-40B4-BE49-F238E27FC236}">
                <a16:creationId xmlns:a16="http://schemas.microsoft.com/office/drawing/2014/main" id="{3A8BDD4B-851B-4205-A741-6DC9A1A707BA}"/>
              </a:ext>
            </a:extLst>
          </p:cNvPr>
          <p:cNvSpPr>
            <a:spLocks noGrp="1"/>
          </p:cNvSpPr>
          <p:nvPr>
            <p:ph sz="quarter" idx="15"/>
          </p:nvPr>
        </p:nvSpPr>
        <p:spPr>
          <a:xfrm>
            <a:off x="6292503" y="2036645"/>
            <a:ext cx="5303520" cy="3960054"/>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ext Placeholder 5">
            <a:extLst>
              <a:ext uri="{FF2B5EF4-FFF2-40B4-BE49-F238E27FC236}">
                <a16:creationId xmlns:a16="http://schemas.microsoft.com/office/drawing/2014/main" id="{152F3929-56F5-4811-A752-3F16A1AC72DC}"/>
              </a:ext>
            </a:extLst>
          </p:cNvPr>
          <p:cNvSpPr>
            <a:spLocks noGrp="1"/>
          </p:cNvSpPr>
          <p:nvPr>
            <p:ph type="body" sz="quarter" idx="13" hasCustomPrompt="1"/>
          </p:nvPr>
        </p:nvSpPr>
        <p:spPr>
          <a:xfrm>
            <a:off x="593991" y="6135689"/>
            <a:ext cx="9140031" cy="115416"/>
          </a:xfrm>
          <a:prstGeom prst="rect">
            <a:avLst/>
          </a:prstGeom>
        </p:spPr>
        <p:txBody>
          <a:bodyPr vert="horz" wrap="square" lIns="0" tIns="0" rIns="0" bIns="0" rtlCol="0" anchor="b">
            <a:noAutofit/>
          </a:bodyPr>
          <a:lstStyle>
            <a:lvl1pPr>
              <a:lnSpc>
                <a:spcPct val="100000"/>
              </a:lnSpc>
              <a:defRPr lang="en-US" sz="750">
                <a:solidFill>
                  <a:srgbClr val="555555"/>
                </a:solidFill>
              </a:defRPr>
            </a:lvl1pPr>
          </a:lstStyle>
          <a:p>
            <a:pPr lvl="0">
              <a:spcBef>
                <a:spcPts val="250"/>
              </a:spcBef>
            </a:pPr>
            <a:r>
              <a:rPr lang="en-US"/>
              <a:t>Source goes here</a:t>
            </a:r>
          </a:p>
        </p:txBody>
      </p:sp>
      <p:sp>
        <p:nvSpPr>
          <p:cNvPr id="4" name="Slide Number Placeholder 3">
            <a:extLst>
              <a:ext uri="{FF2B5EF4-FFF2-40B4-BE49-F238E27FC236}">
                <a16:creationId xmlns:a16="http://schemas.microsoft.com/office/drawing/2014/main" id="{58013E39-A678-4E9B-92AB-F73802BF52CF}"/>
              </a:ext>
              <a:ext uri="{C183D7F6-B498-43B3-948B-1728B52AA6E4}">
                <adec:decorative xmlns:adec="http://schemas.microsoft.com/office/drawing/2017/decorative" val="1"/>
              </a:ext>
            </a:extLst>
          </p:cNvPr>
          <p:cNvSpPr>
            <a:spLocks noGrp="1"/>
          </p:cNvSpPr>
          <p:nvPr>
            <p:ph type="sldNum" sz="quarter" idx="11"/>
          </p:nvPr>
        </p:nvSpPr>
        <p:spPr>
          <a:xfrm>
            <a:off x="593992" y="6388448"/>
            <a:ext cx="253999" cy="128240"/>
          </a:xfrm>
          <a:prstGeom prst="rect">
            <a:avLst/>
          </a:prstGeom>
        </p:spPr>
        <p:txBody>
          <a:bodyPr>
            <a:noAutofit/>
          </a:bodyPr>
          <a:lstStyle/>
          <a:p>
            <a:fld id="{CD0300D1-3F1C-4290-A0D1-7CD19DBD9909}" type="slidenum">
              <a:rPr lang="en-US" smtClean="0"/>
              <a:pPr/>
              <a:t>‹#›</a:t>
            </a:fld>
            <a:endParaRPr lang="en-US"/>
          </a:p>
        </p:txBody>
      </p:sp>
      <p:sp>
        <p:nvSpPr>
          <p:cNvPr id="2" name="Footer Placeholder 1">
            <a:extLst>
              <a:ext uri="{FF2B5EF4-FFF2-40B4-BE49-F238E27FC236}">
                <a16:creationId xmlns:a16="http://schemas.microsoft.com/office/drawing/2014/main" id="{27737F8D-E142-B46D-3C35-D0BEB2F3DFF0}"/>
              </a:ext>
            </a:extLst>
          </p:cNvPr>
          <p:cNvSpPr>
            <a:spLocks noGrp="1"/>
          </p:cNvSpPr>
          <p:nvPr>
            <p:ph type="ftr" sz="quarter" idx="19"/>
          </p:nvPr>
        </p:nvSpPr>
        <p:spPr>
          <a:xfrm>
            <a:off x="963083" y="6388448"/>
            <a:ext cx="8770938" cy="128240"/>
          </a:xfrm>
          <a:prstGeom prst="rect">
            <a:avLst/>
          </a:prstGeom>
        </p:spPr>
        <p:txBody>
          <a:bodyPr>
            <a:noAutofit/>
          </a:bodyPr>
          <a:lstStyle/>
          <a:p>
            <a:r>
              <a:rPr lang="en-US"/>
              <a:t>Presentation title (edit on slide master)   |   Month ##, 20##   |   Internal use only</a:t>
            </a:r>
          </a:p>
        </p:txBody>
      </p:sp>
    </p:spTree>
    <p:extLst>
      <p:ext uri="{BB962C8B-B14F-4D97-AF65-F5344CB8AC3E}">
        <p14:creationId xmlns:p14="http://schemas.microsoft.com/office/powerpoint/2010/main" val="1223962045"/>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2 Col Intro Content 1 box">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511D169-AB00-49FF-8B6F-87C2B0E152CF}"/>
              </a:ext>
            </a:extLst>
          </p:cNvPr>
          <p:cNvSpPr>
            <a:spLocks noGrp="1"/>
          </p:cNvSpPr>
          <p:nvPr>
            <p:ph type="title" hasCustomPrompt="1"/>
          </p:nvPr>
        </p:nvSpPr>
        <p:spPr/>
        <p:txBody>
          <a:bodyPr>
            <a:noAutofit/>
          </a:bodyPr>
          <a:lstStyle>
            <a:lvl1pPr>
              <a:defRPr/>
            </a:lvl1pPr>
          </a:lstStyle>
          <a:p>
            <a:r>
              <a:rPr lang="en-US"/>
              <a:t>Slide title goes here</a:t>
            </a:r>
          </a:p>
        </p:txBody>
      </p:sp>
      <p:sp>
        <p:nvSpPr>
          <p:cNvPr id="10" name="Text Placeholder 5">
            <a:extLst>
              <a:ext uri="{FF2B5EF4-FFF2-40B4-BE49-F238E27FC236}">
                <a16:creationId xmlns:a16="http://schemas.microsoft.com/office/drawing/2014/main" id="{DA65FF94-E781-48C0-B148-F427E4E19349}"/>
              </a:ext>
            </a:extLst>
          </p:cNvPr>
          <p:cNvSpPr>
            <a:spLocks noGrp="1"/>
          </p:cNvSpPr>
          <p:nvPr>
            <p:ph type="body" sz="quarter" idx="12" hasCustomPrompt="1"/>
          </p:nvPr>
        </p:nvSpPr>
        <p:spPr>
          <a:xfrm>
            <a:off x="593662" y="723901"/>
            <a:ext cx="11003027" cy="307777"/>
          </a:xfrm>
          <a:prstGeom prst="rect">
            <a:avLst/>
          </a:prstGeom>
        </p:spPr>
        <p:txBody>
          <a:bodyPr vert="horz" wrap="square" lIns="0" tIns="45720" rIns="0" bIns="45720" rtlCol="0">
            <a:noAutofit/>
          </a:bodyPr>
          <a:lstStyle>
            <a:lvl1pPr>
              <a:lnSpc>
                <a:spcPct val="100000"/>
              </a:lnSpc>
              <a:defRPr lang="en-US" sz="1500" b="0" dirty="0">
                <a:solidFill>
                  <a:schemeClr val="bg2"/>
                </a:solidFill>
                <a:latin typeface="Avenir Next World Demi" panose="020B0703020202020204" pitchFamily="34" charset="0"/>
                <a:cs typeface="Avenir Next World Demi" panose="020B0703020202020204" pitchFamily="34" charset="0"/>
              </a:defRPr>
            </a:lvl1pPr>
          </a:lstStyle>
          <a:p>
            <a:pPr lvl="0"/>
            <a:r>
              <a:rPr lang="en-US"/>
              <a:t>Subtitle goes here</a:t>
            </a:r>
          </a:p>
        </p:txBody>
      </p:sp>
      <p:sp>
        <p:nvSpPr>
          <p:cNvPr id="9" name="Text Placeholder 5">
            <a:extLst>
              <a:ext uri="{FF2B5EF4-FFF2-40B4-BE49-F238E27FC236}">
                <a16:creationId xmlns:a16="http://schemas.microsoft.com/office/drawing/2014/main" id="{85116EF4-EDE2-4985-AFAE-ECA4F0D6CE66}"/>
              </a:ext>
            </a:extLst>
          </p:cNvPr>
          <p:cNvSpPr>
            <a:spLocks noGrp="1"/>
          </p:cNvSpPr>
          <p:nvPr>
            <p:ph type="body" sz="quarter" idx="14" hasCustomPrompt="1"/>
          </p:nvPr>
        </p:nvSpPr>
        <p:spPr>
          <a:xfrm>
            <a:off x="601229" y="1283748"/>
            <a:ext cx="10988220" cy="615553"/>
          </a:xfrm>
          <a:prstGeom prst="rect">
            <a:avLst/>
          </a:prstGeom>
          <a:noFill/>
        </p:spPr>
        <p:txBody>
          <a:bodyPr wrap="square" lIns="0" tIns="0" rIns="0" bIns="0" rtlCol="0" anchor="t">
            <a:noAutofit/>
          </a:bodyPr>
          <a:lstStyle>
            <a:lvl1pPr>
              <a:lnSpc>
                <a:spcPct val="100000"/>
              </a:lnSpc>
              <a:defRPr lang="en-US" sz="2000" b="0" dirty="0">
                <a:solidFill>
                  <a:schemeClr val="tx2"/>
                </a:solidFill>
              </a:defRPr>
            </a:lvl1pPr>
          </a:lstStyle>
          <a:p>
            <a:pPr lvl="0" defTabSz="380970"/>
            <a:r>
              <a:rPr lang="en-US"/>
              <a:t>This introductory text can be two lines; they should not be separate paragraphs. </a:t>
            </a:r>
            <a:br>
              <a:rPr lang="en-US"/>
            </a:br>
            <a:r>
              <a:rPr lang="en-US"/>
              <a:t>Avoid the space between by using a soft return (shift + enter) to force the next line.</a:t>
            </a:r>
          </a:p>
        </p:txBody>
      </p:sp>
      <p:sp>
        <p:nvSpPr>
          <p:cNvPr id="13" name="Content Placeholder 5">
            <a:extLst>
              <a:ext uri="{FF2B5EF4-FFF2-40B4-BE49-F238E27FC236}">
                <a16:creationId xmlns:a16="http://schemas.microsoft.com/office/drawing/2014/main" id="{26AB7FE1-6C7A-4C21-9B51-6E7245BA6A00}"/>
              </a:ext>
            </a:extLst>
          </p:cNvPr>
          <p:cNvSpPr>
            <a:spLocks noGrp="1"/>
          </p:cNvSpPr>
          <p:nvPr>
            <p:ph sz="quarter" idx="18"/>
          </p:nvPr>
        </p:nvSpPr>
        <p:spPr>
          <a:xfrm>
            <a:off x="593990" y="2036645"/>
            <a:ext cx="11002033" cy="3960054"/>
          </a:xfrm>
        </p:spPr>
        <p:txBody>
          <a:bodyPr numCol="2" spcCol="45720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ext Placeholder 5">
            <a:extLst>
              <a:ext uri="{FF2B5EF4-FFF2-40B4-BE49-F238E27FC236}">
                <a16:creationId xmlns:a16="http://schemas.microsoft.com/office/drawing/2014/main" id="{152F3929-56F5-4811-A752-3F16A1AC72DC}"/>
              </a:ext>
            </a:extLst>
          </p:cNvPr>
          <p:cNvSpPr>
            <a:spLocks noGrp="1"/>
          </p:cNvSpPr>
          <p:nvPr>
            <p:ph type="body" sz="quarter" idx="13" hasCustomPrompt="1"/>
          </p:nvPr>
        </p:nvSpPr>
        <p:spPr>
          <a:xfrm>
            <a:off x="593991" y="6135689"/>
            <a:ext cx="9140031" cy="115416"/>
          </a:xfrm>
          <a:prstGeom prst="rect">
            <a:avLst/>
          </a:prstGeom>
        </p:spPr>
        <p:txBody>
          <a:bodyPr vert="horz" wrap="square" lIns="0" tIns="0" rIns="0" bIns="0" rtlCol="0" anchor="b">
            <a:noAutofit/>
          </a:bodyPr>
          <a:lstStyle>
            <a:lvl1pPr>
              <a:lnSpc>
                <a:spcPct val="100000"/>
              </a:lnSpc>
              <a:defRPr lang="en-US" sz="750">
                <a:solidFill>
                  <a:srgbClr val="555555"/>
                </a:solidFill>
              </a:defRPr>
            </a:lvl1pPr>
          </a:lstStyle>
          <a:p>
            <a:pPr lvl="0">
              <a:spcBef>
                <a:spcPts val="250"/>
              </a:spcBef>
            </a:pPr>
            <a:r>
              <a:rPr lang="en-US"/>
              <a:t>Source goes here</a:t>
            </a:r>
          </a:p>
        </p:txBody>
      </p:sp>
      <p:sp>
        <p:nvSpPr>
          <p:cNvPr id="4" name="Slide Number Placeholder 3">
            <a:extLst>
              <a:ext uri="{FF2B5EF4-FFF2-40B4-BE49-F238E27FC236}">
                <a16:creationId xmlns:a16="http://schemas.microsoft.com/office/drawing/2014/main" id="{58013E39-A678-4E9B-92AB-F73802BF52CF}"/>
              </a:ext>
              <a:ext uri="{C183D7F6-B498-43B3-948B-1728B52AA6E4}">
                <adec:decorative xmlns:adec="http://schemas.microsoft.com/office/drawing/2017/decorative" val="1"/>
              </a:ext>
            </a:extLst>
          </p:cNvPr>
          <p:cNvSpPr>
            <a:spLocks noGrp="1"/>
          </p:cNvSpPr>
          <p:nvPr>
            <p:ph type="sldNum" sz="quarter" idx="11"/>
          </p:nvPr>
        </p:nvSpPr>
        <p:spPr>
          <a:xfrm>
            <a:off x="593992" y="6388448"/>
            <a:ext cx="253999" cy="128240"/>
          </a:xfrm>
          <a:prstGeom prst="rect">
            <a:avLst/>
          </a:prstGeom>
        </p:spPr>
        <p:txBody>
          <a:bodyPr>
            <a:noAutofit/>
          </a:bodyPr>
          <a:lstStyle/>
          <a:p>
            <a:fld id="{CD0300D1-3F1C-4290-A0D1-7CD19DBD9909}" type="slidenum">
              <a:rPr lang="en-US" smtClean="0"/>
              <a:pPr/>
              <a:t>‹#›</a:t>
            </a:fld>
            <a:endParaRPr lang="en-US"/>
          </a:p>
        </p:txBody>
      </p:sp>
      <p:sp>
        <p:nvSpPr>
          <p:cNvPr id="2" name="Footer Placeholder 1">
            <a:extLst>
              <a:ext uri="{FF2B5EF4-FFF2-40B4-BE49-F238E27FC236}">
                <a16:creationId xmlns:a16="http://schemas.microsoft.com/office/drawing/2014/main" id="{27737F8D-E142-B46D-3C35-D0BEB2F3DFF0}"/>
              </a:ext>
            </a:extLst>
          </p:cNvPr>
          <p:cNvSpPr>
            <a:spLocks noGrp="1"/>
          </p:cNvSpPr>
          <p:nvPr>
            <p:ph type="ftr" sz="quarter" idx="19"/>
          </p:nvPr>
        </p:nvSpPr>
        <p:spPr>
          <a:xfrm>
            <a:off x="963083" y="6388448"/>
            <a:ext cx="8770938" cy="128240"/>
          </a:xfrm>
          <a:prstGeom prst="rect">
            <a:avLst/>
          </a:prstGeom>
        </p:spPr>
        <p:txBody>
          <a:bodyPr>
            <a:noAutofit/>
          </a:bodyPr>
          <a:lstStyle/>
          <a:p>
            <a:r>
              <a:rPr lang="en-US"/>
              <a:t>Presentation title (edit on slide master)   |   Month ##, 20##   |   Internal use only</a:t>
            </a:r>
          </a:p>
        </p:txBody>
      </p:sp>
    </p:spTree>
    <p:extLst>
      <p:ext uri="{BB962C8B-B14F-4D97-AF65-F5344CB8AC3E}">
        <p14:creationId xmlns:p14="http://schemas.microsoft.com/office/powerpoint/2010/main" val="2774597757"/>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2 Col Header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FCFDC9-03EC-4780-AB22-9216CFC2ED0A}"/>
              </a:ext>
            </a:extLst>
          </p:cNvPr>
          <p:cNvSpPr>
            <a:spLocks noGrp="1"/>
          </p:cNvSpPr>
          <p:nvPr>
            <p:ph type="title" hasCustomPrompt="1"/>
          </p:nvPr>
        </p:nvSpPr>
        <p:spPr/>
        <p:txBody>
          <a:bodyPr>
            <a:noAutofit/>
          </a:bodyPr>
          <a:lstStyle/>
          <a:p>
            <a:r>
              <a:rPr lang="en-US"/>
              <a:t>Slide title goes here</a:t>
            </a:r>
          </a:p>
        </p:txBody>
      </p:sp>
      <p:sp>
        <p:nvSpPr>
          <p:cNvPr id="12" name="Text Placeholder 5">
            <a:extLst>
              <a:ext uri="{FF2B5EF4-FFF2-40B4-BE49-F238E27FC236}">
                <a16:creationId xmlns:a16="http://schemas.microsoft.com/office/drawing/2014/main" id="{F7BE20E7-9375-4D7A-8D4F-0DD771956F0A}"/>
              </a:ext>
            </a:extLst>
          </p:cNvPr>
          <p:cNvSpPr>
            <a:spLocks noGrp="1"/>
          </p:cNvSpPr>
          <p:nvPr>
            <p:ph type="body" sz="quarter" idx="12" hasCustomPrompt="1"/>
          </p:nvPr>
        </p:nvSpPr>
        <p:spPr>
          <a:xfrm>
            <a:off x="593662" y="723901"/>
            <a:ext cx="11003027" cy="307777"/>
          </a:xfrm>
          <a:prstGeom prst="rect">
            <a:avLst/>
          </a:prstGeom>
        </p:spPr>
        <p:txBody>
          <a:bodyPr vert="horz" wrap="square" lIns="0" tIns="45720" rIns="0" bIns="45720" rtlCol="0">
            <a:noAutofit/>
          </a:bodyPr>
          <a:lstStyle>
            <a:lvl1pPr>
              <a:lnSpc>
                <a:spcPct val="100000"/>
              </a:lnSpc>
              <a:defRPr lang="en-US" sz="1500" b="0" dirty="0">
                <a:solidFill>
                  <a:schemeClr val="bg2"/>
                </a:solidFill>
                <a:latin typeface="Avenir Next World Demi" panose="020B0703020202020204" pitchFamily="34" charset="0"/>
                <a:cs typeface="Avenir Next World Demi" panose="020B0703020202020204" pitchFamily="34" charset="0"/>
              </a:defRPr>
            </a:lvl1pPr>
          </a:lstStyle>
          <a:p>
            <a:pPr lvl="0"/>
            <a:r>
              <a:rPr lang="en-US"/>
              <a:t>Subtitle goes here</a:t>
            </a:r>
          </a:p>
        </p:txBody>
      </p:sp>
      <p:sp>
        <p:nvSpPr>
          <p:cNvPr id="9" name="Text Placeholder 5">
            <a:extLst>
              <a:ext uri="{FF2B5EF4-FFF2-40B4-BE49-F238E27FC236}">
                <a16:creationId xmlns:a16="http://schemas.microsoft.com/office/drawing/2014/main" id="{85116EF4-EDE2-4985-AFAE-ECA4F0D6CE66}"/>
              </a:ext>
            </a:extLst>
          </p:cNvPr>
          <p:cNvSpPr>
            <a:spLocks noGrp="1"/>
          </p:cNvSpPr>
          <p:nvPr>
            <p:ph type="body" sz="quarter" idx="14" hasCustomPrompt="1"/>
          </p:nvPr>
        </p:nvSpPr>
        <p:spPr>
          <a:xfrm>
            <a:off x="593990" y="1283748"/>
            <a:ext cx="5303520" cy="461665"/>
          </a:xfrm>
          <a:prstGeom prst="rect">
            <a:avLst/>
          </a:prstGeom>
          <a:noFill/>
        </p:spPr>
        <p:txBody>
          <a:bodyPr wrap="square" lIns="0" tIns="0" rIns="0" bIns="0" rtlCol="0" anchor="t">
            <a:noAutofit/>
          </a:bodyPr>
          <a:lstStyle>
            <a:lvl1pPr>
              <a:lnSpc>
                <a:spcPct val="100000"/>
              </a:lnSpc>
              <a:defRPr lang="en-US" sz="3000" b="0" dirty="0">
                <a:solidFill>
                  <a:schemeClr val="tx2"/>
                </a:solidFill>
              </a:defRPr>
            </a:lvl1pPr>
          </a:lstStyle>
          <a:p>
            <a:pPr lvl="0" defTabSz="380970"/>
            <a:r>
              <a:rPr lang="en-US"/>
              <a:t>Column 1</a:t>
            </a:r>
          </a:p>
        </p:txBody>
      </p:sp>
      <p:sp>
        <p:nvSpPr>
          <p:cNvPr id="17" name="Content Placeholder 5">
            <a:extLst>
              <a:ext uri="{FF2B5EF4-FFF2-40B4-BE49-F238E27FC236}">
                <a16:creationId xmlns:a16="http://schemas.microsoft.com/office/drawing/2014/main" id="{C62DCBC9-EEBB-4199-B0ED-EBC52C39BB94}"/>
              </a:ext>
            </a:extLst>
          </p:cNvPr>
          <p:cNvSpPr>
            <a:spLocks noGrp="1"/>
          </p:cNvSpPr>
          <p:nvPr>
            <p:ph sz="quarter" idx="18"/>
          </p:nvPr>
        </p:nvSpPr>
        <p:spPr>
          <a:xfrm>
            <a:off x="593990" y="1882757"/>
            <a:ext cx="5303520" cy="4113943"/>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ext Placeholder 5">
            <a:extLst>
              <a:ext uri="{FF2B5EF4-FFF2-40B4-BE49-F238E27FC236}">
                <a16:creationId xmlns:a16="http://schemas.microsoft.com/office/drawing/2014/main" id="{4D157D37-8433-4C93-9DFE-D01B2D5A24EF}"/>
              </a:ext>
            </a:extLst>
          </p:cNvPr>
          <p:cNvSpPr>
            <a:spLocks noGrp="1"/>
          </p:cNvSpPr>
          <p:nvPr>
            <p:ph type="body" sz="quarter" idx="15" hasCustomPrompt="1"/>
          </p:nvPr>
        </p:nvSpPr>
        <p:spPr>
          <a:xfrm>
            <a:off x="6289576" y="1283748"/>
            <a:ext cx="5303520" cy="461665"/>
          </a:xfrm>
          <a:prstGeom prst="rect">
            <a:avLst/>
          </a:prstGeom>
          <a:noFill/>
        </p:spPr>
        <p:txBody>
          <a:bodyPr wrap="square" lIns="0" tIns="0" rIns="0" bIns="0" rtlCol="0" anchor="t">
            <a:noAutofit/>
          </a:bodyPr>
          <a:lstStyle>
            <a:lvl1pPr>
              <a:lnSpc>
                <a:spcPct val="100000"/>
              </a:lnSpc>
              <a:defRPr lang="en-US" sz="3000" b="0" dirty="0">
                <a:solidFill>
                  <a:schemeClr val="tx2"/>
                </a:solidFill>
              </a:defRPr>
            </a:lvl1pPr>
          </a:lstStyle>
          <a:p>
            <a:pPr lvl="0" defTabSz="380970"/>
            <a:r>
              <a:rPr lang="en-US"/>
              <a:t>Column 2</a:t>
            </a:r>
          </a:p>
        </p:txBody>
      </p:sp>
      <p:sp>
        <p:nvSpPr>
          <p:cNvPr id="18" name="Content Placeholder 5">
            <a:extLst>
              <a:ext uri="{FF2B5EF4-FFF2-40B4-BE49-F238E27FC236}">
                <a16:creationId xmlns:a16="http://schemas.microsoft.com/office/drawing/2014/main" id="{0D1E525E-DDE1-4359-B3A8-D5C7C25AA311}"/>
              </a:ext>
            </a:extLst>
          </p:cNvPr>
          <p:cNvSpPr>
            <a:spLocks noGrp="1"/>
          </p:cNvSpPr>
          <p:nvPr>
            <p:ph sz="quarter" idx="19"/>
          </p:nvPr>
        </p:nvSpPr>
        <p:spPr>
          <a:xfrm>
            <a:off x="6288911" y="1882757"/>
            <a:ext cx="5303520" cy="4113943"/>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Text Placeholder 5">
            <a:extLst>
              <a:ext uri="{FF2B5EF4-FFF2-40B4-BE49-F238E27FC236}">
                <a16:creationId xmlns:a16="http://schemas.microsoft.com/office/drawing/2014/main" id="{AD9E9D70-AD2E-4ADC-BE5E-A4A35D514D1E}"/>
              </a:ext>
            </a:extLst>
          </p:cNvPr>
          <p:cNvSpPr>
            <a:spLocks noGrp="1"/>
          </p:cNvSpPr>
          <p:nvPr>
            <p:ph type="body" sz="quarter" idx="13" hasCustomPrompt="1"/>
          </p:nvPr>
        </p:nvSpPr>
        <p:spPr>
          <a:xfrm>
            <a:off x="593991" y="6135689"/>
            <a:ext cx="9140031" cy="115416"/>
          </a:xfrm>
          <a:prstGeom prst="rect">
            <a:avLst/>
          </a:prstGeom>
        </p:spPr>
        <p:txBody>
          <a:bodyPr vert="horz" wrap="square" lIns="0" tIns="0" rIns="0" bIns="0" rtlCol="0" anchor="b">
            <a:noAutofit/>
          </a:bodyPr>
          <a:lstStyle>
            <a:lvl1pPr>
              <a:lnSpc>
                <a:spcPct val="100000"/>
              </a:lnSpc>
              <a:defRPr lang="en-US" sz="750">
                <a:solidFill>
                  <a:srgbClr val="555555"/>
                </a:solidFill>
              </a:defRPr>
            </a:lvl1pPr>
          </a:lstStyle>
          <a:p>
            <a:pPr lvl="0">
              <a:spcBef>
                <a:spcPts val="250"/>
              </a:spcBef>
            </a:pPr>
            <a:r>
              <a:rPr lang="en-US"/>
              <a:t>Source goes here</a:t>
            </a:r>
          </a:p>
        </p:txBody>
      </p:sp>
      <p:sp>
        <p:nvSpPr>
          <p:cNvPr id="4" name="Slide Number Placeholder 3">
            <a:extLst>
              <a:ext uri="{FF2B5EF4-FFF2-40B4-BE49-F238E27FC236}">
                <a16:creationId xmlns:a16="http://schemas.microsoft.com/office/drawing/2014/main" id="{58013E39-A678-4E9B-92AB-F73802BF52CF}"/>
              </a:ext>
              <a:ext uri="{C183D7F6-B498-43B3-948B-1728B52AA6E4}">
                <adec:decorative xmlns:adec="http://schemas.microsoft.com/office/drawing/2017/decorative" val="1"/>
              </a:ext>
            </a:extLst>
          </p:cNvPr>
          <p:cNvSpPr>
            <a:spLocks noGrp="1"/>
          </p:cNvSpPr>
          <p:nvPr>
            <p:ph type="sldNum" sz="quarter" idx="11"/>
          </p:nvPr>
        </p:nvSpPr>
        <p:spPr>
          <a:xfrm>
            <a:off x="593992" y="6388448"/>
            <a:ext cx="253999" cy="128240"/>
          </a:xfrm>
          <a:prstGeom prst="rect">
            <a:avLst/>
          </a:prstGeom>
        </p:spPr>
        <p:txBody>
          <a:bodyPr>
            <a:noAutofit/>
          </a:bodyPr>
          <a:lstStyle/>
          <a:p>
            <a:fld id="{CD0300D1-3F1C-4290-A0D1-7CD19DBD9909}" type="slidenum">
              <a:rPr lang="en-US" smtClean="0"/>
              <a:pPr/>
              <a:t>‹#›</a:t>
            </a:fld>
            <a:endParaRPr lang="en-US"/>
          </a:p>
        </p:txBody>
      </p:sp>
      <p:sp>
        <p:nvSpPr>
          <p:cNvPr id="5" name="Footer Placeholder 4">
            <a:extLst>
              <a:ext uri="{FF2B5EF4-FFF2-40B4-BE49-F238E27FC236}">
                <a16:creationId xmlns:a16="http://schemas.microsoft.com/office/drawing/2014/main" id="{771E70C9-2ECE-7EA0-0DEB-06B1D80F2F27}"/>
              </a:ext>
            </a:extLst>
          </p:cNvPr>
          <p:cNvSpPr>
            <a:spLocks noGrp="1"/>
          </p:cNvSpPr>
          <p:nvPr>
            <p:ph type="ftr" sz="quarter" idx="20"/>
          </p:nvPr>
        </p:nvSpPr>
        <p:spPr>
          <a:xfrm>
            <a:off x="963083" y="6388448"/>
            <a:ext cx="8770938" cy="128240"/>
          </a:xfrm>
          <a:prstGeom prst="rect">
            <a:avLst/>
          </a:prstGeom>
        </p:spPr>
        <p:txBody>
          <a:bodyPr>
            <a:noAutofit/>
          </a:bodyPr>
          <a:lstStyle/>
          <a:p>
            <a:r>
              <a:rPr lang="en-US"/>
              <a:t>Presentation title (edit on slide master)   |   Month ##, 20##   |   Internal use only</a:t>
            </a:r>
          </a:p>
        </p:txBody>
      </p:sp>
    </p:spTree>
    <p:extLst>
      <p:ext uri="{BB962C8B-B14F-4D97-AF65-F5344CB8AC3E}">
        <p14:creationId xmlns:p14="http://schemas.microsoft.com/office/powerpoint/2010/main" val="1386372115"/>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3 Col Header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FCFDC9-03EC-4780-AB22-9216CFC2ED0A}"/>
              </a:ext>
            </a:extLst>
          </p:cNvPr>
          <p:cNvSpPr>
            <a:spLocks noGrp="1"/>
          </p:cNvSpPr>
          <p:nvPr>
            <p:ph type="title" hasCustomPrompt="1"/>
          </p:nvPr>
        </p:nvSpPr>
        <p:spPr/>
        <p:txBody>
          <a:bodyPr>
            <a:noAutofit/>
          </a:bodyPr>
          <a:lstStyle/>
          <a:p>
            <a:r>
              <a:rPr lang="en-US"/>
              <a:t>Slide title goes here</a:t>
            </a:r>
          </a:p>
        </p:txBody>
      </p:sp>
      <p:sp>
        <p:nvSpPr>
          <p:cNvPr id="15" name="Text Placeholder 5">
            <a:extLst>
              <a:ext uri="{FF2B5EF4-FFF2-40B4-BE49-F238E27FC236}">
                <a16:creationId xmlns:a16="http://schemas.microsoft.com/office/drawing/2014/main" id="{0D8D5D26-AE04-4CFB-B6D8-963F84EF167F}"/>
              </a:ext>
            </a:extLst>
          </p:cNvPr>
          <p:cNvSpPr>
            <a:spLocks noGrp="1"/>
          </p:cNvSpPr>
          <p:nvPr>
            <p:ph type="body" sz="quarter" idx="12" hasCustomPrompt="1"/>
          </p:nvPr>
        </p:nvSpPr>
        <p:spPr>
          <a:xfrm>
            <a:off x="593662" y="723901"/>
            <a:ext cx="11003027" cy="307777"/>
          </a:xfrm>
          <a:prstGeom prst="rect">
            <a:avLst/>
          </a:prstGeom>
        </p:spPr>
        <p:txBody>
          <a:bodyPr vert="horz" wrap="square" lIns="0" tIns="45720" rIns="0" bIns="45720" rtlCol="0">
            <a:noAutofit/>
          </a:bodyPr>
          <a:lstStyle>
            <a:lvl1pPr>
              <a:lnSpc>
                <a:spcPct val="100000"/>
              </a:lnSpc>
              <a:defRPr lang="en-US" sz="1500" b="0" dirty="0">
                <a:solidFill>
                  <a:schemeClr val="bg2"/>
                </a:solidFill>
                <a:latin typeface="Avenir Next World Demi" panose="020B0703020202020204" pitchFamily="34" charset="0"/>
                <a:cs typeface="Avenir Next World Demi" panose="020B0703020202020204" pitchFamily="34" charset="0"/>
              </a:defRPr>
            </a:lvl1pPr>
          </a:lstStyle>
          <a:p>
            <a:pPr lvl="0"/>
            <a:r>
              <a:rPr lang="en-US"/>
              <a:t>Subtitle goes here</a:t>
            </a:r>
          </a:p>
        </p:txBody>
      </p:sp>
      <p:sp>
        <p:nvSpPr>
          <p:cNvPr id="9" name="Text Placeholder 5">
            <a:extLst>
              <a:ext uri="{FF2B5EF4-FFF2-40B4-BE49-F238E27FC236}">
                <a16:creationId xmlns:a16="http://schemas.microsoft.com/office/drawing/2014/main" id="{85116EF4-EDE2-4985-AFAE-ECA4F0D6CE66}"/>
              </a:ext>
            </a:extLst>
          </p:cNvPr>
          <p:cNvSpPr>
            <a:spLocks noGrp="1"/>
          </p:cNvSpPr>
          <p:nvPr>
            <p:ph type="body" sz="quarter" idx="14" hasCustomPrompt="1"/>
          </p:nvPr>
        </p:nvSpPr>
        <p:spPr>
          <a:xfrm>
            <a:off x="593990" y="1283748"/>
            <a:ext cx="3398520" cy="461665"/>
          </a:xfrm>
          <a:prstGeom prst="rect">
            <a:avLst/>
          </a:prstGeom>
          <a:noFill/>
        </p:spPr>
        <p:txBody>
          <a:bodyPr wrap="square" lIns="0" tIns="0" rIns="0" bIns="0" rtlCol="0" anchor="t">
            <a:noAutofit/>
          </a:bodyPr>
          <a:lstStyle>
            <a:lvl1pPr>
              <a:lnSpc>
                <a:spcPct val="100000"/>
              </a:lnSpc>
              <a:defRPr lang="en-US" sz="3000" b="0" dirty="0">
                <a:solidFill>
                  <a:schemeClr val="tx2"/>
                </a:solidFill>
              </a:defRPr>
            </a:lvl1pPr>
          </a:lstStyle>
          <a:p>
            <a:pPr lvl="0" defTabSz="380970"/>
            <a:r>
              <a:rPr lang="en-US"/>
              <a:t>Column 1</a:t>
            </a:r>
          </a:p>
        </p:txBody>
      </p:sp>
      <p:sp>
        <p:nvSpPr>
          <p:cNvPr id="6" name="Content Placeholder 5">
            <a:extLst>
              <a:ext uri="{FF2B5EF4-FFF2-40B4-BE49-F238E27FC236}">
                <a16:creationId xmlns:a16="http://schemas.microsoft.com/office/drawing/2014/main" id="{1909504B-86F3-42DF-8BC7-C509620292D5}"/>
              </a:ext>
            </a:extLst>
          </p:cNvPr>
          <p:cNvSpPr>
            <a:spLocks noGrp="1"/>
          </p:cNvSpPr>
          <p:nvPr>
            <p:ph sz="quarter" idx="20"/>
          </p:nvPr>
        </p:nvSpPr>
        <p:spPr>
          <a:xfrm>
            <a:off x="593990" y="1882756"/>
            <a:ext cx="3398520" cy="4237538"/>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ext Placeholder 5">
            <a:extLst>
              <a:ext uri="{FF2B5EF4-FFF2-40B4-BE49-F238E27FC236}">
                <a16:creationId xmlns:a16="http://schemas.microsoft.com/office/drawing/2014/main" id="{4D157D37-8433-4C93-9DFE-D01B2D5A24EF}"/>
              </a:ext>
            </a:extLst>
          </p:cNvPr>
          <p:cNvSpPr>
            <a:spLocks noGrp="1"/>
          </p:cNvSpPr>
          <p:nvPr>
            <p:ph type="body" sz="quarter" idx="15" hasCustomPrompt="1"/>
          </p:nvPr>
        </p:nvSpPr>
        <p:spPr>
          <a:xfrm>
            <a:off x="4394094" y="1283748"/>
            <a:ext cx="3398520" cy="461665"/>
          </a:xfrm>
          <a:prstGeom prst="rect">
            <a:avLst/>
          </a:prstGeom>
          <a:noFill/>
        </p:spPr>
        <p:txBody>
          <a:bodyPr wrap="square" lIns="0" tIns="0" rIns="0" bIns="0" rtlCol="0" anchor="t">
            <a:noAutofit/>
          </a:bodyPr>
          <a:lstStyle>
            <a:lvl1pPr>
              <a:lnSpc>
                <a:spcPct val="100000"/>
              </a:lnSpc>
              <a:defRPr lang="en-US" sz="3000" b="0" dirty="0">
                <a:solidFill>
                  <a:schemeClr val="tx2"/>
                </a:solidFill>
              </a:defRPr>
            </a:lvl1pPr>
          </a:lstStyle>
          <a:p>
            <a:pPr lvl="0" defTabSz="380970"/>
            <a:r>
              <a:rPr lang="en-US"/>
              <a:t>Column 2</a:t>
            </a:r>
          </a:p>
        </p:txBody>
      </p:sp>
      <p:sp>
        <p:nvSpPr>
          <p:cNvPr id="17" name="Content Placeholder 5">
            <a:extLst>
              <a:ext uri="{FF2B5EF4-FFF2-40B4-BE49-F238E27FC236}">
                <a16:creationId xmlns:a16="http://schemas.microsoft.com/office/drawing/2014/main" id="{850B7DD3-3932-4C6C-8E75-2FE25CB1EEF8}"/>
              </a:ext>
            </a:extLst>
          </p:cNvPr>
          <p:cNvSpPr>
            <a:spLocks noGrp="1"/>
          </p:cNvSpPr>
          <p:nvPr>
            <p:ph sz="quarter" idx="21"/>
          </p:nvPr>
        </p:nvSpPr>
        <p:spPr>
          <a:xfrm>
            <a:off x="4394093" y="1882756"/>
            <a:ext cx="3398520" cy="4237538"/>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ext Placeholder 5">
            <a:extLst>
              <a:ext uri="{FF2B5EF4-FFF2-40B4-BE49-F238E27FC236}">
                <a16:creationId xmlns:a16="http://schemas.microsoft.com/office/drawing/2014/main" id="{19C1C6D2-B908-4D86-B250-B4B5BC34D0D4}"/>
              </a:ext>
            </a:extLst>
          </p:cNvPr>
          <p:cNvSpPr>
            <a:spLocks noGrp="1"/>
          </p:cNvSpPr>
          <p:nvPr>
            <p:ph type="body" sz="quarter" idx="18" hasCustomPrompt="1"/>
          </p:nvPr>
        </p:nvSpPr>
        <p:spPr>
          <a:xfrm>
            <a:off x="8194198" y="1283748"/>
            <a:ext cx="3398520" cy="461665"/>
          </a:xfrm>
          <a:prstGeom prst="rect">
            <a:avLst/>
          </a:prstGeom>
          <a:noFill/>
        </p:spPr>
        <p:txBody>
          <a:bodyPr wrap="square" lIns="0" tIns="0" rIns="0" bIns="0" rtlCol="0" anchor="t">
            <a:noAutofit/>
          </a:bodyPr>
          <a:lstStyle>
            <a:lvl1pPr>
              <a:lnSpc>
                <a:spcPct val="100000"/>
              </a:lnSpc>
              <a:defRPr lang="en-US" sz="3000" b="0" dirty="0">
                <a:solidFill>
                  <a:schemeClr val="tx2"/>
                </a:solidFill>
              </a:defRPr>
            </a:lvl1pPr>
          </a:lstStyle>
          <a:p>
            <a:pPr lvl="0" defTabSz="380970"/>
            <a:r>
              <a:rPr lang="en-US"/>
              <a:t>Column 3</a:t>
            </a:r>
          </a:p>
        </p:txBody>
      </p:sp>
      <p:sp>
        <p:nvSpPr>
          <p:cNvPr id="18" name="Content Placeholder 5">
            <a:extLst>
              <a:ext uri="{FF2B5EF4-FFF2-40B4-BE49-F238E27FC236}">
                <a16:creationId xmlns:a16="http://schemas.microsoft.com/office/drawing/2014/main" id="{9560ED45-5E5D-4885-ADF5-5F669AD66491}"/>
              </a:ext>
            </a:extLst>
          </p:cNvPr>
          <p:cNvSpPr>
            <a:spLocks noGrp="1"/>
          </p:cNvSpPr>
          <p:nvPr>
            <p:ph sz="quarter" idx="22"/>
          </p:nvPr>
        </p:nvSpPr>
        <p:spPr>
          <a:xfrm>
            <a:off x="8194197" y="1882756"/>
            <a:ext cx="3398520" cy="4237538"/>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Text Placeholder 5">
            <a:extLst>
              <a:ext uri="{FF2B5EF4-FFF2-40B4-BE49-F238E27FC236}">
                <a16:creationId xmlns:a16="http://schemas.microsoft.com/office/drawing/2014/main" id="{93A936A7-D74D-4854-9AC1-14E85A55F1F5}"/>
              </a:ext>
            </a:extLst>
          </p:cNvPr>
          <p:cNvSpPr>
            <a:spLocks noGrp="1"/>
          </p:cNvSpPr>
          <p:nvPr>
            <p:ph type="body" sz="quarter" idx="13" hasCustomPrompt="1"/>
          </p:nvPr>
        </p:nvSpPr>
        <p:spPr>
          <a:xfrm>
            <a:off x="593991" y="6135689"/>
            <a:ext cx="9140031" cy="115416"/>
          </a:xfrm>
          <a:prstGeom prst="rect">
            <a:avLst/>
          </a:prstGeom>
        </p:spPr>
        <p:txBody>
          <a:bodyPr vert="horz" wrap="square" lIns="0" tIns="0" rIns="0" bIns="0" rtlCol="0" anchor="b">
            <a:noAutofit/>
          </a:bodyPr>
          <a:lstStyle>
            <a:lvl1pPr>
              <a:lnSpc>
                <a:spcPct val="100000"/>
              </a:lnSpc>
              <a:defRPr lang="en-US" sz="750">
                <a:solidFill>
                  <a:srgbClr val="555555"/>
                </a:solidFill>
              </a:defRPr>
            </a:lvl1pPr>
          </a:lstStyle>
          <a:p>
            <a:pPr lvl="0">
              <a:spcBef>
                <a:spcPts val="250"/>
              </a:spcBef>
            </a:pPr>
            <a:r>
              <a:rPr lang="en-US"/>
              <a:t>Source goes here</a:t>
            </a:r>
          </a:p>
        </p:txBody>
      </p:sp>
      <p:sp>
        <p:nvSpPr>
          <p:cNvPr id="4" name="Slide Number Placeholder 3">
            <a:extLst>
              <a:ext uri="{FF2B5EF4-FFF2-40B4-BE49-F238E27FC236}">
                <a16:creationId xmlns:a16="http://schemas.microsoft.com/office/drawing/2014/main" id="{58013E39-A678-4E9B-92AB-F73802BF52CF}"/>
              </a:ext>
              <a:ext uri="{C183D7F6-B498-43B3-948B-1728B52AA6E4}">
                <adec:decorative xmlns:adec="http://schemas.microsoft.com/office/drawing/2017/decorative" val="1"/>
              </a:ext>
            </a:extLst>
          </p:cNvPr>
          <p:cNvSpPr>
            <a:spLocks noGrp="1"/>
          </p:cNvSpPr>
          <p:nvPr>
            <p:ph type="sldNum" sz="quarter" idx="11"/>
          </p:nvPr>
        </p:nvSpPr>
        <p:spPr>
          <a:xfrm>
            <a:off x="593992" y="6388448"/>
            <a:ext cx="253999" cy="128240"/>
          </a:xfrm>
          <a:prstGeom prst="rect">
            <a:avLst/>
          </a:prstGeom>
        </p:spPr>
        <p:txBody>
          <a:bodyPr>
            <a:noAutofit/>
          </a:bodyPr>
          <a:lstStyle/>
          <a:p>
            <a:fld id="{CD0300D1-3F1C-4290-A0D1-7CD19DBD9909}" type="slidenum">
              <a:rPr lang="en-US" smtClean="0"/>
              <a:pPr/>
              <a:t>‹#›</a:t>
            </a:fld>
            <a:endParaRPr lang="en-US"/>
          </a:p>
        </p:txBody>
      </p:sp>
      <p:sp>
        <p:nvSpPr>
          <p:cNvPr id="5" name="Footer Placeholder 4">
            <a:extLst>
              <a:ext uri="{FF2B5EF4-FFF2-40B4-BE49-F238E27FC236}">
                <a16:creationId xmlns:a16="http://schemas.microsoft.com/office/drawing/2014/main" id="{2D07C156-86C8-FEFE-D7F4-DEAA5357952E}"/>
              </a:ext>
            </a:extLst>
          </p:cNvPr>
          <p:cNvSpPr>
            <a:spLocks noGrp="1"/>
          </p:cNvSpPr>
          <p:nvPr>
            <p:ph type="ftr" sz="quarter" idx="23"/>
          </p:nvPr>
        </p:nvSpPr>
        <p:spPr>
          <a:xfrm>
            <a:off x="963083" y="6388448"/>
            <a:ext cx="8770938" cy="128240"/>
          </a:xfrm>
          <a:prstGeom prst="rect">
            <a:avLst/>
          </a:prstGeom>
        </p:spPr>
        <p:txBody>
          <a:bodyPr>
            <a:noAutofit/>
          </a:bodyPr>
          <a:lstStyle/>
          <a:p>
            <a:r>
              <a:rPr lang="en-US"/>
              <a:t>Presentation title (edit on slide master)   |   Month ##, 20##   |   Internal use only</a:t>
            </a:r>
          </a:p>
        </p:txBody>
      </p:sp>
    </p:spTree>
    <p:extLst>
      <p:ext uri="{BB962C8B-B14F-4D97-AF65-F5344CB8AC3E}">
        <p14:creationId xmlns:p14="http://schemas.microsoft.com/office/powerpoint/2010/main" val="2190860676"/>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4 Col Header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FCFDC9-03EC-4780-AB22-9216CFC2ED0A}"/>
              </a:ext>
            </a:extLst>
          </p:cNvPr>
          <p:cNvSpPr>
            <a:spLocks noGrp="1"/>
          </p:cNvSpPr>
          <p:nvPr>
            <p:ph type="title" hasCustomPrompt="1"/>
          </p:nvPr>
        </p:nvSpPr>
        <p:spPr/>
        <p:txBody>
          <a:bodyPr>
            <a:noAutofit/>
          </a:bodyPr>
          <a:lstStyle/>
          <a:p>
            <a:r>
              <a:rPr lang="en-US"/>
              <a:t>Slide title goes here</a:t>
            </a:r>
          </a:p>
        </p:txBody>
      </p:sp>
      <p:sp>
        <p:nvSpPr>
          <p:cNvPr id="17" name="Text Placeholder 5">
            <a:extLst>
              <a:ext uri="{FF2B5EF4-FFF2-40B4-BE49-F238E27FC236}">
                <a16:creationId xmlns:a16="http://schemas.microsoft.com/office/drawing/2014/main" id="{CD2994C3-A9C6-4A4E-8646-CFF3867EB1F6}"/>
              </a:ext>
            </a:extLst>
          </p:cNvPr>
          <p:cNvSpPr>
            <a:spLocks noGrp="1"/>
          </p:cNvSpPr>
          <p:nvPr>
            <p:ph type="body" sz="quarter" idx="12" hasCustomPrompt="1"/>
          </p:nvPr>
        </p:nvSpPr>
        <p:spPr>
          <a:xfrm>
            <a:off x="593661" y="723901"/>
            <a:ext cx="11002348" cy="307777"/>
          </a:xfrm>
          <a:prstGeom prst="rect">
            <a:avLst/>
          </a:prstGeom>
        </p:spPr>
        <p:txBody>
          <a:bodyPr vert="horz" wrap="square" lIns="0" tIns="45720" rIns="0" bIns="45720" rtlCol="0">
            <a:noAutofit/>
          </a:bodyPr>
          <a:lstStyle>
            <a:lvl1pPr>
              <a:lnSpc>
                <a:spcPct val="100000"/>
              </a:lnSpc>
              <a:defRPr lang="en-US" sz="1500" b="0" dirty="0">
                <a:solidFill>
                  <a:schemeClr val="bg2"/>
                </a:solidFill>
                <a:latin typeface="Avenir Next World Demi" panose="020B0703020202020204" pitchFamily="34" charset="0"/>
                <a:cs typeface="Avenir Next World Demi" panose="020B0703020202020204" pitchFamily="34" charset="0"/>
              </a:defRPr>
            </a:lvl1pPr>
          </a:lstStyle>
          <a:p>
            <a:pPr lvl="0"/>
            <a:r>
              <a:rPr lang="en-US"/>
              <a:t>Subtitle goes here</a:t>
            </a:r>
          </a:p>
        </p:txBody>
      </p:sp>
      <p:sp>
        <p:nvSpPr>
          <p:cNvPr id="9" name="Text Placeholder 5">
            <a:extLst>
              <a:ext uri="{FF2B5EF4-FFF2-40B4-BE49-F238E27FC236}">
                <a16:creationId xmlns:a16="http://schemas.microsoft.com/office/drawing/2014/main" id="{85116EF4-EDE2-4985-AFAE-ECA4F0D6CE66}"/>
              </a:ext>
            </a:extLst>
          </p:cNvPr>
          <p:cNvSpPr>
            <a:spLocks noGrp="1"/>
          </p:cNvSpPr>
          <p:nvPr>
            <p:ph type="body" sz="quarter" idx="14" hasCustomPrompt="1"/>
          </p:nvPr>
        </p:nvSpPr>
        <p:spPr>
          <a:xfrm>
            <a:off x="593990" y="1283748"/>
            <a:ext cx="2446020" cy="461665"/>
          </a:xfrm>
          <a:prstGeom prst="rect">
            <a:avLst/>
          </a:prstGeom>
          <a:noFill/>
        </p:spPr>
        <p:txBody>
          <a:bodyPr wrap="square" lIns="0" tIns="0" rIns="0" bIns="0" rtlCol="0" anchor="t">
            <a:noAutofit/>
          </a:bodyPr>
          <a:lstStyle>
            <a:lvl1pPr>
              <a:lnSpc>
                <a:spcPct val="100000"/>
              </a:lnSpc>
              <a:defRPr lang="en-US" sz="3000" b="0" dirty="0">
                <a:solidFill>
                  <a:schemeClr val="tx2"/>
                </a:solidFill>
              </a:defRPr>
            </a:lvl1pPr>
          </a:lstStyle>
          <a:p>
            <a:pPr lvl="0" defTabSz="380970"/>
            <a:r>
              <a:rPr lang="en-US"/>
              <a:t>Column 1</a:t>
            </a:r>
          </a:p>
        </p:txBody>
      </p:sp>
      <p:sp>
        <p:nvSpPr>
          <p:cNvPr id="6" name="Content Placeholder 5">
            <a:extLst>
              <a:ext uri="{FF2B5EF4-FFF2-40B4-BE49-F238E27FC236}">
                <a16:creationId xmlns:a16="http://schemas.microsoft.com/office/drawing/2014/main" id="{65C473A0-9F20-4315-B72A-F180085EE626}"/>
              </a:ext>
            </a:extLst>
          </p:cNvPr>
          <p:cNvSpPr>
            <a:spLocks noGrp="1"/>
          </p:cNvSpPr>
          <p:nvPr>
            <p:ph sz="quarter" idx="22"/>
          </p:nvPr>
        </p:nvSpPr>
        <p:spPr>
          <a:xfrm>
            <a:off x="593990" y="1882756"/>
            <a:ext cx="2446020" cy="4237538"/>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ext Placeholder 5">
            <a:extLst>
              <a:ext uri="{FF2B5EF4-FFF2-40B4-BE49-F238E27FC236}">
                <a16:creationId xmlns:a16="http://schemas.microsoft.com/office/drawing/2014/main" id="{4D157D37-8433-4C93-9DFE-D01B2D5A24EF}"/>
              </a:ext>
            </a:extLst>
          </p:cNvPr>
          <p:cNvSpPr>
            <a:spLocks noGrp="1"/>
          </p:cNvSpPr>
          <p:nvPr>
            <p:ph type="body" sz="quarter" idx="15" hasCustomPrompt="1"/>
          </p:nvPr>
        </p:nvSpPr>
        <p:spPr>
          <a:xfrm>
            <a:off x="3445989" y="1283748"/>
            <a:ext cx="2446020" cy="461665"/>
          </a:xfrm>
          <a:prstGeom prst="rect">
            <a:avLst/>
          </a:prstGeom>
          <a:noFill/>
        </p:spPr>
        <p:txBody>
          <a:bodyPr wrap="square" lIns="0" tIns="0" rIns="0" bIns="0" rtlCol="0" anchor="t">
            <a:noAutofit/>
          </a:bodyPr>
          <a:lstStyle>
            <a:lvl1pPr>
              <a:lnSpc>
                <a:spcPct val="100000"/>
              </a:lnSpc>
              <a:defRPr lang="en-US" sz="3000" b="0" dirty="0">
                <a:solidFill>
                  <a:schemeClr val="tx2"/>
                </a:solidFill>
              </a:defRPr>
            </a:lvl1pPr>
          </a:lstStyle>
          <a:p>
            <a:pPr lvl="0" defTabSz="380970"/>
            <a:r>
              <a:rPr lang="en-US"/>
              <a:t>Column 2</a:t>
            </a:r>
          </a:p>
        </p:txBody>
      </p:sp>
      <p:sp>
        <p:nvSpPr>
          <p:cNvPr id="19" name="Content Placeholder 5">
            <a:extLst>
              <a:ext uri="{FF2B5EF4-FFF2-40B4-BE49-F238E27FC236}">
                <a16:creationId xmlns:a16="http://schemas.microsoft.com/office/drawing/2014/main" id="{59C0DE62-8BD8-458B-9C21-881D155577C9}"/>
              </a:ext>
            </a:extLst>
          </p:cNvPr>
          <p:cNvSpPr>
            <a:spLocks noGrp="1"/>
          </p:cNvSpPr>
          <p:nvPr>
            <p:ph sz="quarter" idx="23"/>
          </p:nvPr>
        </p:nvSpPr>
        <p:spPr>
          <a:xfrm>
            <a:off x="3443758" y="1882756"/>
            <a:ext cx="2446020" cy="4237538"/>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ext Placeholder 5">
            <a:extLst>
              <a:ext uri="{FF2B5EF4-FFF2-40B4-BE49-F238E27FC236}">
                <a16:creationId xmlns:a16="http://schemas.microsoft.com/office/drawing/2014/main" id="{19C1C6D2-B908-4D86-B250-B4B5BC34D0D4}"/>
              </a:ext>
            </a:extLst>
          </p:cNvPr>
          <p:cNvSpPr>
            <a:spLocks noGrp="1"/>
          </p:cNvSpPr>
          <p:nvPr>
            <p:ph type="body" sz="quarter" idx="18" hasCustomPrompt="1"/>
          </p:nvPr>
        </p:nvSpPr>
        <p:spPr>
          <a:xfrm>
            <a:off x="6297988" y="1283748"/>
            <a:ext cx="2446020" cy="461665"/>
          </a:xfrm>
          <a:prstGeom prst="rect">
            <a:avLst/>
          </a:prstGeom>
          <a:noFill/>
        </p:spPr>
        <p:txBody>
          <a:bodyPr wrap="square" lIns="0" tIns="0" rIns="0" bIns="0" rtlCol="0" anchor="t">
            <a:noAutofit/>
          </a:bodyPr>
          <a:lstStyle>
            <a:lvl1pPr>
              <a:lnSpc>
                <a:spcPct val="100000"/>
              </a:lnSpc>
              <a:defRPr lang="en-US" sz="3000" b="0" dirty="0">
                <a:solidFill>
                  <a:schemeClr val="tx2"/>
                </a:solidFill>
              </a:defRPr>
            </a:lvl1pPr>
          </a:lstStyle>
          <a:p>
            <a:pPr lvl="0" defTabSz="380970"/>
            <a:r>
              <a:rPr lang="en-US"/>
              <a:t>Column 3</a:t>
            </a:r>
          </a:p>
        </p:txBody>
      </p:sp>
      <p:sp>
        <p:nvSpPr>
          <p:cNvPr id="20" name="Content Placeholder 5">
            <a:extLst>
              <a:ext uri="{FF2B5EF4-FFF2-40B4-BE49-F238E27FC236}">
                <a16:creationId xmlns:a16="http://schemas.microsoft.com/office/drawing/2014/main" id="{FBFD5CDD-9F29-4F19-8191-612B6FFE7408}"/>
              </a:ext>
            </a:extLst>
          </p:cNvPr>
          <p:cNvSpPr>
            <a:spLocks noGrp="1"/>
          </p:cNvSpPr>
          <p:nvPr>
            <p:ph sz="quarter" idx="24"/>
          </p:nvPr>
        </p:nvSpPr>
        <p:spPr>
          <a:xfrm>
            <a:off x="6293525" y="1882756"/>
            <a:ext cx="2446020" cy="4237538"/>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Text Placeholder 5">
            <a:extLst>
              <a:ext uri="{FF2B5EF4-FFF2-40B4-BE49-F238E27FC236}">
                <a16:creationId xmlns:a16="http://schemas.microsoft.com/office/drawing/2014/main" id="{7EAD4356-5C7A-4DED-9C22-4445F77CF0F4}"/>
              </a:ext>
            </a:extLst>
          </p:cNvPr>
          <p:cNvSpPr>
            <a:spLocks noGrp="1"/>
          </p:cNvSpPr>
          <p:nvPr>
            <p:ph type="body" sz="quarter" idx="20" hasCustomPrompt="1"/>
          </p:nvPr>
        </p:nvSpPr>
        <p:spPr>
          <a:xfrm>
            <a:off x="9149989" y="1283748"/>
            <a:ext cx="2446020" cy="461665"/>
          </a:xfrm>
          <a:prstGeom prst="rect">
            <a:avLst/>
          </a:prstGeom>
          <a:noFill/>
        </p:spPr>
        <p:txBody>
          <a:bodyPr wrap="square" lIns="0" tIns="0" rIns="0" bIns="0" rtlCol="0" anchor="t">
            <a:noAutofit/>
          </a:bodyPr>
          <a:lstStyle>
            <a:lvl1pPr>
              <a:lnSpc>
                <a:spcPct val="100000"/>
              </a:lnSpc>
              <a:defRPr lang="en-US" sz="3000" b="0" dirty="0">
                <a:solidFill>
                  <a:schemeClr val="tx2"/>
                </a:solidFill>
              </a:defRPr>
            </a:lvl1pPr>
          </a:lstStyle>
          <a:p>
            <a:pPr lvl="0" defTabSz="380970"/>
            <a:r>
              <a:rPr lang="en-US"/>
              <a:t>Column 4</a:t>
            </a:r>
          </a:p>
        </p:txBody>
      </p:sp>
      <p:sp>
        <p:nvSpPr>
          <p:cNvPr id="21" name="Content Placeholder 5">
            <a:extLst>
              <a:ext uri="{FF2B5EF4-FFF2-40B4-BE49-F238E27FC236}">
                <a16:creationId xmlns:a16="http://schemas.microsoft.com/office/drawing/2014/main" id="{DFFB632D-C69A-4E39-B5D5-BC4D8091DF06}"/>
              </a:ext>
            </a:extLst>
          </p:cNvPr>
          <p:cNvSpPr>
            <a:spLocks noGrp="1"/>
          </p:cNvSpPr>
          <p:nvPr>
            <p:ph sz="quarter" idx="25"/>
          </p:nvPr>
        </p:nvSpPr>
        <p:spPr>
          <a:xfrm>
            <a:off x="9143293" y="1882756"/>
            <a:ext cx="2446020" cy="4237538"/>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Text Placeholder 5">
            <a:extLst>
              <a:ext uri="{FF2B5EF4-FFF2-40B4-BE49-F238E27FC236}">
                <a16:creationId xmlns:a16="http://schemas.microsoft.com/office/drawing/2014/main" id="{8625EACB-B378-456D-9903-869517A484D5}"/>
              </a:ext>
            </a:extLst>
          </p:cNvPr>
          <p:cNvSpPr>
            <a:spLocks noGrp="1"/>
          </p:cNvSpPr>
          <p:nvPr>
            <p:ph type="body" sz="quarter" idx="13" hasCustomPrompt="1"/>
          </p:nvPr>
        </p:nvSpPr>
        <p:spPr>
          <a:xfrm>
            <a:off x="593991" y="6135689"/>
            <a:ext cx="9140031" cy="115416"/>
          </a:xfrm>
          <a:prstGeom prst="rect">
            <a:avLst/>
          </a:prstGeom>
        </p:spPr>
        <p:txBody>
          <a:bodyPr vert="horz" wrap="square" lIns="0" tIns="0" rIns="0" bIns="0" rtlCol="0" anchor="b">
            <a:noAutofit/>
          </a:bodyPr>
          <a:lstStyle>
            <a:lvl1pPr>
              <a:lnSpc>
                <a:spcPct val="100000"/>
              </a:lnSpc>
              <a:defRPr lang="en-US" sz="750">
                <a:solidFill>
                  <a:srgbClr val="555555"/>
                </a:solidFill>
              </a:defRPr>
            </a:lvl1pPr>
          </a:lstStyle>
          <a:p>
            <a:pPr lvl="0">
              <a:spcBef>
                <a:spcPts val="250"/>
              </a:spcBef>
            </a:pPr>
            <a:r>
              <a:rPr lang="en-US"/>
              <a:t>Source goes here</a:t>
            </a:r>
          </a:p>
        </p:txBody>
      </p:sp>
      <p:sp>
        <p:nvSpPr>
          <p:cNvPr id="4" name="Slide Number Placeholder 3">
            <a:extLst>
              <a:ext uri="{FF2B5EF4-FFF2-40B4-BE49-F238E27FC236}">
                <a16:creationId xmlns:a16="http://schemas.microsoft.com/office/drawing/2014/main" id="{58013E39-A678-4E9B-92AB-F73802BF52CF}"/>
              </a:ext>
              <a:ext uri="{C183D7F6-B498-43B3-948B-1728B52AA6E4}">
                <adec:decorative xmlns:adec="http://schemas.microsoft.com/office/drawing/2017/decorative" val="1"/>
              </a:ext>
            </a:extLst>
          </p:cNvPr>
          <p:cNvSpPr>
            <a:spLocks noGrp="1"/>
          </p:cNvSpPr>
          <p:nvPr>
            <p:ph type="sldNum" sz="quarter" idx="11"/>
          </p:nvPr>
        </p:nvSpPr>
        <p:spPr>
          <a:xfrm>
            <a:off x="593992" y="6388448"/>
            <a:ext cx="253999" cy="128240"/>
          </a:xfrm>
          <a:prstGeom prst="rect">
            <a:avLst/>
          </a:prstGeom>
        </p:spPr>
        <p:txBody>
          <a:bodyPr>
            <a:noAutofit/>
          </a:bodyPr>
          <a:lstStyle/>
          <a:p>
            <a:fld id="{CD0300D1-3F1C-4290-A0D1-7CD19DBD9909}" type="slidenum">
              <a:rPr lang="en-US" smtClean="0"/>
              <a:pPr/>
              <a:t>‹#›</a:t>
            </a:fld>
            <a:endParaRPr lang="en-US"/>
          </a:p>
        </p:txBody>
      </p:sp>
      <p:sp>
        <p:nvSpPr>
          <p:cNvPr id="5" name="Footer Placeholder 4">
            <a:extLst>
              <a:ext uri="{FF2B5EF4-FFF2-40B4-BE49-F238E27FC236}">
                <a16:creationId xmlns:a16="http://schemas.microsoft.com/office/drawing/2014/main" id="{2A1E52AE-BAE4-7A87-EB4A-E23CA6DE3890}"/>
              </a:ext>
            </a:extLst>
          </p:cNvPr>
          <p:cNvSpPr>
            <a:spLocks noGrp="1"/>
          </p:cNvSpPr>
          <p:nvPr>
            <p:ph type="ftr" sz="quarter" idx="26"/>
          </p:nvPr>
        </p:nvSpPr>
        <p:spPr>
          <a:xfrm>
            <a:off x="963083" y="6388448"/>
            <a:ext cx="8770938" cy="128240"/>
          </a:xfrm>
          <a:prstGeom prst="rect">
            <a:avLst/>
          </a:prstGeom>
        </p:spPr>
        <p:txBody>
          <a:bodyPr>
            <a:noAutofit/>
          </a:bodyPr>
          <a:lstStyle/>
          <a:p>
            <a:r>
              <a:rPr lang="en-US"/>
              <a:t>Presentation title (edit on slide master)   |   Month ##, 20##   |   Internal use only</a:t>
            </a:r>
          </a:p>
        </p:txBody>
      </p:sp>
    </p:spTree>
    <p:extLst>
      <p:ext uri="{BB962C8B-B14F-4D97-AF65-F5344CB8AC3E}">
        <p14:creationId xmlns:p14="http://schemas.microsoft.com/office/powerpoint/2010/main" val="4079598891"/>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5 Col Header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FCFDC9-03EC-4780-AB22-9216CFC2ED0A}"/>
              </a:ext>
            </a:extLst>
          </p:cNvPr>
          <p:cNvSpPr>
            <a:spLocks noGrp="1"/>
          </p:cNvSpPr>
          <p:nvPr>
            <p:ph type="title" hasCustomPrompt="1"/>
          </p:nvPr>
        </p:nvSpPr>
        <p:spPr/>
        <p:txBody>
          <a:bodyPr>
            <a:noAutofit/>
          </a:bodyPr>
          <a:lstStyle/>
          <a:p>
            <a:r>
              <a:rPr lang="en-US"/>
              <a:t>Slide title goes here</a:t>
            </a:r>
          </a:p>
        </p:txBody>
      </p:sp>
      <p:sp>
        <p:nvSpPr>
          <p:cNvPr id="19" name="Text Placeholder 5">
            <a:extLst>
              <a:ext uri="{FF2B5EF4-FFF2-40B4-BE49-F238E27FC236}">
                <a16:creationId xmlns:a16="http://schemas.microsoft.com/office/drawing/2014/main" id="{76F2DA43-D372-40E8-A987-A415368D342E}"/>
              </a:ext>
            </a:extLst>
          </p:cNvPr>
          <p:cNvSpPr>
            <a:spLocks noGrp="1"/>
          </p:cNvSpPr>
          <p:nvPr>
            <p:ph type="body" sz="quarter" idx="12" hasCustomPrompt="1"/>
          </p:nvPr>
        </p:nvSpPr>
        <p:spPr>
          <a:xfrm>
            <a:off x="593662" y="723901"/>
            <a:ext cx="11003027" cy="307777"/>
          </a:xfrm>
          <a:prstGeom prst="rect">
            <a:avLst/>
          </a:prstGeom>
        </p:spPr>
        <p:txBody>
          <a:bodyPr vert="horz" wrap="square" lIns="0" tIns="45720" rIns="0" bIns="45720" rtlCol="0">
            <a:noAutofit/>
          </a:bodyPr>
          <a:lstStyle>
            <a:lvl1pPr>
              <a:lnSpc>
                <a:spcPct val="100000"/>
              </a:lnSpc>
              <a:defRPr lang="en-US" sz="1500" b="0" dirty="0">
                <a:solidFill>
                  <a:schemeClr val="bg2"/>
                </a:solidFill>
                <a:latin typeface="Avenir Next World Demi" panose="020B0703020202020204" pitchFamily="34" charset="0"/>
                <a:cs typeface="Avenir Next World Demi" panose="020B0703020202020204" pitchFamily="34" charset="0"/>
              </a:defRPr>
            </a:lvl1pPr>
          </a:lstStyle>
          <a:p>
            <a:pPr lvl="0"/>
            <a:r>
              <a:rPr lang="en-US"/>
              <a:t>Subtitle goes here</a:t>
            </a:r>
          </a:p>
        </p:txBody>
      </p:sp>
      <p:sp>
        <p:nvSpPr>
          <p:cNvPr id="9" name="Text Placeholder 5">
            <a:extLst>
              <a:ext uri="{FF2B5EF4-FFF2-40B4-BE49-F238E27FC236}">
                <a16:creationId xmlns:a16="http://schemas.microsoft.com/office/drawing/2014/main" id="{85116EF4-EDE2-4985-AFAE-ECA4F0D6CE66}"/>
              </a:ext>
            </a:extLst>
          </p:cNvPr>
          <p:cNvSpPr>
            <a:spLocks noGrp="1"/>
          </p:cNvSpPr>
          <p:nvPr>
            <p:ph type="body" sz="quarter" idx="14" hasCustomPrompt="1"/>
          </p:nvPr>
        </p:nvSpPr>
        <p:spPr>
          <a:xfrm>
            <a:off x="593991" y="1283747"/>
            <a:ext cx="1866900" cy="460052"/>
          </a:xfrm>
          <a:prstGeom prst="rect">
            <a:avLst/>
          </a:prstGeom>
          <a:noFill/>
        </p:spPr>
        <p:txBody>
          <a:bodyPr wrap="square" lIns="0" tIns="0" rIns="0" bIns="0" rtlCol="0" anchor="t">
            <a:noAutofit/>
          </a:bodyPr>
          <a:lstStyle>
            <a:lvl1pPr>
              <a:lnSpc>
                <a:spcPct val="100000"/>
              </a:lnSpc>
              <a:defRPr lang="en-US" sz="2667" b="0" dirty="0">
                <a:solidFill>
                  <a:schemeClr val="tx2"/>
                </a:solidFill>
              </a:defRPr>
            </a:lvl1pPr>
          </a:lstStyle>
          <a:p>
            <a:pPr lvl="0" defTabSz="380970"/>
            <a:r>
              <a:rPr lang="en-US"/>
              <a:t>Column 1</a:t>
            </a:r>
          </a:p>
        </p:txBody>
      </p:sp>
      <p:sp>
        <p:nvSpPr>
          <p:cNvPr id="6" name="Content Placeholder 5">
            <a:extLst>
              <a:ext uri="{FF2B5EF4-FFF2-40B4-BE49-F238E27FC236}">
                <a16:creationId xmlns:a16="http://schemas.microsoft.com/office/drawing/2014/main" id="{91731AA7-6E87-4585-B9D9-3467AF895F4D}"/>
              </a:ext>
            </a:extLst>
          </p:cNvPr>
          <p:cNvSpPr>
            <a:spLocks noGrp="1"/>
          </p:cNvSpPr>
          <p:nvPr>
            <p:ph sz="quarter" idx="24"/>
          </p:nvPr>
        </p:nvSpPr>
        <p:spPr>
          <a:xfrm>
            <a:off x="593990" y="1882756"/>
            <a:ext cx="1866900" cy="4237538"/>
          </a:xfrm>
        </p:spPr>
        <p:txBody>
          <a:bodyPr>
            <a:noAutofit/>
          </a:bodyPr>
          <a:lstStyle>
            <a:lvl1pPr>
              <a:defRPr sz="1333"/>
            </a:lvl1pPr>
            <a:lvl2pPr>
              <a:defRPr sz="1167"/>
            </a:lvl2pPr>
            <a:lvl3pPr>
              <a:defRPr sz="1000"/>
            </a:lvl3pPr>
            <a:lvl4pPr>
              <a:defRPr sz="917"/>
            </a:lvl4pPr>
            <a:lvl5pPr>
              <a:defRPr sz="875"/>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ext Placeholder 5">
            <a:extLst>
              <a:ext uri="{FF2B5EF4-FFF2-40B4-BE49-F238E27FC236}">
                <a16:creationId xmlns:a16="http://schemas.microsoft.com/office/drawing/2014/main" id="{4D157D37-8433-4C93-9DFE-D01B2D5A24EF}"/>
              </a:ext>
            </a:extLst>
          </p:cNvPr>
          <p:cNvSpPr>
            <a:spLocks noGrp="1"/>
          </p:cNvSpPr>
          <p:nvPr>
            <p:ph type="body" sz="quarter" idx="15" hasCustomPrompt="1"/>
          </p:nvPr>
        </p:nvSpPr>
        <p:spPr>
          <a:xfrm>
            <a:off x="2877497" y="1283747"/>
            <a:ext cx="1866900" cy="460052"/>
          </a:xfrm>
          <a:prstGeom prst="rect">
            <a:avLst/>
          </a:prstGeom>
          <a:noFill/>
        </p:spPr>
        <p:txBody>
          <a:bodyPr wrap="square" lIns="0" tIns="0" rIns="0" bIns="0" rtlCol="0" anchor="t">
            <a:noAutofit/>
          </a:bodyPr>
          <a:lstStyle>
            <a:lvl1pPr>
              <a:lnSpc>
                <a:spcPct val="100000"/>
              </a:lnSpc>
              <a:defRPr lang="en-US" sz="2667" b="0" dirty="0">
                <a:solidFill>
                  <a:schemeClr val="tx2"/>
                </a:solidFill>
              </a:defRPr>
            </a:lvl1pPr>
          </a:lstStyle>
          <a:p>
            <a:pPr lvl="0" defTabSz="380970"/>
            <a:r>
              <a:rPr lang="en-US"/>
              <a:t>Column 2</a:t>
            </a:r>
          </a:p>
        </p:txBody>
      </p:sp>
      <p:sp>
        <p:nvSpPr>
          <p:cNvPr id="21" name="Content Placeholder 5">
            <a:extLst>
              <a:ext uri="{FF2B5EF4-FFF2-40B4-BE49-F238E27FC236}">
                <a16:creationId xmlns:a16="http://schemas.microsoft.com/office/drawing/2014/main" id="{AA4CEC55-5292-4DD7-AAD1-1DB16A7F18F3}"/>
              </a:ext>
            </a:extLst>
          </p:cNvPr>
          <p:cNvSpPr>
            <a:spLocks noGrp="1"/>
          </p:cNvSpPr>
          <p:nvPr>
            <p:ph sz="quarter" idx="25"/>
          </p:nvPr>
        </p:nvSpPr>
        <p:spPr>
          <a:xfrm>
            <a:off x="2877774" y="1882756"/>
            <a:ext cx="1866900" cy="4237538"/>
          </a:xfrm>
        </p:spPr>
        <p:txBody>
          <a:bodyPr>
            <a:noAutofit/>
          </a:bodyPr>
          <a:lstStyle>
            <a:lvl1pPr>
              <a:defRPr sz="1333"/>
            </a:lvl1pPr>
            <a:lvl2pPr>
              <a:defRPr sz="1167"/>
            </a:lvl2pPr>
            <a:lvl3pPr>
              <a:defRPr sz="1000"/>
            </a:lvl3pPr>
            <a:lvl4pPr>
              <a:defRPr sz="917"/>
            </a:lvl4pPr>
            <a:lvl5pPr>
              <a:defRPr sz="875"/>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ext Placeholder 5">
            <a:extLst>
              <a:ext uri="{FF2B5EF4-FFF2-40B4-BE49-F238E27FC236}">
                <a16:creationId xmlns:a16="http://schemas.microsoft.com/office/drawing/2014/main" id="{19C1C6D2-B908-4D86-B250-B4B5BC34D0D4}"/>
              </a:ext>
            </a:extLst>
          </p:cNvPr>
          <p:cNvSpPr>
            <a:spLocks noGrp="1"/>
          </p:cNvSpPr>
          <p:nvPr>
            <p:ph type="body" sz="quarter" idx="18" hasCustomPrompt="1"/>
          </p:nvPr>
        </p:nvSpPr>
        <p:spPr>
          <a:xfrm>
            <a:off x="5161003" y="1283747"/>
            <a:ext cx="1866900" cy="460052"/>
          </a:xfrm>
          <a:prstGeom prst="rect">
            <a:avLst/>
          </a:prstGeom>
          <a:noFill/>
        </p:spPr>
        <p:txBody>
          <a:bodyPr wrap="square" lIns="0" tIns="0" rIns="0" bIns="0" rtlCol="0" anchor="t">
            <a:noAutofit/>
          </a:bodyPr>
          <a:lstStyle>
            <a:lvl1pPr>
              <a:lnSpc>
                <a:spcPct val="100000"/>
              </a:lnSpc>
              <a:defRPr lang="en-US" sz="2667" b="0" dirty="0">
                <a:solidFill>
                  <a:schemeClr val="tx2"/>
                </a:solidFill>
              </a:defRPr>
            </a:lvl1pPr>
          </a:lstStyle>
          <a:p>
            <a:pPr lvl="0" defTabSz="380970"/>
            <a:r>
              <a:rPr lang="en-US"/>
              <a:t>Column 3</a:t>
            </a:r>
          </a:p>
        </p:txBody>
      </p:sp>
      <p:sp>
        <p:nvSpPr>
          <p:cNvPr id="22" name="Content Placeholder 5">
            <a:extLst>
              <a:ext uri="{FF2B5EF4-FFF2-40B4-BE49-F238E27FC236}">
                <a16:creationId xmlns:a16="http://schemas.microsoft.com/office/drawing/2014/main" id="{62A79AC4-E55B-4918-838B-4C12DCD85C00}"/>
              </a:ext>
            </a:extLst>
          </p:cNvPr>
          <p:cNvSpPr>
            <a:spLocks noGrp="1"/>
          </p:cNvSpPr>
          <p:nvPr>
            <p:ph sz="quarter" idx="26"/>
          </p:nvPr>
        </p:nvSpPr>
        <p:spPr>
          <a:xfrm>
            <a:off x="5161558" y="1882756"/>
            <a:ext cx="1866900" cy="4237538"/>
          </a:xfrm>
        </p:spPr>
        <p:txBody>
          <a:bodyPr>
            <a:noAutofit/>
          </a:bodyPr>
          <a:lstStyle>
            <a:lvl1pPr>
              <a:defRPr sz="1333"/>
            </a:lvl1pPr>
            <a:lvl2pPr>
              <a:defRPr sz="1167"/>
            </a:lvl2pPr>
            <a:lvl3pPr>
              <a:defRPr sz="1000"/>
            </a:lvl3pPr>
            <a:lvl4pPr>
              <a:defRPr sz="917"/>
            </a:lvl4pPr>
            <a:lvl5pPr>
              <a:defRPr sz="875"/>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Text Placeholder 5">
            <a:extLst>
              <a:ext uri="{FF2B5EF4-FFF2-40B4-BE49-F238E27FC236}">
                <a16:creationId xmlns:a16="http://schemas.microsoft.com/office/drawing/2014/main" id="{7EAD4356-5C7A-4DED-9C22-4445F77CF0F4}"/>
              </a:ext>
            </a:extLst>
          </p:cNvPr>
          <p:cNvSpPr>
            <a:spLocks noGrp="1"/>
          </p:cNvSpPr>
          <p:nvPr>
            <p:ph type="body" sz="quarter" idx="20" hasCustomPrompt="1"/>
          </p:nvPr>
        </p:nvSpPr>
        <p:spPr>
          <a:xfrm>
            <a:off x="7444508" y="1283747"/>
            <a:ext cx="1866900" cy="460052"/>
          </a:xfrm>
          <a:prstGeom prst="rect">
            <a:avLst/>
          </a:prstGeom>
          <a:noFill/>
        </p:spPr>
        <p:txBody>
          <a:bodyPr wrap="square" lIns="0" tIns="0" rIns="0" bIns="0" rtlCol="0" anchor="t">
            <a:noAutofit/>
          </a:bodyPr>
          <a:lstStyle>
            <a:lvl1pPr>
              <a:lnSpc>
                <a:spcPct val="100000"/>
              </a:lnSpc>
              <a:defRPr lang="en-US" sz="2667" b="0" dirty="0">
                <a:solidFill>
                  <a:schemeClr val="tx2"/>
                </a:solidFill>
              </a:defRPr>
            </a:lvl1pPr>
          </a:lstStyle>
          <a:p>
            <a:pPr lvl="0" defTabSz="380970"/>
            <a:r>
              <a:rPr lang="en-US"/>
              <a:t>Column 4</a:t>
            </a:r>
          </a:p>
        </p:txBody>
      </p:sp>
      <p:sp>
        <p:nvSpPr>
          <p:cNvPr id="23" name="Content Placeholder 5">
            <a:extLst>
              <a:ext uri="{FF2B5EF4-FFF2-40B4-BE49-F238E27FC236}">
                <a16:creationId xmlns:a16="http://schemas.microsoft.com/office/drawing/2014/main" id="{383DC99B-BED4-48DA-974D-5F649A3BA760}"/>
              </a:ext>
            </a:extLst>
          </p:cNvPr>
          <p:cNvSpPr>
            <a:spLocks noGrp="1"/>
          </p:cNvSpPr>
          <p:nvPr>
            <p:ph sz="quarter" idx="27"/>
          </p:nvPr>
        </p:nvSpPr>
        <p:spPr>
          <a:xfrm>
            <a:off x="7445343" y="1882756"/>
            <a:ext cx="1866900" cy="4237538"/>
          </a:xfrm>
        </p:spPr>
        <p:txBody>
          <a:bodyPr>
            <a:noAutofit/>
          </a:bodyPr>
          <a:lstStyle>
            <a:lvl1pPr>
              <a:defRPr sz="1333"/>
            </a:lvl1pPr>
            <a:lvl2pPr>
              <a:defRPr sz="1167"/>
            </a:lvl2pPr>
            <a:lvl3pPr>
              <a:defRPr sz="1000"/>
            </a:lvl3pPr>
            <a:lvl4pPr>
              <a:defRPr sz="917"/>
            </a:lvl4pPr>
            <a:lvl5pPr>
              <a:defRPr sz="875"/>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Text Placeholder 5">
            <a:extLst>
              <a:ext uri="{FF2B5EF4-FFF2-40B4-BE49-F238E27FC236}">
                <a16:creationId xmlns:a16="http://schemas.microsoft.com/office/drawing/2014/main" id="{C2E15390-C11C-428F-AD2A-A6D9CDF3DDE4}"/>
              </a:ext>
            </a:extLst>
          </p:cNvPr>
          <p:cNvSpPr>
            <a:spLocks noGrp="1"/>
          </p:cNvSpPr>
          <p:nvPr>
            <p:ph type="body" sz="quarter" idx="22" hasCustomPrompt="1"/>
          </p:nvPr>
        </p:nvSpPr>
        <p:spPr>
          <a:xfrm>
            <a:off x="9728014" y="1283747"/>
            <a:ext cx="1866900" cy="460052"/>
          </a:xfrm>
          <a:prstGeom prst="rect">
            <a:avLst/>
          </a:prstGeom>
          <a:noFill/>
        </p:spPr>
        <p:txBody>
          <a:bodyPr wrap="square" lIns="0" tIns="0" rIns="0" bIns="0" rtlCol="0" anchor="t">
            <a:noAutofit/>
          </a:bodyPr>
          <a:lstStyle>
            <a:lvl1pPr>
              <a:lnSpc>
                <a:spcPct val="100000"/>
              </a:lnSpc>
              <a:defRPr lang="en-US" sz="2667" b="0" dirty="0">
                <a:solidFill>
                  <a:schemeClr val="tx2"/>
                </a:solidFill>
              </a:defRPr>
            </a:lvl1pPr>
          </a:lstStyle>
          <a:p>
            <a:pPr lvl="0" defTabSz="380970"/>
            <a:r>
              <a:rPr lang="en-US"/>
              <a:t>Column 5</a:t>
            </a:r>
          </a:p>
        </p:txBody>
      </p:sp>
      <p:sp>
        <p:nvSpPr>
          <p:cNvPr id="24" name="Content Placeholder 5">
            <a:extLst>
              <a:ext uri="{FF2B5EF4-FFF2-40B4-BE49-F238E27FC236}">
                <a16:creationId xmlns:a16="http://schemas.microsoft.com/office/drawing/2014/main" id="{9AE92587-CB57-4F6E-8EA2-83E3A87E9706}"/>
              </a:ext>
            </a:extLst>
          </p:cNvPr>
          <p:cNvSpPr>
            <a:spLocks noGrp="1"/>
          </p:cNvSpPr>
          <p:nvPr>
            <p:ph sz="quarter" idx="28"/>
          </p:nvPr>
        </p:nvSpPr>
        <p:spPr>
          <a:xfrm>
            <a:off x="9729123" y="1882756"/>
            <a:ext cx="1866900" cy="4237538"/>
          </a:xfrm>
        </p:spPr>
        <p:txBody>
          <a:bodyPr>
            <a:noAutofit/>
          </a:bodyPr>
          <a:lstStyle>
            <a:lvl1pPr>
              <a:defRPr sz="1333"/>
            </a:lvl1pPr>
            <a:lvl2pPr>
              <a:defRPr sz="1167"/>
            </a:lvl2pPr>
            <a:lvl3pPr>
              <a:defRPr sz="1000"/>
            </a:lvl3pPr>
            <a:lvl4pPr>
              <a:defRPr sz="917"/>
            </a:lvl4pPr>
            <a:lvl5pPr>
              <a:defRPr sz="875"/>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Text Placeholder 5">
            <a:extLst>
              <a:ext uri="{FF2B5EF4-FFF2-40B4-BE49-F238E27FC236}">
                <a16:creationId xmlns:a16="http://schemas.microsoft.com/office/drawing/2014/main" id="{4A20A63E-F6ED-4441-9562-588AC72CAE1A}"/>
              </a:ext>
            </a:extLst>
          </p:cNvPr>
          <p:cNvSpPr>
            <a:spLocks noGrp="1"/>
          </p:cNvSpPr>
          <p:nvPr>
            <p:ph type="body" sz="quarter" idx="13" hasCustomPrompt="1"/>
          </p:nvPr>
        </p:nvSpPr>
        <p:spPr>
          <a:xfrm>
            <a:off x="593991" y="6135689"/>
            <a:ext cx="9140031" cy="115416"/>
          </a:xfrm>
          <a:prstGeom prst="rect">
            <a:avLst/>
          </a:prstGeom>
        </p:spPr>
        <p:txBody>
          <a:bodyPr vert="horz" wrap="square" lIns="0" tIns="0" rIns="0" bIns="0" rtlCol="0" anchor="b">
            <a:noAutofit/>
          </a:bodyPr>
          <a:lstStyle>
            <a:lvl1pPr>
              <a:lnSpc>
                <a:spcPct val="100000"/>
              </a:lnSpc>
              <a:defRPr lang="en-US" sz="750">
                <a:solidFill>
                  <a:srgbClr val="555555"/>
                </a:solidFill>
              </a:defRPr>
            </a:lvl1pPr>
          </a:lstStyle>
          <a:p>
            <a:pPr lvl="0">
              <a:spcBef>
                <a:spcPts val="250"/>
              </a:spcBef>
            </a:pPr>
            <a:r>
              <a:rPr lang="en-US"/>
              <a:t>Source goes here</a:t>
            </a:r>
          </a:p>
        </p:txBody>
      </p:sp>
      <p:sp>
        <p:nvSpPr>
          <p:cNvPr id="4" name="Slide Number Placeholder 3">
            <a:extLst>
              <a:ext uri="{FF2B5EF4-FFF2-40B4-BE49-F238E27FC236}">
                <a16:creationId xmlns:a16="http://schemas.microsoft.com/office/drawing/2014/main" id="{58013E39-A678-4E9B-92AB-F73802BF52CF}"/>
              </a:ext>
              <a:ext uri="{C183D7F6-B498-43B3-948B-1728B52AA6E4}">
                <adec:decorative xmlns:adec="http://schemas.microsoft.com/office/drawing/2017/decorative" val="1"/>
              </a:ext>
            </a:extLst>
          </p:cNvPr>
          <p:cNvSpPr>
            <a:spLocks noGrp="1"/>
          </p:cNvSpPr>
          <p:nvPr>
            <p:ph type="sldNum" sz="quarter" idx="11"/>
          </p:nvPr>
        </p:nvSpPr>
        <p:spPr>
          <a:xfrm>
            <a:off x="593992" y="6388448"/>
            <a:ext cx="253999" cy="128240"/>
          </a:xfrm>
          <a:prstGeom prst="rect">
            <a:avLst/>
          </a:prstGeom>
        </p:spPr>
        <p:txBody>
          <a:bodyPr>
            <a:noAutofit/>
          </a:bodyPr>
          <a:lstStyle/>
          <a:p>
            <a:fld id="{CD0300D1-3F1C-4290-A0D1-7CD19DBD9909}" type="slidenum">
              <a:rPr lang="en-US" smtClean="0"/>
              <a:pPr/>
              <a:t>‹#›</a:t>
            </a:fld>
            <a:endParaRPr lang="en-US"/>
          </a:p>
        </p:txBody>
      </p:sp>
      <p:sp>
        <p:nvSpPr>
          <p:cNvPr id="5" name="Footer Placeholder 4">
            <a:extLst>
              <a:ext uri="{FF2B5EF4-FFF2-40B4-BE49-F238E27FC236}">
                <a16:creationId xmlns:a16="http://schemas.microsoft.com/office/drawing/2014/main" id="{AD769845-B0E5-DEDC-6741-0185B94A2FB5}"/>
              </a:ext>
            </a:extLst>
          </p:cNvPr>
          <p:cNvSpPr>
            <a:spLocks noGrp="1"/>
          </p:cNvSpPr>
          <p:nvPr>
            <p:ph type="ftr" sz="quarter" idx="29"/>
          </p:nvPr>
        </p:nvSpPr>
        <p:spPr>
          <a:xfrm>
            <a:off x="963083" y="6388448"/>
            <a:ext cx="8770938" cy="128240"/>
          </a:xfrm>
          <a:prstGeom prst="rect">
            <a:avLst/>
          </a:prstGeom>
        </p:spPr>
        <p:txBody>
          <a:bodyPr>
            <a:noAutofit/>
          </a:bodyPr>
          <a:lstStyle/>
          <a:p>
            <a:r>
              <a:rPr lang="en-US"/>
              <a:t>Presentation title (edit on slide master)   |   Month ##, 20##   |   Internal use only</a:t>
            </a:r>
          </a:p>
        </p:txBody>
      </p:sp>
    </p:spTree>
    <p:extLst>
      <p:ext uri="{BB962C8B-B14F-4D97-AF65-F5344CB8AC3E}">
        <p14:creationId xmlns:p14="http://schemas.microsoft.com/office/powerpoint/2010/main" val="3240303417"/>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4 Items with Feature Header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FCFDC9-03EC-4780-AB22-9216CFC2ED0A}"/>
              </a:ext>
            </a:extLst>
          </p:cNvPr>
          <p:cNvSpPr>
            <a:spLocks noGrp="1"/>
          </p:cNvSpPr>
          <p:nvPr>
            <p:ph type="title" hasCustomPrompt="1"/>
          </p:nvPr>
        </p:nvSpPr>
        <p:spPr/>
        <p:txBody>
          <a:bodyPr>
            <a:noAutofit/>
          </a:bodyPr>
          <a:lstStyle/>
          <a:p>
            <a:r>
              <a:rPr lang="en-US"/>
              <a:t>Slide title goes here</a:t>
            </a:r>
          </a:p>
        </p:txBody>
      </p:sp>
      <p:sp>
        <p:nvSpPr>
          <p:cNvPr id="19" name="Text Placeholder 5">
            <a:extLst>
              <a:ext uri="{FF2B5EF4-FFF2-40B4-BE49-F238E27FC236}">
                <a16:creationId xmlns:a16="http://schemas.microsoft.com/office/drawing/2014/main" id="{6A552AA7-5EEF-44FE-BC86-324CE6243EA7}"/>
              </a:ext>
            </a:extLst>
          </p:cNvPr>
          <p:cNvSpPr>
            <a:spLocks noGrp="1"/>
          </p:cNvSpPr>
          <p:nvPr>
            <p:ph type="body" sz="quarter" idx="12" hasCustomPrompt="1"/>
          </p:nvPr>
        </p:nvSpPr>
        <p:spPr>
          <a:xfrm>
            <a:off x="593662" y="723901"/>
            <a:ext cx="11003027" cy="307777"/>
          </a:xfrm>
          <a:prstGeom prst="rect">
            <a:avLst/>
          </a:prstGeom>
        </p:spPr>
        <p:txBody>
          <a:bodyPr vert="horz" wrap="square" lIns="0" tIns="45720" rIns="0" bIns="45720" rtlCol="0">
            <a:noAutofit/>
          </a:bodyPr>
          <a:lstStyle>
            <a:lvl1pPr>
              <a:lnSpc>
                <a:spcPct val="100000"/>
              </a:lnSpc>
              <a:defRPr lang="en-US" sz="1500" b="0" dirty="0">
                <a:solidFill>
                  <a:schemeClr val="bg2"/>
                </a:solidFill>
                <a:latin typeface="Avenir Next World Demi" panose="020B0703020202020204" pitchFamily="34" charset="0"/>
                <a:cs typeface="Avenir Next World Demi" panose="020B0703020202020204" pitchFamily="34" charset="0"/>
              </a:defRPr>
            </a:lvl1pPr>
          </a:lstStyle>
          <a:p>
            <a:pPr lvl="0"/>
            <a:r>
              <a:rPr lang="en-US"/>
              <a:t>Subtitle goes here</a:t>
            </a:r>
          </a:p>
        </p:txBody>
      </p:sp>
      <p:sp>
        <p:nvSpPr>
          <p:cNvPr id="9" name="Text Placeholder 5">
            <a:extLst>
              <a:ext uri="{FF2B5EF4-FFF2-40B4-BE49-F238E27FC236}">
                <a16:creationId xmlns:a16="http://schemas.microsoft.com/office/drawing/2014/main" id="{85116EF4-EDE2-4985-AFAE-ECA4F0D6CE66}"/>
              </a:ext>
            </a:extLst>
          </p:cNvPr>
          <p:cNvSpPr>
            <a:spLocks noGrp="1"/>
          </p:cNvSpPr>
          <p:nvPr>
            <p:ph type="body" sz="quarter" idx="14" hasCustomPrompt="1"/>
          </p:nvPr>
        </p:nvSpPr>
        <p:spPr>
          <a:xfrm>
            <a:off x="593990" y="1534406"/>
            <a:ext cx="5303520" cy="923330"/>
          </a:xfrm>
          <a:prstGeom prst="rect">
            <a:avLst/>
          </a:prstGeom>
          <a:noFill/>
        </p:spPr>
        <p:txBody>
          <a:bodyPr wrap="square" lIns="0" tIns="0" rIns="0" bIns="0" rtlCol="0" anchor="t">
            <a:noAutofit/>
          </a:bodyPr>
          <a:lstStyle>
            <a:lvl1pPr>
              <a:lnSpc>
                <a:spcPct val="100000"/>
              </a:lnSpc>
              <a:defRPr lang="en-US" sz="3000" b="0" dirty="0">
                <a:solidFill>
                  <a:schemeClr val="tx2"/>
                </a:solidFill>
              </a:defRPr>
            </a:lvl1pPr>
          </a:lstStyle>
          <a:p>
            <a:pPr lvl="0" defTabSz="380970"/>
            <a:r>
              <a:rPr lang="en-US"/>
              <a:t>Column 1 Lorem ipsum </a:t>
            </a:r>
            <a:br>
              <a:rPr lang="en-US"/>
            </a:br>
            <a:r>
              <a:rPr lang="en-US"/>
              <a:t>dolor sit amet </a:t>
            </a:r>
          </a:p>
        </p:txBody>
      </p:sp>
      <p:sp>
        <p:nvSpPr>
          <p:cNvPr id="6" name="Text Placeholder 5">
            <a:extLst>
              <a:ext uri="{FF2B5EF4-FFF2-40B4-BE49-F238E27FC236}">
                <a16:creationId xmlns:a16="http://schemas.microsoft.com/office/drawing/2014/main" id="{63210BC1-0EF7-4E0D-B180-D97A6B3A3ED2}"/>
              </a:ext>
            </a:extLst>
          </p:cNvPr>
          <p:cNvSpPr>
            <a:spLocks noGrp="1"/>
          </p:cNvSpPr>
          <p:nvPr>
            <p:ph type="body" sz="quarter" idx="22" hasCustomPrompt="1"/>
          </p:nvPr>
        </p:nvSpPr>
        <p:spPr>
          <a:xfrm>
            <a:off x="593990" y="2582293"/>
            <a:ext cx="5303520" cy="649720"/>
          </a:xfrm>
        </p:spPr>
        <p:txBody>
          <a:bodyPr>
            <a:noAutofit/>
          </a:bodyPr>
          <a:lstStyle>
            <a:lvl1pPr>
              <a:defRPr/>
            </a:lvl1pPr>
          </a:lstStyle>
          <a:p>
            <a:pPr lvl="0"/>
            <a:r>
              <a:rPr lang="en-US"/>
              <a:t>Enter text</a:t>
            </a:r>
          </a:p>
        </p:txBody>
      </p:sp>
      <p:sp>
        <p:nvSpPr>
          <p:cNvPr id="12" name="Text Placeholder 5">
            <a:extLst>
              <a:ext uri="{FF2B5EF4-FFF2-40B4-BE49-F238E27FC236}">
                <a16:creationId xmlns:a16="http://schemas.microsoft.com/office/drawing/2014/main" id="{F5F3A83D-93CE-4976-8A1E-1FD341BFB967}"/>
              </a:ext>
            </a:extLst>
          </p:cNvPr>
          <p:cNvSpPr>
            <a:spLocks noGrp="1"/>
          </p:cNvSpPr>
          <p:nvPr>
            <p:ph type="body" sz="quarter" idx="18" hasCustomPrompt="1"/>
          </p:nvPr>
        </p:nvSpPr>
        <p:spPr>
          <a:xfrm>
            <a:off x="593990" y="3927086"/>
            <a:ext cx="5303520" cy="923330"/>
          </a:xfrm>
          <a:prstGeom prst="rect">
            <a:avLst/>
          </a:prstGeom>
          <a:noFill/>
        </p:spPr>
        <p:txBody>
          <a:bodyPr wrap="square" lIns="0" tIns="0" rIns="0" bIns="0" rtlCol="0" anchor="t">
            <a:noAutofit/>
          </a:bodyPr>
          <a:lstStyle>
            <a:lvl1pPr>
              <a:lnSpc>
                <a:spcPct val="100000"/>
              </a:lnSpc>
              <a:defRPr lang="en-US" sz="3000" b="0" dirty="0">
                <a:solidFill>
                  <a:schemeClr val="tx2"/>
                </a:solidFill>
              </a:defRPr>
            </a:lvl1pPr>
          </a:lstStyle>
          <a:p>
            <a:pPr lvl="0" defTabSz="380970"/>
            <a:r>
              <a:rPr lang="en-US"/>
              <a:t>Column 2 Lorem ipsum </a:t>
            </a:r>
            <a:br>
              <a:rPr lang="en-US"/>
            </a:br>
            <a:r>
              <a:rPr lang="en-US"/>
              <a:t>dolor sit </a:t>
            </a:r>
            <a:r>
              <a:rPr lang="en-US" err="1"/>
              <a:t>amet</a:t>
            </a:r>
            <a:r>
              <a:rPr lang="en-US"/>
              <a:t> </a:t>
            </a:r>
          </a:p>
        </p:txBody>
      </p:sp>
      <p:sp>
        <p:nvSpPr>
          <p:cNvPr id="22" name="Text Placeholder 5">
            <a:extLst>
              <a:ext uri="{FF2B5EF4-FFF2-40B4-BE49-F238E27FC236}">
                <a16:creationId xmlns:a16="http://schemas.microsoft.com/office/drawing/2014/main" id="{0294A288-1C96-4F4A-857E-7950F4441581}"/>
              </a:ext>
            </a:extLst>
          </p:cNvPr>
          <p:cNvSpPr>
            <a:spLocks noGrp="1"/>
          </p:cNvSpPr>
          <p:nvPr>
            <p:ph type="body" sz="quarter" idx="24" hasCustomPrompt="1"/>
          </p:nvPr>
        </p:nvSpPr>
        <p:spPr>
          <a:xfrm>
            <a:off x="593990" y="4983238"/>
            <a:ext cx="5303520" cy="649720"/>
          </a:xfrm>
        </p:spPr>
        <p:txBody>
          <a:bodyPr>
            <a:noAutofit/>
          </a:bodyPr>
          <a:lstStyle>
            <a:lvl1pPr>
              <a:defRPr/>
            </a:lvl1pPr>
          </a:lstStyle>
          <a:p>
            <a:pPr lvl="0"/>
            <a:r>
              <a:rPr lang="en-US"/>
              <a:t>Enter text</a:t>
            </a:r>
          </a:p>
        </p:txBody>
      </p:sp>
      <p:sp>
        <p:nvSpPr>
          <p:cNvPr id="10" name="Text Placeholder 5">
            <a:extLst>
              <a:ext uri="{FF2B5EF4-FFF2-40B4-BE49-F238E27FC236}">
                <a16:creationId xmlns:a16="http://schemas.microsoft.com/office/drawing/2014/main" id="{4D157D37-8433-4C93-9DFE-D01B2D5A24EF}"/>
              </a:ext>
            </a:extLst>
          </p:cNvPr>
          <p:cNvSpPr>
            <a:spLocks noGrp="1"/>
          </p:cNvSpPr>
          <p:nvPr>
            <p:ph type="body" sz="quarter" idx="15" hasCustomPrompt="1"/>
          </p:nvPr>
        </p:nvSpPr>
        <p:spPr>
          <a:xfrm>
            <a:off x="6288911" y="1534406"/>
            <a:ext cx="5303520" cy="923330"/>
          </a:xfrm>
          <a:prstGeom prst="rect">
            <a:avLst/>
          </a:prstGeom>
          <a:noFill/>
        </p:spPr>
        <p:txBody>
          <a:bodyPr wrap="square" lIns="0" tIns="0" rIns="0" bIns="0" rtlCol="0" anchor="t">
            <a:noAutofit/>
          </a:bodyPr>
          <a:lstStyle>
            <a:lvl1pPr>
              <a:lnSpc>
                <a:spcPct val="100000"/>
              </a:lnSpc>
              <a:defRPr lang="en-US" sz="3000" b="0" dirty="0">
                <a:solidFill>
                  <a:schemeClr val="tx2"/>
                </a:solidFill>
              </a:defRPr>
            </a:lvl1pPr>
          </a:lstStyle>
          <a:p>
            <a:pPr lvl="0" defTabSz="380970"/>
            <a:r>
              <a:rPr lang="en-US"/>
              <a:t>Column 3 Lorem ipsum </a:t>
            </a:r>
            <a:br>
              <a:rPr lang="en-US"/>
            </a:br>
            <a:r>
              <a:rPr lang="en-US"/>
              <a:t>dolor sit </a:t>
            </a:r>
            <a:r>
              <a:rPr lang="en-US" err="1"/>
              <a:t>amet</a:t>
            </a:r>
            <a:r>
              <a:rPr lang="en-US"/>
              <a:t> </a:t>
            </a:r>
          </a:p>
        </p:txBody>
      </p:sp>
      <p:sp>
        <p:nvSpPr>
          <p:cNvPr id="21" name="Text Placeholder 5">
            <a:extLst>
              <a:ext uri="{FF2B5EF4-FFF2-40B4-BE49-F238E27FC236}">
                <a16:creationId xmlns:a16="http://schemas.microsoft.com/office/drawing/2014/main" id="{25D1C507-ACA1-48D9-9CA9-C01A74444014}"/>
              </a:ext>
            </a:extLst>
          </p:cNvPr>
          <p:cNvSpPr>
            <a:spLocks noGrp="1"/>
          </p:cNvSpPr>
          <p:nvPr>
            <p:ph type="body" sz="quarter" idx="23" hasCustomPrompt="1"/>
          </p:nvPr>
        </p:nvSpPr>
        <p:spPr>
          <a:xfrm>
            <a:off x="6290231" y="2582293"/>
            <a:ext cx="5303520" cy="649720"/>
          </a:xfrm>
        </p:spPr>
        <p:txBody>
          <a:bodyPr>
            <a:noAutofit/>
          </a:bodyPr>
          <a:lstStyle>
            <a:lvl1pPr>
              <a:defRPr/>
            </a:lvl1pPr>
          </a:lstStyle>
          <a:p>
            <a:pPr lvl="0"/>
            <a:r>
              <a:rPr lang="en-US"/>
              <a:t>Enter text</a:t>
            </a:r>
          </a:p>
        </p:txBody>
      </p:sp>
      <p:sp>
        <p:nvSpPr>
          <p:cNvPr id="13" name="Text Placeholder 5">
            <a:extLst>
              <a:ext uri="{FF2B5EF4-FFF2-40B4-BE49-F238E27FC236}">
                <a16:creationId xmlns:a16="http://schemas.microsoft.com/office/drawing/2014/main" id="{40F78D82-049B-4225-B6B2-3C963C967B85}"/>
              </a:ext>
            </a:extLst>
          </p:cNvPr>
          <p:cNvSpPr>
            <a:spLocks noGrp="1"/>
          </p:cNvSpPr>
          <p:nvPr>
            <p:ph type="body" sz="quarter" idx="19" hasCustomPrompt="1"/>
          </p:nvPr>
        </p:nvSpPr>
        <p:spPr>
          <a:xfrm>
            <a:off x="6288911" y="3927086"/>
            <a:ext cx="5303520" cy="923330"/>
          </a:xfrm>
          <a:prstGeom prst="rect">
            <a:avLst/>
          </a:prstGeom>
          <a:noFill/>
        </p:spPr>
        <p:txBody>
          <a:bodyPr wrap="square" lIns="0" tIns="0" rIns="0" bIns="0" rtlCol="0" anchor="t">
            <a:noAutofit/>
          </a:bodyPr>
          <a:lstStyle>
            <a:lvl1pPr>
              <a:lnSpc>
                <a:spcPct val="100000"/>
              </a:lnSpc>
              <a:defRPr lang="en-US" sz="3000" b="0" dirty="0">
                <a:solidFill>
                  <a:schemeClr val="tx2"/>
                </a:solidFill>
              </a:defRPr>
            </a:lvl1pPr>
          </a:lstStyle>
          <a:p>
            <a:pPr lvl="0" defTabSz="380970"/>
            <a:r>
              <a:rPr lang="en-US"/>
              <a:t>Column 4 Lorem ipsum </a:t>
            </a:r>
            <a:br>
              <a:rPr lang="en-US"/>
            </a:br>
            <a:r>
              <a:rPr lang="en-US"/>
              <a:t>dolor sit </a:t>
            </a:r>
            <a:r>
              <a:rPr lang="en-US" err="1"/>
              <a:t>amet</a:t>
            </a:r>
            <a:r>
              <a:rPr lang="en-US"/>
              <a:t> </a:t>
            </a:r>
          </a:p>
        </p:txBody>
      </p:sp>
      <p:sp>
        <p:nvSpPr>
          <p:cNvPr id="23" name="Text Placeholder 5">
            <a:extLst>
              <a:ext uri="{FF2B5EF4-FFF2-40B4-BE49-F238E27FC236}">
                <a16:creationId xmlns:a16="http://schemas.microsoft.com/office/drawing/2014/main" id="{2BD8E753-9439-484D-A881-CA6DF8EC29E0}"/>
              </a:ext>
            </a:extLst>
          </p:cNvPr>
          <p:cNvSpPr>
            <a:spLocks noGrp="1"/>
          </p:cNvSpPr>
          <p:nvPr>
            <p:ph type="body" sz="quarter" idx="25" hasCustomPrompt="1"/>
          </p:nvPr>
        </p:nvSpPr>
        <p:spPr>
          <a:xfrm>
            <a:off x="6290231" y="4983238"/>
            <a:ext cx="5303520" cy="649720"/>
          </a:xfrm>
        </p:spPr>
        <p:txBody>
          <a:bodyPr>
            <a:noAutofit/>
          </a:bodyPr>
          <a:lstStyle>
            <a:lvl1pPr>
              <a:defRPr/>
            </a:lvl1pPr>
          </a:lstStyle>
          <a:p>
            <a:pPr lvl="0"/>
            <a:r>
              <a:rPr lang="en-US"/>
              <a:t>Enter text</a:t>
            </a:r>
          </a:p>
        </p:txBody>
      </p:sp>
      <p:sp>
        <p:nvSpPr>
          <p:cNvPr id="20" name="Text Placeholder 5">
            <a:extLst>
              <a:ext uri="{FF2B5EF4-FFF2-40B4-BE49-F238E27FC236}">
                <a16:creationId xmlns:a16="http://schemas.microsoft.com/office/drawing/2014/main" id="{8943AD6C-88A1-4D6C-B6AD-35A3DF3F76D0}"/>
              </a:ext>
            </a:extLst>
          </p:cNvPr>
          <p:cNvSpPr>
            <a:spLocks noGrp="1"/>
          </p:cNvSpPr>
          <p:nvPr>
            <p:ph type="body" sz="quarter" idx="13" hasCustomPrompt="1"/>
          </p:nvPr>
        </p:nvSpPr>
        <p:spPr>
          <a:xfrm>
            <a:off x="593991" y="6135689"/>
            <a:ext cx="9140031" cy="115416"/>
          </a:xfrm>
          <a:prstGeom prst="rect">
            <a:avLst/>
          </a:prstGeom>
        </p:spPr>
        <p:txBody>
          <a:bodyPr vert="horz" wrap="square" lIns="0" tIns="0" rIns="0" bIns="0" rtlCol="0" anchor="b">
            <a:noAutofit/>
          </a:bodyPr>
          <a:lstStyle>
            <a:lvl1pPr>
              <a:lnSpc>
                <a:spcPct val="100000"/>
              </a:lnSpc>
              <a:defRPr lang="en-US" sz="750">
                <a:solidFill>
                  <a:srgbClr val="555555"/>
                </a:solidFill>
              </a:defRPr>
            </a:lvl1pPr>
          </a:lstStyle>
          <a:p>
            <a:pPr lvl="0">
              <a:spcBef>
                <a:spcPts val="250"/>
              </a:spcBef>
            </a:pPr>
            <a:r>
              <a:rPr lang="en-US"/>
              <a:t>Source goes here</a:t>
            </a:r>
          </a:p>
        </p:txBody>
      </p:sp>
      <p:sp>
        <p:nvSpPr>
          <p:cNvPr id="4" name="Slide Number Placeholder 3">
            <a:extLst>
              <a:ext uri="{FF2B5EF4-FFF2-40B4-BE49-F238E27FC236}">
                <a16:creationId xmlns:a16="http://schemas.microsoft.com/office/drawing/2014/main" id="{58013E39-A678-4E9B-92AB-F73802BF52CF}"/>
              </a:ext>
              <a:ext uri="{C183D7F6-B498-43B3-948B-1728B52AA6E4}">
                <adec:decorative xmlns:adec="http://schemas.microsoft.com/office/drawing/2017/decorative" val="1"/>
              </a:ext>
            </a:extLst>
          </p:cNvPr>
          <p:cNvSpPr>
            <a:spLocks noGrp="1"/>
          </p:cNvSpPr>
          <p:nvPr>
            <p:ph type="sldNum" sz="quarter" idx="11"/>
          </p:nvPr>
        </p:nvSpPr>
        <p:spPr>
          <a:xfrm>
            <a:off x="593992" y="6388448"/>
            <a:ext cx="253999" cy="128240"/>
          </a:xfrm>
          <a:prstGeom prst="rect">
            <a:avLst/>
          </a:prstGeom>
        </p:spPr>
        <p:txBody>
          <a:bodyPr>
            <a:noAutofit/>
          </a:bodyPr>
          <a:lstStyle/>
          <a:p>
            <a:fld id="{CD0300D1-3F1C-4290-A0D1-7CD19DBD9909}" type="slidenum">
              <a:rPr lang="en-US" smtClean="0"/>
              <a:pPr/>
              <a:t>‹#›</a:t>
            </a:fld>
            <a:endParaRPr lang="en-US"/>
          </a:p>
        </p:txBody>
      </p:sp>
      <p:sp>
        <p:nvSpPr>
          <p:cNvPr id="5" name="Footer Placeholder 4">
            <a:extLst>
              <a:ext uri="{FF2B5EF4-FFF2-40B4-BE49-F238E27FC236}">
                <a16:creationId xmlns:a16="http://schemas.microsoft.com/office/drawing/2014/main" id="{EF314700-982F-1D75-858E-BF5314DE3298}"/>
              </a:ext>
            </a:extLst>
          </p:cNvPr>
          <p:cNvSpPr>
            <a:spLocks noGrp="1"/>
          </p:cNvSpPr>
          <p:nvPr>
            <p:ph type="ftr" sz="quarter" idx="26"/>
          </p:nvPr>
        </p:nvSpPr>
        <p:spPr>
          <a:xfrm>
            <a:off x="963083" y="6388448"/>
            <a:ext cx="8770938" cy="128240"/>
          </a:xfrm>
          <a:prstGeom prst="rect">
            <a:avLst/>
          </a:prstGeom>
        </p:spPr>
        <p:txBody>
          <a:bodyPr>
            <a:noAutofit/>
          </a:bodyPr>
          <a:lstStyle/>
          <a:p>
            <a:r>
              <a:rPr lang="en-US"/>
              <a:t>Presentation title (edit on slide master)   |   Month ##, 20##   |   Internal use only</a:t>
            </a:r>
          </a:p>
        </p:txBody>
      </p:sp>
    </p:spTree>
    <p:extLst>
      <p:ext uri="{BB962C8B-B14F-4D97-AF65-F5344CB8AC3E}">
        <p14:creationId xmlns:p14="http://schemas.microsoft.com/office/powerpoint/2010/main" val="205487158"/>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4 Item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FCFDC9-03EC-4780-AB22-9216CFC2ED0A}"/>
              </a:ext>
            </a:extLst>
          </p:cNvPr>
          <p:cNvSpPr>
            <a:spLocks noGrp="1"/>
          </p:cNvSpPr>
          <p:nvPr>
            <p:ph type="title" hasCustomPrompt="1"/>
          </p:nvPr>
        </p:nvSpPr>
        <p:spPr/>
        <p:txBody>
          <a:bodyPr>
            <a:noAutofit/>
          </a:bodyPr>
          <a:lstStyle/>
          <a:p>
            <a:r>
              <a:rPr lang="en-US"/>
              <a:t>Slide title goes here</a:t>
            </a:r>
          </a:p>
        </p:txBody>
      </p:sp>
      <p:sp>
        <p:nvSpPr>
          <p:cNvPr id="17" name="Text Placeholder 5">
            <a:extLst>
              <a:ext uri="{FF2B5EF4-FFF2-40B4-BE49-F238E27FC236}">
                <a16:creationId xmlns:a16="http://schemas.microsoft.com/office/drawing/2014/main" id="{242DD897-A227-4EE6-B0BE-ABBA9BFD58D0}"/>
              </a:ext>
            </a:extLst>
          </p:cNvPr>
          <p:cNvSpPr>
            <a:spLocks noGrp="1"/>
          </p:cNvSpPr>
          <p:nvPr>
            <p:ph type="body" sz="quarter" idx="12" hasCustomPrompt="1"/>
          </p:nvPr>
        </p:nvSpPr>
        <p:spPr>
          <a:xfrm>
            <a:off x="593662" y="723901"/>
            <a:ext cx="11003027" cy="307777"/>
          </a:xfrm>
          <a:prstGeom prst="rect">
            <a:avLst/>
          </a:prstGeom>
        </p:spPr>
        <p:txBody>
          <a:bodyPr vert="horz" wrap="square" lIns="0" tIns="45720" rIns="0" bIns="45720" rtlCol="0">
            <a:noAutofit/>
          </a:bodyPr>
          <a:lstStyle>
            <a:lvl1pPr>
              <a:lnSpc>
                <a:spcPct val="100000"/>
              </a:lnSpc>
              <a:defRPr lang="en-US" sz="1500" b="0" dirty="0">
                <a:solidFill>
                  <a:schemeClr val="bg2"/>
                </a:solidFill>
                <a:latin typeface="Avenir Next World Demi" panose="020B0703020202020204" pitchFamily="34" charset="0"/>
                <a:cs typeface="Avenir Next World Demi" panose="020B0703020202020204" pitchFamily="34" charset="0"/>
              </a:defRPr>
            </a:lvl1pPr>
          </a:lstStyle>
          <a:p>
            <a:pPr lvl="0"/>
            <a:r>
              <a:rPr lang="en-US"/>
              <a:t>Subtitle goes here</a:t>
            </a:r>
          </a:p>
        </p:txBody>
      </p:sp>
      <p:sp>
        <p:nvSpPr>
          <p:cNvPr id="9" name="Text Placeholder 5">
            <a:extLst>
              <a:ext uri="{FF2B5EF4-FFF2-40B4-BE49-F238E27FC236}">
                <a16:creationId xmlns:a16="http://schemas.microsoft.com/office/drawing/2014/main" id="{85116EF4-EDE2-4985-AFAE-ECA4F0D6CE66}"/>
              </a:ext>
            </a:extLst>
          </p:cNvPr>
          <p:cNvSpPr>
            <a:spLocks noGrp="1"/>
          </p:cNvSpPr>
          <p:nvPr>
            <p:ph type="body" sz="quarter" idx="14" hasCustomPrompt="1"/>
          </p:nvPr>
        </p:nvSpPr>
        <p:spPr>
          <a:xfrm>
            <a:off x="593990" y="1278018"/>
            <a:ext cx="5303520" cy="463588"/>
          </a:xfrm>
          <a:prstGeom prst="rect">
            <a:avLst/>
          </a:prstGeom>
          <a:noFill/>
        </p:spPr>
        <p:txBody>
          <a:bodyPr wrap="square" lIns="0" tIns="0" rIns="0" bIns="0" rtlCol="0" anchor="t">
            <a:noAutofit/>
          </a:bodyPr>
          <a:lstStyle>
            <a:lvl1pPr>
              <a:lnSpc>
                <a:spcPct val="100000"/>
              </a:lnSpc>
              <a:defRPr lang="en-US" sz="3000" b="0" dirty="0">
                <a:solidFill>
                  <a:schemeClr val="tx2"/>
                </a:solidFill>
              </a:defRPr>
            </a:lvl1pPr>
          </a:lstStyle>
          <a:p>
            <a:pPr lvl="0" defTabSz="380970"/>
            <a:r>
              <a:rPr lang="en-US"/>
              <a:t>Column 1</a:t>
            </a:r>
          </a:p>
        </p:txBody>
      </p:sp>
      <p:sp>
        <p:nvSpPr>
          <p:cNvPr id="6" name="Content Placeholder 5">
            <a:extLst>
              <a:ext uri="{FF2B5EF4-FFF2-40B4-BE49-F238E27FC236}">
                <a16:creationId xmlns:a16="http://schemas.microsoft.com/office/drawing/2014/main" id="{5CBE374B-D885-4C34-BB8B-7886C7C0AAB8}"/>
              </a:ext>
            </a:extLst>
          </p:cNvPr>
          <p:cNvSpPr>
            <a:spLocks noGrp="1"/>
          </p:cNvSpPr>
          <p:nvPr>
            <p:ph sz="quarter" idx="22"/>
          </p:nvPr>
        </p:nvSpPr>
        <p:spPr>
          <a:xfrm>
            <a:off x="593990" y="1882721"/>
            <a:ext cx="5303520" cy="1625865"/>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ext Placeholder 5">
            <a:extLst>
              <a:ext uri="{FF2B5EF4-FFF2-40B4-BE49-F238E27FC236}">
                <a16:creationId xmlns:a16="http://schemas.microsoft.com/office/drawing/2014/main" id="{F5F3A83D-93CE-4976-8A1E-1FD341BFB967}"/>
              </a:ext>
            </a:extLst>
          </p:cNvPr>
          <p:cNvSpPr>
            <a:spLocks noGrp="1"/>
          </p:cNvSpPr>
          <p:nvPr>
            <p:ph type="body" sz="quarter" idx="18" hasCustomPrompt="1"/>
          </p:nvPr>
        </p:nvSpPr>
        <p:spPr>
          <a:xfrm>
            <a:off x="593990" y="3732684"/>
            <a:ext cx="5303520" cy="463588"/>
          </a:xfrm>
          <a:prstGeom prst="rect">
            <a:avLst/>
          </a:prstGeom>
          <a:noFill/>
        </p:spPr>
        <p:txBody>
          <a:bodyPr wrap="square" lIns="0" tIns="0" rIns="0" bIns="0" rtlCol="0" anchor="t">
            <a:noAutofit/>
          </a:bodyPr>
          <a:lstStyle>
            <a:lvl1pPr>
              <a:lnSpc>
                <a:spcPct val="100000"/>
              </a:lnSpc>
              <a:defRPr lang="en-US" sz="3000" b="0" dirty="0">
                <a:solidFill>
                  <a:schemeClr val="tx2"/>
                </a:solidFill>
              </a:defRPr>
            </a:lvl1pPr>
          </a:lstStyle>
          <a:p>
            <a:pPr lvl="0" defTabSz="380970"/>
            <a:r>
              <a:rPr lang="en-US"/>
              <a:t>Column 2</a:t>
            </a:r>
          </a:p>
        </p:txBody>
      </p:sp>
      <p:sp>
        <p:nvSpPr>
          <p:cNvPr id="20" name="Content Placeholder 5">
            <a:extLst>
              <a:ext uri="{FF2B5EF4-FFF2-40B4-BE49-F238E27FC236}">
                <a16:creationId xmlns:a16="http://schemas.microsoft.com/office/drawing/2014/main" id="{00ADD461-7177-47D6-BB90-DD0982C41E68}"/>
              </a:ext>
            </a:extLst>
          </p:cNvPr>
          <p:cNvSpPr>
            <a:spLocks noGrp="1"/>
          </p:cNvSpPr>
          <p:nvPr>
            <p:ph sz="quarter" idx="24"/>
          </p:nvPr>
        </p:nvSpPr>
        <p:spPr>
          <a:xfrm>
            <a:off x="593990" y="4337387"/>
            <a:ext cx="5303520" cy="1625865"/>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ext Placeholder 5">
            <a:extLst>
              <a:ext uri="{FF2B5EF4-FFF2-40B4-BE49-F238E27FC236}">
                <a16:creationId xmlns:a16="http://schemas.microsoft.com/office/drawing/2014/main" id="{4D157D37-8433-4C93-9DFE-D01B2D5A24EF}"/>
              </a:ext>
            </a:extLst>
          </p:cNvPr>
          <p:cNvSpPr>
            <a:spLocks noGrp="1"/>
          </p:cNvSpPr>
          <p:nvPr>
            <p:ph type="body" sz="quarter" idx="15" hasCustomPrompt="1"/>
          </p:nvPr>
        </p:nvSpPr>
        <p:spPr>
          <a:xfrm>
            <a:off x="6288912" y="1278018"/>
            <a:ext cx="5303520" cy="463588"/>
          </a:xfrm>
          <a:prstGeom prst="rect">
            <a:avLst/>
          </a:prstGeom>
          <a:noFill/>
        </p:spPr>
        <p:txBody>
          <a:bodyPr wrap="square" lIns="0" tIns="0" rIns="0" bIns="0" rtlCol="0" anchor="t">
            <a:noAutofit/>
          </a:bodyPr>
          <a:lstStyle>
            <a:lvl1pPr>
              <a:lnSpc>
                <a:spcPct val="100000"/>
              </a:lnSpc>
              <a:defRPr lang="en-US" sz="3000" b="0" dirty="0">
                <a:solidFill>
                  <a:schemeClr val="tx2"/>
                </a:solidFill>
              </a:defRPr>
            </a:lvl1pPr>
          </a:lstStyle>
          <a:p>
            <a:pPr lvl="0" defTabSz="380970"/>
            <a:r>
              <a:rPr lang="en-US"/>
              <a:t>Column 3</a:t>
            </a:r>
          </a:p>
        </p:txBody>
      </p:sp>
      <p:sp>
        <p:nvSpPr>
          <p:cNvPr id="19" name="Content Placeholder 5">
            <a:extLst>
              <a:ext uri="{FF2B5EF4-FFF2-40B4-BE49-F238E27FC236}">
                <a16:creationId xmlns:a16="http://schemas.microsoft.com/office/drawing/2014/main" id="{1F4736F1-5251-4DEB-B321-274285E1D2B4}"/>
              </a:ext>
            </a:extLst>
          </p:cNvPr>
          <p:cNvSpPr>
            <a:spLocks noGrp="1"/>
          </p:cNvSpPr>
          <p:nvPr>
            <p:ph sz="quarter" idx="23"/>
          </p:nvPr>
        </p:nvSpPr>
        <p:spPr>
          <a:xfrm>
            <a:off x="6288911" y="1882721"/>
            <a:ext cx="5303520" cy="1625865"/>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Text Placeholder 5">
            <a:extLst>
              <a:ext uri="{FF2B5EF4-FFF2-40B4-BE49-F238E27FC236}">
                <a16:creationId xmlns:a16="http://schemas.microsoft.com/office/drawing/2014/main" id="{40F78D82-049B-4225-B6B2-3C963C967B85}"/>
              </a:ext>
            </a:extLst>
          </p:cNvPr>
          <p:cNvSpPr>
            <a:spLocks noGrp="1"/>
          </p:cNvSpPr>
          <p:nvPr>
            <p:ph type="body" sz="quarter" idx="19" hasCustomPrompt="1"/>
          </p:nvPr>
        </p:nvSpPr>
        <p:spPr>
          <a:xfrm>
            <a:off x="6288912" y="3732684"/>
            <a:ext cx="5303520" cy="463588"/>
          </a:xfrm>
          <a:prstGeom prst="rect">
            <a:avLst/>
          </a:prstGeom>
          <a:noFill/>
        </p:spPr>
        <p:txBody>
          <a:bodyPr wrap="square" lIns="0" tIns="0" rIns="0" bIns="0" rtlCol="0" anchor="t">
            <a:noAutofit/>
          </a:bodyPr>
          <a:lstStyle>
            <a:lvl1pPr>
              <a:lnSpc>
                <a:spcPct val="100000"/>
              </a:lnSpc>
              <a:defRPr lang="en-US" sz="3000" b="0" dirty="0">
                <a:solidFill>
                  <a:schemeClr val="tx2"/>
                </a:solidFill>
              </a:defRPr>
            </a:lvl1pPr>
          </a:lstStyle>
          <a:p>
            <a:pPr lvl="0" defTabSz="380970"/>
            <a:r>
              <a:rPr lang="en-US"/>
              <a:t>Column 4</a:t>
            </a:r>
          </a:p>
        </p:txBody>
      </p:sp>
      <p:sp>
        <p:nvSpPr>
          <p:cNvPr id="21" name="Content Placeholder 5">
            <a:extLst>
              <a:ext uri="{FF2B5EF4-FFF2-40B4-BE49-F238E27FC236}">
                <a16:creationId xmlns:a16="http://schemas.microsoft.com/office/drawing/2014/main" id="{283462C5-37B9-4807-9A98-C046BF428456}"/>
              </a:ext>
            </a:extLst>
          </p:cNvPr>
          <p:cNvSpPr>
            <a:spLocks noGrp="1"/>
          </p:cNvSpPr>
          <p:nvPr>
            <p:ph sz="quarter" idx="25"/>
          </p:nvPr>
        </p:nvSpPr>
        <p:spPr>
          <a:xfrm>
            <a:off x="6288911" y="4337387"/>
            <a:ext cx="5303520" cy="1625865"/>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Text Placeholder 5">
            <a:extLst>
              <a:ext uri="{FF2B5EF4-FFF2-40B4-BE49-F238E27FC236}">
                <a16:creationId xmlns:a16="http://schemas.microsoft.com/office/drawing/2014/main" id="{418ACE11-13AA-43E4-B0E2-33691563389F}"/>
              </a:ext>
            </a:extLst>
          </p:cNvPr>
          <p:cNvSpPr>
            <a:spLocks noGrp="1"/>
          </p:cNvSpPr>
          <p:nvPr>
            <p:ph type="body" sz="quarter" idx="13" hasCustomPrompt="1"/>
          </p:nvPr>
        </p:nvSpPr>
        <p:spPr>
          <a:xfrm>
            <a:off x="593991" y="6135689"/>
            <a:ext cx="9140031" cy="115416"/>
          </a:xfrm>
          <a:prstGeom prst="rect">
            <a:avLst/>
          </a:prstGeom>
        </p:spPr>
        <p:txBody>
          <a:bodyPr vert="horz" wrap="square" lIns="0" tIns="0" rIns="0" bIns="0" rtlCol="0" anchor="b">
            <a:noAutofit/>
          </a:bodyPr>
          <a:lstStyle>
            <a:lvl1pPr>
              <a:lnSpc>
                <a:spcPct val="100000"/>
              </a:lnSpc>
              <a:defRPr lang="en-US" sz="750">
                <a:solidFill>
                  <a:srgbClr val="555555"/>
                </a:solidFill>
              </a:defRPr>
            </a:lvl1pPr>
          </a:lstStyle>
          <a:p>
            <a:pPr lvl="0">
              <a:spcBef>
                <a:spcPts val="250"/>
              </a:spcBef>
            </a:pPr>
            <a:r>
              <a:rPr lang="en-US"/>
              <a:t>Source goes here</a:t>
            </a:r>
          </a:p>
        </p:txBody>
      </p:sp>
      <p:sp>
        <p:nvSpPr>
          <p:cNvPr id="4" name="Slide Number Placeholder 3">
            <a:extLst>
              <a:ext uri="{FF2B5EF4-FFF2-40B4-BE49-F238E27FC236}">
                <a16:creationId xmlns:a16="http://schemas.microsoft.com/office/drawing/2014/main" id="{58013E39-A678-4E9B-92AB-F73802BF52CF}"/>
              </a:ext>
              <a:ext uri="{C183D7F6-B498-43B3-948B-1728B52AA6E4}">
                <adec:decorative xmlns:adec="http://schemas.microsoft.com/office/drawing/2017/decorative" val="1"/>
              </a:ext>
            </a:extLst>
          </p:cNvPr>
          <p:cNvSpPr>
            <a:spLocks noGrp="1"/>
          </p:cNvSpPr>
          <p:nvPr>
            <p:ph type="sldNum" sz="quarter" idx="11"/>
          </p:nvPr>
        </p:nvSpPr>
        <p:spPr>
          <a:xfrm>
            <a:off x="593992" y="6388448"/>
            <a:ext cx="253999" cy="128240"/>
          </a:xfrm>
          <a:prstGeom prst="rect">
            <a:avLst/>
          </a:prstGeom>
        </p:spPr>
        <p:txBody>
          <a:bodyPr>
            <a:noAutofit/>
          </a:bodyPr>
          <a:lstStyle/>
          <a:p>
            <a:fld id="{CD0300D1-3F1C-4290-A0D1-7CD19DBD9909}" type="slidenum">
              <a:rPr lang="en-US" smtClean="0"/>
              <a:pPr/>
              <a:t>‹#›</a:t>
            </a:fld>
            <a:endParaRPr lang="en-US"/>
          </a:p>
        </p:txBody>
      </p:sp>
      <p:sp>
        <p:nvSpPr>
          <p:cNvPr id="5" name="Footer Placeholder 4">
            <a:extLst>
              <a:ext uri="{FF2B5EF4-FFF2-40B4-BE49-F238E27FC236}">
                <a16:creationId xmlns:a16="http://schemas.microsoft.com/office/drawing/2014/main" id="{F2C6A9C9-F24F-69D4-CA1F-053205B97E04}"/>
              </a:ext>
            </a:extLst>
          </p:cNvPr>
          <p:cNvSpPr>
            <a:spLocks noGrp="1"/>
          </p:cNvSpPr>
          <p:nvPr>
            <p:ph type="ftr" sz="quarter" idx="26"/>
          </p:nvPr>
        </p:nvSpPr>
        <p:spPr>
          <a:xfrm>
            <a:off x="963083" y="6388448"/>
            <a:ext cx="8770938" cy="128240"/>
          </a:xfrm>
          <a:prstGeom prst="rect">
            <a:avLst/>
          </a:prstGeom>
        </p:spPr>
        <p:txBody>
          <a:bodyPr>
            <a:noAutofit/>
          </a:bodyPr>
          <a:lstStyle/>
          <a:p>
            <a:r>
              <a:rPr lang="en-US"/>
              <a:t>Presentation title (edit on slide master)   |   Month ##, 20##   |   Internal use only</a:t>
            </a:r>
          </a:p>
        </p:txBody>
      </p:sp>
    </p:spTree>
    <p:extLst>
      <p:ext uri="{BB962C8B-B14F-4D97-AF65-F5344CB8AC3E}">
        <p14:creationId xmlns:p14="http://schemas.microsoft.com/office/powerpoint/2010/main" val="305451856"/>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6 Item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FCFDC9-03EC-4780-AB22-9216CFC2ED0A}"/>
              </a:ext>
            </a:extLst>
          </p:cNvPr>
          <p:cNvSpPr>
            <a:spLocks noGrp="1"/>
          </p:cNvSpPr>
          <p:nvPr>
            <p:ph type="title" hasCustomPrompt="1"/>
          </p:nvPr>
        </p:nvSpPr>
        <p:spPr/>
        <p:txBody>
          <a:bodyPr>
            <a:noAutofit/>
          </a:bodyPr>
          <a:lstStyle/>
          <a:p>
            <a:r>
              <a:rPr lang="en-US"/>
              <a:t>Slide title goes here</a:t>
            </a:r>
          </a:p>
        </p:txBody>
      </p:sp>
      <p:sp>
        <p:nvSpPr>
          <p:cNvPr id="21" name="Text Placeholder 5">
            <a:extLst>
              <a:ext uri="{FF2B5EF4-FFF2-40B4-BE49-F238E27FC236}">
                <a16:creationId xmlns:a16="http://schemas.microsoft.com/office/drawing/2014/main" id="{A644BFC4-FBC2-42E2-8D7A-A09C397FC653}"/>
              </a:ext>
            </a:extLst>
          </p:cNvPr>
          <p:cNvSpPr>
            <a:spLocks noGrp="1"/>
          </p:cNvSpPr>
          <p:nvPr>
            <p:ph type="body" sz="quarter" idx="12" hasCustomPrompt="1"/>
          </p:nvPr>
        </p:nvSpPr>
        <p:spPr>
          <a:xfrm>
            <a:off x="593662" y="723901"/>
            <a:ext cx="11003027" cy="307777"/>
          </a:xfrm>
          <a:prstGeom prst="rect">
            <a:avLst/>
          </a:prstGeom>
        </p:spPr>
        <p:txBody>
          <a:bodyPr vert="horz" wrap="square" lIns="0" tIns="45720" rIns="0" bIns="45720" rtlCol="0">
            <a:noAutofit/>
          </a:bodyPr>
          <a:lstStyle>
            <a:lvl1pPr>
              <a:lnSpc>
                <a:spcPct val="100000"/>
              </a:lnSpc>
              <a:defRPr lang="en-US" sz="1500" b="0" dirty="0">
                <a:solidFill>
                  <a:schemeClr val="bg2"/>
                </a:solidFill>
                <a:latin typeface="Avenir Next World Demi" panose="020B0703020202020204" pitchFamily="34" charset="0"/>
                <a:cs typeface="Avenir Next World Demi" panose="020B0703020202020204" pitchFamily="34" charset="0"/>
              </a:defRPr>
            </a:lvl1pPr>
          </a:lstStyle>
          <a:p>
            <a:pPr lvl="0"/>
            <a:r>
              <a:rPr lang="en-US"/>
              <a:t>Subtitle goes here</a:t>
            </a:r>
          </a:p>
        </p:txBody>
      </p:sp>
      <p:sp>
        <p:nvSpPr>
          <p:cNvPr id="9" name="Text Placeholder 5">
            <a:extLst>
              <a:ext uri="{FF2B5EF4-FFF2-40B4-BE49-F238E27FC236}">
                <a16:creationId xmlns:a16="http://schemas.microsoft.com/office/drawing/2014/main" id="{85116EF4-EDE2-4985-AFAE-ECA4F0D6CE66}"/>
              </a:ext>
            </a:extLst>
          </p:cNvPr>
          <p:cNvSpPr>
            <a:spLocks noGrp="1"/>
          </p:cNvSpPr>
          <p:nvPr>
            <p:ph type="body" sz="quarter" idx="14" hasCustomPrompt="1"/>
          </p:nvPr>
        </p:nvSpPr>
        <p:spPr>
          <a:xfrm>
            <a:off x="593990" y="1283747"/>
            <a:ext cx="3398520" cy="457858"/>
          </a:xfrm>
          <a:prstGeom prst="rect">
            <a:avLst/>
          </a:prstGeom>
          <a:noFill/>
        </p:spPr>
        <p:txBody>
          <a:bodyPr wrap="square" lIns="0" tIns="0" rIns="0" bIns="0" rtlCol="0" anchor="t">
            <a:noAutofit/>
          </a:bodyPr>
          <a:lstStyle>
            <a:lvl1pPr>
              <a:lnSpc>
                <a:spcPct val="100000"/>
              </a:lnSpc>
              <a:defRPr lang="en-US" sz="3000" b="0" dirty="0">
                <a:solidFill>
                  <a:schemeClr val="tx2"/>
                </a:solidFill>
              </a:defRPr>
            </a:lvl1pPr>
          </a:lstStyle>
          <a:p>
            <a:pPr lvl="0" defTabSz="380970"/>
            <a:r>
              <a:rPr lang="en-US"/>
              <a:t>Column 1</a:t>
            </a:r>
          </a:p>
        </p:txBody>
      </p:sp>
      <p:sp>
        <p:nvSpPr>
          <p:cNvPr id="6" name="Content Placeholder 5">
            <a:extLst>
              <a:ext uri="{FF2B5EF4-FFF2-40B4-BE49-F238E27FC236}">
                <a16:creationId xmlns:a16="http://schemas.microsoft.com/office/drawing/2014/main" id="{57C099C6-940D-49FB-BD68-E7B3F9EB75B2}"/>
              </a:ext>
            </a:extLst>
          </p:cNvPr>
          <p:cNvSpPr>
            <a:spLocks noGrp="1"/>
          </p:cNvSpPr>
          <p:nvPr>
            <p:ph sz="quarter" idx="26"/>
          </p:nvPr>
        </p:nvSpPr>
        <p:spPr>
          <a:xfrm>
            <a:off x="593990" y="1882757"/>
            <a:ext cx="3398520" cy="1625829"/>
          </a:xfrm>
        </p:spPr>
        <p:txBody>
          <a:bodyPr>
            <a:noAutofit/>
          </a:bodyPr>
          <a:lstStyle>
            <a:lvl1pPr>
              <a:defRPr sz="1500"/>
            </a:lvl1pPr>
            <a:lvl2pPr>
              <a:defRPr sz="1333"/>
            </a:lvl2pPr>
            <a:lvl3pPr>
              <a:defRPr sz="1167"/>
            </a:lvl3pPr>
            <a:lvl4pPr>
              <a:defRPr sz="1000"/>
            </a:lvl4pPr>
            <a:lvl5pPr>
              <a:defRPr sz="917"/>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ext Placeholder 5">
            <a:extLst>
              <a:ext uri="{FF2B5EF4-FFF2-40B4-BE49-F238E27FC236}">
                <a16:creationId xmlns:a16="http://schemas.microsoft.com/office/drawing/2014/main" id="{4D157D37-8433-4C93-9DFE-D01B2D5A24EF}"/>
              </a:ext>
            </a:extLst>
          </p:cNvPr>
          <p:cNvSpPr>
            <a:spLocks noGrp="1"/>
          </p:cNvSpPr>
          <p:nvPr>
            <p:ph type="body" sz="quarter" idx="15" hasCustomPrompt="1"/>
          </p:nvPr>
        </p:nvSpPr>
        <p:spPr>
          <a:xfrm>
            <a:off x="4390786" y="1283747"/>
            <a:ext cx="3398520" cy="457858"/>
          </a:xfrm>
          <a:prstGeom prst="rect">
            <a:avLst/>
          </a:prstGeom>
          <a:noFill/>
        </p:spPr>
        <p:txBody>
          <a:bodyPr wrap="square" lIns="0" tIns="0" rIns="0" bIns="0" rtlCol="0" anchor="t">
            <a:noAutofit/>
          </a:bodyPr>
          <a:lstStyle>
            <a:lvl1pPr>
              <a:lnSpc>
                <a:spcPct val="100000"/>
              </a:lnSpc>
              <a:defRPr lang="en-US" sz="3000" b="0" dirty="0">
                <a:solidFill>
                  <a:schemeClr val="tx2"/>
                </a:solidFill>
              </a:defRPr>
            </a:lvl1pPr>
          </a:lstStyle>
          <a:p>
            <a:pPr lvl="0" defTabSz="380970"/>
            <a:r>
              <a:rPr lang="en-US"/>
              <a:t>Column 2</a:t>
            </a:r>
          </a:p>
        </p:txBody>
      </p:sp>
      <p:sp>
        <p:nvSpPr>
          <p:cNvPr id="23" name="Content Placeholder 5">
            <a:extLst>
              <a:ext uri="{FF2B5EF4-FFF2-40B4-BE49-F238E27FC236}">
                <a16:creationId xmlns:a16="http://schemas.microsoft.com/office/drawing/2014/main" id="{8F7D259D-C489-4C8B-952D-658D9F68F90D}"/>
              </a:ext>
            </a:extLst>
          </p:cNvPr>
          <p:cNvSpPr>
            <a:spLocks noGrp="1"/>
          </p:cNvSpPr>
          <p:nvPr>
            <p:ph sz="quarter" idx="27"/>
          </p:nvPr>
        </p:nvSpPr>
        <p:spPr>
          <a:xfrm>
            <a:off x="4390786" y="1882757"/>
            <a:ext cx="3398520" cy="1625829"/>
          </a:xfrm>
        </p:spPr>
        <p:txBody>
          <a:bodyPr>
            <a:noAutofit/>
          </a:bodyPr>
          <a:lstStyle>
            <a:lvl1pPr>
              <a:defRPr sz="1500"/>
            </a:lvl1pPr>
            <a:lvl2pPr>
              <a:defRPr sz="1333"/>
            </a:lvl2pPr>
            <a:lvl3pPr>
              <a:defRPr sz="1167"/>
            </a:lvl3pPr>
            <a:lvl4pPr>
              <a:defRPr sz="1000"/>
            </a:lvl4pPr>
            <a:lvl5pPr>
              <a:defRPr sz="917"/>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Text Placeholder 5">
            <a:extLst>
              <a:ext uri="{FF2B5EF4-FFF2-40B4-BE49-F238E27FC236}">
                <a16:creationId xmlns:a16="http://schemas.microsoft.com/office/drawing/2014/main" id="{5B2EAF52-FAB7-4467-A133-97EC1BE850DF}"/>
              </a:ext>
            </a:extLst>
          </p:cNvPr>
          <p:cNvSpPr>
            <a:spLocks noGrp="1"/>
          </p:cNvSpPr>
          <p:nvPr>
            <p:ph type="body" sz="quarter" idx="22" hasCustomPrompt="1"/>
          </p:nvPr>
        </p:nvSpPr>
        <p:spPr>
          <a:xfrm>
            <a:off x="8187581" y="1283747"/>
            <a:ext cx="3398520" cy="457858"/>
          </a:xfrm>
          <a:prstGeom prst="rect">
            <a:avLst/>
          </a:prstGeom>
          <a:noFill/>
        </p:spPr>
        <p:txBody>
          <a:bodyPr wrap="square" lIns="0" tIns="0" rIns="0" bIns="0" rtlCol="0" anchor="t">
            <a:noAutofit/>
          </a:bodyPr>
          <a:lstStyle>
            <a:lvl1pPr>
              <a:lnSpc>
                <a:spcPct val="100000"/>
              </a:lnSpc>
              <a:defRPr lang="en-US" sz="3000" b="0" dirty="0">
                <a:solidFill>
                  <a:schemeClr val="tx2"/>
                </a:solidFill>
              </a:defRPr>
            </a:lvl1pPr>
          </a:lstStyle>
          <a:p>
            <a:pPr lvl="0" defTabSz="380970"/>
            <a:r>
              <a:rPr lang="en-US"/>
              <a:t>Column 3</a:t>
            </a:r>
          </a:p>
        </p:txBody>
      </p:sp>
      <p:sp>
        <p:nvSpPr>
          <p:cNvPr id="24" name="Content Placeholder 5">
            <a:extLst>
              <a:ext uri="{FF2B5EF4-FFF2-40B4-BE49-F238E27FC236}">
                <a16:creationId xmlns:a16="http://schemas.microsoft.com/office/drawing/2014/main" id="{E5DF430A-D376-42C7-B715-364A3D13084D}"/>
              </a:ext>
            </a:extLst>
          </p:cNvPr>
          <p:cNvSpPr>
            <a:spLocks noGrp="1"/>
          </p:cNvSpPr>
          <p:nvPr>
            <p:ph sz="quarter" idx="28"/>
          </p:nvPr>
        </p:nvSpPr>
        <p:spPr>
          <a:xfrm>
            <a:off x="8187581" y="1882757"/>
            <a:ext cx="3398520" cy="1625829"/>
          </a:xfrm>
        </p:spPr>
        <p:txBody>
          <a:bodyPr>
            <a:noAutofit/>
          </a:bodyPr>
          <a:lstStyle>
            <a:lvl1pPr>
              <a:defRPr sz="1500"/>
            </a:lvl1pPr>
            <a:lvl2pPr>
              <a:defRPr sz="1333"/>
            </a:lvl2pPr>
            <a:lvl3pPr>
              <a:defRPr sz="1167"/>
            </a:lvl3pPr>
            <a:lvl4pPr>
              <a:defRPr sz="1000"/>
            </a:lvl4pPr>
            <a:lvl5pPr>
              <a:defRPr sz="917"/>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2" name="Text Placeholder 5">
            <a:extLst>
              <a:ext uri="{FF2B5EF4-FFF2-40B4-BE49-F238E27FC236}">
                <a16:creationId xmlns:a16="http://schemas.microsoft.com/office/drawing/2014/main" id="{B0BB9CE8-314F-4B47-864B-E57BC54DE778}"/>
              </a:ext>
            </a:extLst>
          </p:cNvPr>
          <p:cNvSpPr>
            <a:spLocks noGrp="1"/>
          </p:cNvSpPr>
          <p:nvPr>
            <p:ph type="body" sz="quarter" idx="13" hasCustomPrompt="1"/>
          </p:nvPr>
        </p:nvSpPr>
        <p:spPr>
          <a:xfrm>
            <a:off x="593991" y="6135689"/>
            <a:ext cx="9140031" cy="115416"/>
          </a:xfrm>
          <a:prstGeom prst="rect">
            <a:avLst/>
          </a:prstGeom>
        </p:spPr>
        <p:txBody>
          <a:bodyPr vert="horz" wrap="square" lIns="0" tIns="0" rIns="0" bIns="0" rtlCol="0" anchor="b">
            <a:noAutofit/>
          </a:bodyPr>
          <a:lstStyle>
            <a:lvl1pPr>
              <a:lnSpc>
                <a:spcPct val="100000"/>
              </a:lnSpc>
              <a:defRPr lang="en-US" sz="750">
                <a:solidFill>
                  <a:srgbClr val="555555"/>
                </a:solidFill>
              </a:defRPr>
            </a:lvl1pPr>
          </a:lstStyle>
          <a:p>
            <a:pPr lvl="0">
              <a:spcBef>
                <a:spcPts val="250"/>
              </a:spcBef>
            </a:pPr>
            <a:r>
              <a:rPr lang="en-US"/>
              <a:t>Source goes here</a:t>
            </a:r>
          </a:p>
        </p:txBody>
      </p:sp>
      <p:sp>
        <p:nvSpPr>
          <p:cNvPr id="4" name="Slide Number Placeholder 3">
            <a:extLst>
              <a:ext uri="{FF2B5EF4-FFF2-40B4-BE49-F238E27FC236}">
                <a16:creationId xmlns:a16="http://schemas.microsoft.com/office/drawing/2014/main" id="{58013E39-A678-4E9B-92AB-F73802BF52CF}"/>
              </a:ext>
              <a:ext uri="{C183D7F6-B498-43B3-948B-1728B52AA6E4}">
                <adec:decorative xmlns:adec="http://schemas.microsoft.com/office/drawing/2017/decorative" val="1"/>
              </a:ext>
            </a:extLst>
          </p:cNvPr>
          <p:cNvSpPr>
            <a:spLocks noGrp="1"/>
          </p:cNvSpPr>
          <p:nvPr>
            <p:ph type="sldNum" sz="quarter" idx="11"/>
          </p:nvPr>
        </p:nvSpPr>
        <p:spPr>
          <a:xfrm>
            <a:off x="593992" y="6388448"/>
            <a:ext cx="253999" cy="128240"/>
          </a:xfrm>
          <a:prstGeom prst="rect">
            <a:avLst/>
          </a:prstGeom>
        </p:spPr>
        <p:txBody>
          <a:bodyPr>
            <a:noAutofit/>
          </a:bodyPr>
          <a:lstStyle/>
          <a:p>
            <a:fld id="{CD0300D1-3F1C-4290-A0D1-7CD19DBD9909}" type="slidenum">
              <a:rPr lang="en-US" smtClean="0"/>
              <a:pPr/>
              <a:t>‹#›</a:t>
            </a:fld>
            <a:endParaRPr lang="en-US"/>
          </a:p>
        </p:txBody>
      </p:sp>
      <p:sp>
        <p:nvSpPr>
          <p:cNvPr id="5" name="Footer Placeholder 4">
            <a:extLst>
              <a:ext uri="{FF2B5EF4-FFF2-40B4-BE49-F238E27FC236}">
                <a16:creationId xmlns:a16="http://schemas.microsoft.com/office/drawing/2014/main" id="{24E5F8C3-779A-20FA-1AE1-2C79B1EB1825}"/>
              </a:ext>
            </a:extLst>
          </p:cNvPr>
          <p:cNvSpPr>
            <a:spLocks noGrp="1"/>
          </p:cNvSpPr>
          <p:nvPr>
            <p:ph type="ftr" sz="quarter" idx="32"/>
          </p:nvPr>
        </p:nvSpPr>
        <p:spPr>
          <a:xfrm>
            <a:off x="963083" y="6388448"/>
            <a:ext cx="8770938" cy="128240"/>
          </a:xfrm>
          <a:prstGeom prst="rect">
            <a:avLst/>
          </a:prstGeom>
        </p:spPr>
        <p:txBody>
          <a:bodyPr>
            <a:noAutofit/>
          </a:bodyPr>
          <a:lstStyle/>
          <a:p>
            <a:r>
              <a:rPr lang="en-US"/>
              <a:t>Presentation title (edit on slide master)   |   Month ##, 20##   |   Internal use only</a:t>
            </a:r>
          </a:p>
        </p:txBody>
      </p:sp>
      <p:sp>
        <p:nvSpPr>
          <p:cNvPr id="8" name="Text Placeholder 5">
            <a:extLst>
              <a:ext uri="{FF2B5EF4-FFF2-40B4-BE49-F238E27FC236}">
                <a16:creationId xmlns:a16="http://schemas.microsoft.com/office/drawing/2014/main" id="{89050971-C61B-74D3-8F29-D0BF338084E2}"/>
              </a:ext>
            </a:extLst>
          </p:cNvPr>
          <p:cNvSpPr>
            <a:spLocks noGrp="1"/>
          </p:cNvSpPr>
          <p:nvPr>
            <p:ph type="body" sz="quarter" idx="35" hasCustomPrompt="1"/>
          </p:nvPr>
        </p:nvSpPr>
        <p:spPr>
          <a:xfrm>
            <a:off x="593990" y="3738413"/>
            <a:ext cx="3398520" cy="457858"/>
          </a:xfrm>
          <a:prstGeom prst="rect">
            <a:avLst/>
          </a:prstGeom>
          <a:noFill/>
        </p:spPr>
        <p:txBody>
          <a:bodyPr wrap="square" lIns="0" tIns="0" rIns="0" bIns="0" rtlCol="0" anchor="t">
            <a:noAutofit/>
          </a:bodyPr>
          <a:lstStyle>
            <a:lvl1pPr>
              <a:lnSpc>
                <a:spcPct val="100000"/>
              </a:lnSpc>
              <a:defRPr lang="en-US" sz="3000" b="0" dirty="0">
                <a:solidFill>
                  <a:schemeClr val="tx2"/>
                </a:solidFill>
              </a:defRPr>
            </a:lvl1pPr>
          </a:lstStyle>
          <a:p>
            <a:pPr lvl="0" defTabSz="380970"/>
            <a:r>
              <a:rPr lang="en-US"/>
              <a:t>Column 1</a:t>
            </a:r>
          </a:p>
        </p:txBody>
      </p:sp>
      <p:sp>
        <p:nvSpPr>
          <p:cNvPr id="11" name="Content Placeholder 5">
            <a:extLst>
              <a:ext uri="{FF2B5EF4-FFF2-40B4-BE49-F238E27FC236}">
                <a16:creationId xmlns:a16="http://schemas.microsoft.com/office/drawing/2014/main" id="{A788FAAF-7C84-2540-00C9-2CF972BE76C2}"/>
              </a:ext>
            </a:extLst>
          </p:cNvPr>
          <p:cNvSpPr>
            <a:spLocks noGrp="1"/>
          </p:cNvSpPr>
          <p:nvPr>
            <p:ph sz="quarter" idx="36"/>
          </p:nvPr>
        </p:nvSpPr>
        <p:spPr>
          <a:xfrm>
            <a:off x="593990" y="4337423"/>
            <a:ext cx="3398520" cy="1625829"/>
          </a:xfrm>
        </p:spPr>
        <p:txBody>
          <a:bodyPr>
            <a:noAutofit/>
          </a:bodyPr>
          <a:lstStyle>
            <a:lvl1pPr>
              <a:defRPr sz="1500"/>
            </a:lvl1pPr>
            <a:lvl2pPr>
              <a:defRPr sz="1333"/>
            </a:lvl2pPr>
            <a:lvl3pPr>
              <a:defRPr sz="1167"/>
            </a:lvl3pPr>
            <a:lvl4pPr>
              <a:defRPr sz="1000"/>
            </a:lvl4pPr>
            <a:lvl5pPr>
              <a:defRPr sz="917"/>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ext Placeholder 5">
            <a:extLst>
              <a:ext uri="{FF2B5EF4-FFF2-40B4-BE49-F238E27FC236}">
                <a16:creationId xmlns:a16="http://schemas.microsoft.com/office/drawing/2014/main" id="{09A29548-EF45-F13A-1448-BBDE6022D68D}"/>
              </a:ext>
            </a:extLst>
          </p:cNvPr>
          <p:cNvSpPr>
            <a:spLocks noGrp="1"/>
          </p:cNvSpPr>
          <p:nvPr>
            <p:ph type="body" sz="quarter" idx="37" hasCustomPrompt="1"/>
          </p:nvPr>
        </p:nvSpPr>
        <p:spPr>
          <a:xfrm>
            <a:off x="4390786" y="3738413"/>
            <a:ext cx="3398520" cy="457858"/>
          </a:xfrm>
          <a:prstGeom prst="rect">
            <a:avLst/>
          </a:prstGeom>
          <a:noFill/>
        </p:spPr>
        <p:txBody>
          <a:bodyPr wrap="square" lIns="0" tIns="0" rIns="0" bIns="0" rtlCol="0" anchor="t">
            <a:noAutofit/>
          </a:bodyPr>
          <a:lstStyle>
            <a:lvl1pPr>
              <a:lnSpc>
                <a:spcPct val="100000"/>
              </a:lnSpc>
              <a:defRPr lang="en-US" sz="3000" b="0" dirty="0">
                <a:solidFill>
                  <a:schemeClr val="tx2"/>
                </a:solidFill>
              </a:defRPr>
            </a:lvl1pPr>
          </a:lstStyle>
          <a:p>
            <a:pPr lvl="0" defTabSz="380970"/>
            <a:r>
              <a:rPr lang="en-US"/>
              <a:t>Column 2</a:t>
            </a:r>
          </a:p>
        </p:txBody>
      </p:sp>
      <p:sp>
        <p:nvSpPr>
          <p:cNvPr id="15" name="Content Placeholder 5">
            <a:extLst>
              <a:ext uri="{FF2B5EF4-FFF2-40B4-BE49-F238E27FC236}">
                <a16:creationId xmlns:a16="http://schemas.microsoft.com/office/drawing/2014/main" id="{0B4CE180-30C4-5F0A-C3A5-DA7B40944762}"/>
              </a:ext>
            </a:extLst>
          </p:cNvPr>
          <p:cNvSpPr>
            <a:spLocks noGrp="1"/>
          </p:cNvSpPr>
          <p:nvPr>
            <p:ph sz="quarter" idx="38"/>
          </p:nvPr>
        </p:nvSpPr>
        <p:spPr>
          <a:xfrm>
            <a:off x="4390786" y="4337423"/>
            <a:ext cx="3398520" cy="1625829"/>
          </a:xfrm>
        </p:spPr>
        <p:txBody>
          <a:bodyPr>
            <a:noAutofit/>
          </a:bodyPr>
          <a:lstStyle>
            <a:lvl1pPr>
              <a:defRPr sz="1500"/>
            </a:lvl1pPr>
            <a:lvl2pPr>
              <a:defRPr sz="1333"/>
            </a:lvl2pPr>
            <a:lvl3pPr>
              <a:defRPr sz="1167"/>
            </a:lvl3pPr>
            <a:lvl4pPr>
              <a:defRPr sz="1000"/>
            </a:lvl4pPr>
            <a:lvl5pPr>
              <a:defRPr sz="917"/>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Text Placeholder 5">
            <a:extLst>
              <a:ext uri="{FF2B5EF4-FFF2-40B4-BE49-F238E27FC236}">
                <a16:creationId xmlns:a16="http://schemas.microsoft.com/office/drawing/2014/main" id="{DD34429B-42EA-1D96-C904-43D37B60B8F1}"/>
              </a:ext>
            </a:extLst>
          </p:cNvPr>
          <p:cNvSpPr>
            <a:spLocks noGrp="1"/>
          </p:cNvSpPr>
          <p:nvPr>
            <p:ph type="body" sz="quarter" idx="39" hasCustomPrompt="1"/>
          </p:nvPr>
        </p:nvSpPr>
        <p:spPr>
          <a:xfrm>
            <a:off x="8187581" y="3738413"/>
            <a:ext cx="3398520" cy="457858"/>
          </a:xfrm>
          <a:prstGeom prst="rect">
            <a:avLst/>
          </a:prstGeom>
          <a:noFill/>
        </p:spPr>
        <p:txBody>
          <a:bodyPr wrap="square" lIns="0" tIns="0" rIns="0" bIns="0" rtlCol="0" anchor="t">
            <a:noAutofit/>
          </a:bodyPr>
          <a:lstStyle>
            <a:lvl1pPr>
              <a:lnSpc>
                <a:spcPct val="100000"/>
              </a:lnSpc>
              <a:defRPr lang="en-US" sz="3000" b="0" dirty="0">
                <a:solidFill>
                  <a:schemeClr val="tx2"/>
                </a:solidFill>
              </a:defRPr>
            </a:lvl1pPr>
          </a:lstStyle>
          <a:p>
            <a:pPr lvl="0" defTabSz="380970"/>
            <a:r>
              <a:rPr lang="en-US"/>
              <a:t>Column 3</a:t>
            </a:r>
          </a:p>
        </p:txBody>
      </p:sp>
      <p:sp>
        <p:nvSpPr>
          <p:cNvPr id="18" name="Content Placeholder 5">
            <a:extLst>
              <a:ext uri="{FF2B5EF4-FFF2-40B4-BE49-F238E27FC236}">
                <a16:creationId xmlns:a16="http://schemas.microsoft.com/office/drawing/2014/main" id="{44FB2C50-04AA-F779-D292-2324D2F51F7D}"/>
              </a:ext>
            </a:extLst>
          </p:cNvPr>
          <p:cNvSpPr>
            <a:spLocks noGrp="1"/>
          </p:cNvSpPr>
          <p:nvPr>
            <p:ph sz="quarter" idx="40"/>
          </p:nvPr>
        </p:nvSpPr>
        <p:spPr>
          <a:xfrm>
            <a:off x="8187581" y="4337423"/>
            <a:ext cx="3398520" cy="1625829"/>
          </a:xfrm>
        </p:spPr>
        <p:txBody>
          <a:bodyPr>
            <a:noAutofit/>
          </a:bodyPr>
          <a:lstStyle>
            <a:lvl1pPr>
              <a:defRPr sz="1500"/>
            </a:lvl1pPr>
            <a:lvl2pPr>
              <a:defRPr sz="1333"/>
            </a:lvl2pPr>
            <a:lvl3pPr>
              <a:defRPr sz="1167"/>
            </a:lvl3pPr>
            <a:lvl4pPr>
              <a:defRPr sz="1000"/>
            </a:lvl4pPr>
            <a:lvl5pPr>
              <a:defRPr sz="917"/>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85636716"/>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Quote">
    <p:bg>
      <p:bgPr>
        <a:solidFill>
          <a:schemeClr val="bg2"/>
        </a:solidFill>
        <a:effectLst/>
      </p:bgPr>
    </p:bg>
    <p:spTree>
      <p:nvGrpSpPr>
        <p:cNvPr id="1" name=""/>
        <p:cNvGrpSpPr/>
        <p:nvPr/>
      </p:nvGrpSpPr>
      <p:grpSpPr>
        <a:xfrm>
          <a:off x="0" y="0"/>
          <a:ext cx="0" cy="0"/>
          <a:chOff x="0" y="0"/>
          <a:chExt cx="0" cy="0"/>
        </a:xfrm>
      </p:grpSpPr>
      <p:sp>
        <p:nvSpPr>
          <p:cNvPr id="5" name="Text Placeholder 5">
            <a:extLst>
              <a:ext uri="{FF2B5EF4-FFF2-40B4-BE49-F238E27FC236}">
                <a16:creationId xmlns:a16="http://schemas.microsoft.com/office/drawing/2014/main" id="{145F5D4A-81FC-4B5C-A812-BC5A9003FE75}"/>
              </a:ext>
            </a:extLst>
          </p:cNvPr>
          <p:cNvSpPr>
            <a:spLocks noGrp="1"/>
          </p:cNvSpPr>
          <p:nvPr>
            <p:ph type="body" sz="quarter" idx="13" hasCustomPrompt="1"/>
          </p:nvPr>
        </p:nvSpPr>
        <p:spPr>
          <a:xfrm>
            <a:off x="593991" y="6135689"/>
            <a:ext cx="9140031" cy="115416"/>
          </a:xfrm>
          <a:prstGeom prst="rect">
            <a:avLst/>
          </a:prstGeom>
        </p:spPr>
        <p:txBody>
          <a:bodyPr vert="horz" wrap="square" lIns="0" tIns="0" rIns="0" bIns="0" rtlCol="0" anchor="b">
            <a:noAutofit/>
          </a:bodyPr>
          <a:lstStyle>
            <a:lvl1pPr>
              <a:lnSpc>
                <a:spcPct val="100000"/>
              </a:lnSpc>
              <a:defRPr lang="en-US" sz="750">
                <a:solidFill>
                  <a:schemeClr val="bg1"/>
                </a:solidFill>
              </a:defRPr>
            </a:lvl1pPr>
          </a:lstStyle>
          <a:p>
            <a:pPr lvl="0">
              <a:spcBef>
                <a:spcPts val="250"/>
              </a:spcBef>
            </a:pPr>
            <a:r>
              <a:rPr lang="en-US"/>
              <a:t>Source goes here</a:t>
            </a:r>
          </a:p>
        </p:txBody>
      </p:sp>
      <p:sp>
        <p:nvSpPr>
          <p:cNvPr id="3" name="Slide Number Placeholder 2">
            <a:extLst>
              <a:ext uri="{FF2B5EF4-FFF2-40B4-BE49-F238E27FC236}">
                <a16:creationId xmlns:a16="http://schemas.microsoft.com/office/drawing/2014/main" id="{DB060F6B-F49E-483C-9EDB-15F56DC97772}"/>
              </a:ext>
              <a:ext uri="{C183D7F6-B498-43B3-948B-1728B52AA6E4}">
                <adec:decorative xmlns:adec="http://schemas.microsoft.com/office/drawing/2017/decorative" val="1"/>
              </a:ext>
            </a:extLst>
          </p:cNvPr>
          <p:cNvSpPr>
            <a:spLocks noGrp="1"/>
          </p:cNvSpPr>
          <p:nvPr>
            <p:ph type="sldNum" sz="quarter" idx="15"/>
          </p:nvPr>
        </p:nvSpPr>
        <p:spPr>
          <a:xfrm>
            <a:off x="593992" y="6388448"/>
            <a:ext cx="253999" cy="128240"/>
          </a:xfrm>
          <a:prstGeom prst="rect">
            <a:avLst/>
          </a:prstGeom>
        </p:spPr>
        <p:txBody>
          <a:bodyPr>
            <a:noAutofit/>
          </a:bodyPr>
          <a:lstStyle>
            <a:lvl1pPr>
              <a:defRPr>
                <a:solidFill>
                  <a:schemeClr val="bg1"/>
                </a:solidFill>
              </a:defRPr>
            </a:lvl1pPr>
          </a:lstStyle>
          <a:p>
            <a:fld id="{CD0300D1-3F1C-4290-A0D1-7CD19DBD9909}" type="slidenum">
              <a:rPr lang="en-US" smtClean="0"/>
              <a:pPr/>
              <a:t>‹#›</a:t>
            </a:fld>
            <a:endParaRPr lang="en-US"/>
          </a:p>
        </p:txBody>
      </p:sp>
      <p:sp>
        <p:nvSpPr>
          <p:cNvPr id="4" name="Footer Placeholder 3">
            <a:extLst>
              <a:ext uri="{FF2B5EF4-FFF2-40B4-BE49-F238E27FC236}">
                <a16:creationId xmlns:a16="http://schemas.microsoft.com/office/drawing/2014/main" id="{1745288D-C6DF-6B33-A4C4-1D5E4F3B13FD}"/>
              </a:ext>
            </a:extLst>
          </p:cNvPr>
          <p:cNvSpPr>
            <a:spLocks noGrp="1"/>
          </p:cNvSpPr>
          <p:nvPr>
            <p:ph type="ftr" sz="quarter" idx="16"/>
          </p:nvPr>
        </p:nvSpPr>
        <p:spPr>
          <a:xfrm>
            <a:off x="963083" y="6388448"/>
            <a:ext cx="8770938" cy="128240"/>
          </a:xfrm>
          <a:prstGeom prst="rect">
            <a:avLst/>
          </a:prstGeom>
        </p:spPr>
        <p:txBody>
          <a:bodyPr>
            <a:noAutofit/>
          </a:bodyPr>
          <a:lstStyle>
            <a:lvl1pPr>
              <a:defRPr>
                <a:solidFill>
                  <a:schemeClr val="bg1"/>
                </a:solidFill>
              </a:defRPr>
            </a:lvl1pPr>
          </a:lstStyle>
          <a:p>
            <a:r>
              <a:rPr lang="en-US"/>
              <a:t>Presentation title (edit on slide master)   |   Month ##, 20##   |   Internal use only</a:t>
            </a:r>
          </a:p>
        </p:txBody>
      </p:sp>
      <p:pic>
        <p:nvPicPr>
          <p:cNvPr id="6" name="Graphic 5">
            <a:extLst>
              <a:ext uri="{FF2B5EF4-FFF2-40B4-BE49-F238E27FC236}">
                <a16:creationId xmlns:a16="http://schemas.microsoft.com/office/drawing/2014/main" id="{59488A37-67DE-318E-30ED-C1F445F4ED60}"/>
              </a:ext>
              <a:ext uri="{C183D7F6-B498-43B3-948B-1728B52AA6E4}">
                <adec:decorative xmlns:adec="http://schemas.microsoft.com/office/drawing/2017/decorative" val="1"/>
              </a:ext>
            </a:extLst>
          </p:cNvPr>
          <p:cNvPicPr>
            <a:picLocks noChangeAspect="1"/>
          </p:cNvPicPr>
          <p:nvPr userDrawn="1"/>
        </p:nvPicPr>
        <p:blipFill>
          <a:blip cstate="email">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10428503" y="6329634"/>
            <a:ext cx="1168186" cy="191740"/>
          </a:xfrm>
          <a:prstGeom prst="rect">
            <a:avLst/>
          </a:prstGeom>
        </p:spPr>
      </p:pic>
      <p:sp>
        <p:nvSpPr>
          <p:cNvPr id="7" name="Text Placeholder 19">
            <a:extLst>
              <a:ext uri="{FF2B5EF4-FFF2-40B4-BE49-F238E27FC236}">
                <a16:creationId xmlns:a16="http://schemas.microsoft.com/office/drawing/2014/main" id="{0D7630AF-6FF4-9AEA-B6BE-F6824A1E4812}"/>
              </a:ext>
            </a:extLst>
          </p:cNvPr>
          <p:cNvSpPr txBox="1">
            <a:spLocks/>
          </p:cNvSpPr>
          <p:nvPr userDrawn="1"/>
        </p:nvSpPr>
        <p:spPr>
          <a:xfrm>
            <a:off x="605209" y="246961"/>
            <a:ext cx="1490292" cy="1675239"/>
          </a:xfrm>
          <a:prstGeom prst="rect">
            <a:avLst/>
          </a:prstGeom>
        </p:spPr>
        <p:txBody>
          <a:bodyPr vert="horz" wrap="square" lIns="0" tIns="0" rIns="0" bIns="0" rtlCol="0" anchor="t">
            <a:noAutofit/>
          </a:bodyPr>
          <a:lstStyle>
            <a:lvl1pPr marL="0" indent="0" algn="l" defTabSz="1097280" rtl="0" eaLnBrk="1" latinLnBrk="0" hangingPunct="1">
              <a:lnSpc>
                <a:spcPct val="110000"/>
              </a:lnSpc>
              <a:spcBef>
                <a:spcPts val="1200"/>
              </a:spcBef>
              <a:buFont typeface="Arial" panose="020B0604020202020204" pitchFamily="34" charset="0"/>
              <a:buNone/>
              <a:defRPr sz="2000" b="0" kern="1200">
                <a:solidFill>
                  <a:schemeClr val="tx1"/>
                </a:solidFill>
                <a:latin typeface="+mn-lt"/>
                <a:ea typeface="+mn-ea"/>
                <a:cs typeface="+mn-cs"/>
              </a:defRPr>
            </a:lvl1pPr>
            <a:lvl2pPr marL="182880" indent="-182880" algn="l" defTabSz="1097280" rtl="0" eaLnBrk="1" latinLnBrk="0" hangingPunct="1">
              <a:lnSpc>
                <a:spcPct val="110000"/>
              </a:lnSpc>
              <a:spcBef>
                <a:spcPts val="600"/>
              </a:spcBef>
              <a:buFont typeface="Arial" panose="020B0604020202020204" pitchFamily="34" charset="0"/>
              <a:buChar char="•"/>
              <a:defRPr lang="en-US" sz="1800" kern="1200" dirty="0">
                <a:solidFill>
                  <a:schemeClr val="tx1"/>
                </a:solidFill>
                <a:latin typeface="+mn-lt"/>
                <a:ea typeface="+mn-ea"/>
                <a:cs typeface="+mn-cs"/>
              </a:defRPr>
            </a:lvl2pPr>
            <a:lvl3pPr marL="365760" indent="-182880" algn="l" defTabSz="1097280" rtl="0" eaLnBrk="1" latinLnBrk="0" hangingPunct="1">
              <a:lnSpc>
                <a:spcPct val="110000"/>
              </a:lnSpc>
              <a:spcBef>
                <a:spcPts val="600"/>
              </a:spcBef>
              <a:buFont typeface="Arial" panose="020B0604020202020204" pitchFamily="34" charset="0"/>
              <a:buChar char="–"/>
              <a:defRPr lang="en-US" sz="1600" kern="1200" dirty="0">
                <a:solidFill>
                  <a:schemeClr val="tx1"/>
                </a:solidFill>
                <a:latin typeface="+mn-lt"/>
                <a:ea typeface="+mn-ea"/>
                <a:cs typeface="+mn-cs"/>
              </a:defRPr>
            </a:lvl3pPr>
            <a:lvl4pPr marL="548640" indent="-182880" algn="l" defTabSz="1097280" rtl="0" eaLnBrk="1" latinLnBrk="0" hangingPunct="1">
              <a:lnSpc>
                <a:spcPct val="110000"/>
              </a:lnSpc>
              <a:spcBef>
                <a:spcPts val="600"/>
              </a:spcBef>
              <a:buFont typeface="Arial" panose="020B0604020202020204" pitchFamily="34" charset="0"/>
              <a:buChar char="•"/>
              <a:defRPr lang="en-US" sz="1400" kern="1200" dirty="0">
                <a:solidFill>
                  <a:schemeClr val="tx1"/>
                </a:solidFill>
                <a:latin typeface="+mn-lt"/>
                <a:ea typeface="+mn-ea"/>
                <a:cs typeface="+mn-cs"/>
              </a:defRPr>
            </a:lvl4pPr>
            <a:lvl5pPr marL="731520" indent="-182880" algn="l" defTabSz="1097280" rtl="0" eaLnBrk="1" latinLnBrk="0" hangingPunct="1">
              <a:lnSpc>
                <a:spcPct val="110000"/>
              </a:lnSpc>
              <a:spcBef>
                <a:spcPts val="600"/>
              </a:spcBef>
              <a:buFont typeface="Arial" panose="020B0604020202020204" pitchFamily="34" charset="0"/>
              <a:buChar char="–"/>
              <a:defRPr lang="en-US" sz="1200" kern="1200" dirty="0">
                <a:solidFill>
                  <a:schemeClr val="tx1"/>
                </a:solidFill>
                <a:latin typeface="+mn-lt"/>
                <a:ea typeface="+mn-ea"/>
                <a:cs typeface="+mn-cs"/>
              </a:defRPr>
            </a:lvl5pPr>
            <a:lvl6pPr marL="301752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6pPr>
            <a:lvl7pPr marL="356616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7pPr>
            <a:lvl8pPr marL="411480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8pPr>
            <a:lvl9pPr marL="466344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9pPr>
          </a:lstStyle>
          <a:p>
            <a:r>
              <a:rPr lang="en-US" sz="23915">
                <a:solidFill>
                  <a:schemeClr val="bg1"/>
                </a:solidFill>
                <a:latin typeface="Avenir Next World"/>
                <a:cs typeface="Avenir Next World" panose="020B0503020202020204" pitchFamily="34" charset="0"/>
              </a:rPr>
              <a:t>“</a:t>
            </a:r>
            <a:endParaRPr lang="en-US" sz="9583">
              <a:solidFill>
                <a:schemeClr val="accent1"/>
              </a:solidFill>
              <a:latin typeface="Avenir Next World" panose="020B0503020202020204" pitchFamily="34" charset="0"/>
              <a:cs typeface="Avenir Next World" panose="020B0503020202020204" pitchFamily="34" charset="0"/>
            </a:endParaRPr>
          </a:p>
        </p:txBody>
      </p:sp>
      <p:sp>
        <p:nvSpPr>
          <p:cNvPr id="9" name="Text Placeholder 8">
            <a:extLst>
              <a:ext uri="{FF2B5EF4-FFF2-40B4-BE49-F238E27FC236}">
                <a16:creationId xmlns:a16="http://schemas.microsoft.com/office/drawing/2014/main" id="{9DE1B443-BD12-1547-8FB6-ED671826DDEC}"/>
              </a:ext>
            </a:extLst>
          </p:cNvPr>
          <p:cNvSpPr>
            <a:spLocks noGrp="1"/>
          </p:cNvSpPr>
          <p:nvPr>
            <p:ph type="body" sz="quarter" idx="17"/>
          </p:nvPr>
        </p:nvSpPr>
        <p:spPr>
          <a:xfrm>
            <a:off x="605208" y="2059783"/>
            <a:ext cx="10412677" cy="3008313"/>
          </a:xfrm>
        </p:spPr>
        <p:txBody>
          <a:bodyPr/>
          <a:lstStyle>
            <a:lvl1pPr>
              <a:defRPr sz="4000">
                <a:solidFill>
                  <a:schemeClr val="bg1"/>
                </a:solidFill>
              </a:defRPr>
            </a:lvl1pPr>
            <a:lvl2pPr marL="0" indent="0">
              <a:buNone/>
              <a:defRPr sz="20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1587422516"/>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Full Background Image">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7FF20A47-3BC9-4F59-A585-3553FF87E67A}"/>
              </a:ext>
              <a:ext uri="{C183D7F6-B498-43B3-948B-1728B52AA6E4}">
                <adec:decorative xmlns:adec="http://schemas.microsoft.com/office/drawing/2017/decorative" val="0"/>
              </a:ext>
            </a:extLst>
          </p:cNvPr>
          <p:cNvSpPr>
            <a:spLocks noGrp="1"/>
          </p:cNvSpPr>
          <p:nvPr>
            <p:ph type="pic" sz="quarter" idx="14"/>
          </p:nvPr>
        </p:nvSpPr>
        <p:spPr>
          <a:xfrm>
            <a:off x="0" y="0"/>
            <a:ext cx="12192000" cy="6858000"/>
          </a:xfrm>
          <a:prstGeom prst="rect">
            <a:avLst/>
          </a:prstGeom>
          <a:solidFill>
            <a:srgbClr val="C0C0C0"/>
          </a:solidFill>
        </p:spPr>
        <p:txBody>
          <a:bodyPr vert="horz" lIns="0" tIns="45720" rIns="0" bIns="45720" rtlCol="0" anchor="ctr">
            <a:noAutofit/>
          </a:bodyPr>
          <a:lstStyle>
            <a:lvl1pPr>
              <a:defRPr lang="en-US" dirty="0"/>
            </a:lvl1pPr>
          </a:lstStyle>
          <a:p>
            <a:pPr lvl="0" algn="ctr"/>
            <a:r>
              <a:rPr lang="en-US"/>
              <a:t>Click icon to add picture</a:t>
            </a:r>
          </a:p>
        </p:txBody>
      </p:sp>
      <p:sp>
        <p:nvSpPr>
          <p:cNvPr id="7" name="Text Placeholder 5">
            <a:extLst>
              <a:ext uri="{FF2B5EF4-FFF2-40B4-BE49-F238E27FC236}">
                <a16:creationId xmlns:a16="http://schemas.microsoft.com/office/drawing/2014/main" id="{3C04704A-B770-4324-A065-D1CEA874576E}"/>
              </a:ext>
            </a:extLst>
          </p:cNvPr>
          <p:cNvSpPr>
            <a:spLocks noGrp="1"/>
          </p:cNvSpPr>
          <p:nvPr>
            <p:ph type="body" sz="quarter" idx="13" hasCustomPrompt="1"/>
          </p:nvPr>
        </p:nvSpPr>
        <p:spPr>
          <a:xfrm>
            <a:off x="593991" y="6135689"/>
            <a:ext cx="9140031" cy="115416"/>
          </a:xfrm>
          <a:prstGeom prst="rect">
            <a:avLst/>
          </a:prstGeom>
        </p:spPr>
        <p:txBody>
          <a:bodyPr vert="horz" wrap="square" lIns="0" tIns="0" rIns="0" bIns="0" rtlCol="0" anchor="b">
            <a:noAutofit/>
          </a:bodyPr>
          <a:lstStyle>
            <a:lvl1pPr>
              <a:defRPr lang="en-US" sz="750">
                <a:solidFill>
                  <a:schemeClr val="bg1"/>
                </a:solidFill>
              </a:defRPr>
            </a:lvl1pPr>
          </a:lstStyle>
          <a:p>
            <a:pPr lvl="0">
              <a:spcBef>
                <a:spcPts val="250"/>
              </a:spcBef>
            </a:pPr>
            <a:r>
              <a:rPr lang="en-US"/>
              <a:t>Source goes here</a:t>
            </a:r>
          </a:p>
        </p:txBody>
      </p:sp>
      <p:sp>
        <p:nvSpPr>
          <p:cNvPr id="4" name="Slide Number Placeholder 3">
            <a:extLst>
              <a:ext uri="{FF2B5EF4-FFF2-40B4-BE49-F238E27FC236}">
                <a16:creationId xmlns:a16="http://schemas.microsoft.com/office/drawing/2014/main" id="{277F370F-4517-4A23-8C61-7CE128761210}"/>
              </a:ext>
              <a:ext uri="{C183D7F6-B498-43B3-948B-1728B52AA6E4}">
                <adec:decorative xmlns:adec="http://schemas.microsoft.com/office/drawing/2017/decorative" val="1"/>
              </a:ext>
            </a:extLst>
          </p:cNvPr>
          <p:cNvSpPr>
            <a:spLocks noGrp="1"/>
          </p:cNvSpPr>
          <p:nvPr>
            <p:ph type="sldNum" sz="quarter" idx="17"/>
          </p:nvPr>
        </p:nvSpPr>
        <p:spPr>
          <a:xfrm>
            <a:off x="593992" y="6388448"/>
            <a:ext cx="253999" cy="128240"/>
          </a:xfrm>
          <a:prstGeom prst="rect">
            <a:avLst/>
          </a:prstGeom>
        </p:spPr>
        <p:txBody>
          <a:bodyPr>
            <a:noAutofit/>
          </a:bodyPr>
          <a:lstStyle>
            <a:lvl1pPr>
              <a:defRPr>
                <a:solidFill>
                  <a:schemeClr val="bg1"/>
                </a:solidFill>
              </a:defRPr>
            </a:lvl1pPr>
          </a:lstStyle>
          <a:p>
            <a:fld id="{CD0300D1-3F1C-4290-A0D1-7CD19DBD9909}" type="slidenum">
              <a:rPr lang="en-US" smtClean="0"/>
              <a:pPr/>
              <a:t>‹#›</a:t>
            </a:fld>
            <a:endParaRPr lang="en-US"/>
          </a:p>
        </p:txBody>
      </p:sp>
      <p:pic>
        <p:nvPicPr>
          <p:cNvPr id="8" name="Graphic 7">
            <a:extLst>
              <a:ext uri="{FF2B5EF4-FFF2-40B4-BE49-F238E27FC236}">
                <a16:creationId xmlns:a16="http://schemas.microsoft.com/office/drawing/2014/main" id="{8C46D9E4-F787-4704-91C2-37610DA6ED23}"/>
              </a:ext>
              <a:ext uri="{C183D7F6-B498-43B3-948B-1728B52AA6E4}">
                <adec:decorative xmlns:adec="http://schemas.microsoft.com/office/drawing/2017/decorative" val="1"/>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10428503" y="6329634"/>
            <a:ext cx="1168186" cy="191740"/>
          </a:xfrm>
          <a:prstGeom prst="rect">
            <a:avLst/>
          </a:prstGeom>
        </p:spPr>
      </p:pic>
      <p:sp>
        <p:nvSpPr>
          <p:cNvPr id="5" name="Footer Placeholder 4">
            <a:extLst>
              <a:ext uri="{FF2B5EF4-FFF2-40B4-BE49-F238E27FC236}">
                <a16:creationId xmlns:a16="http://schemas.microsoft.com/office/drawing/2014/main" id="{145FC7DB-5228-9EAB-FF88-C5B004E8F4C3}"/>
              </a:ext>
            </a:extLst>
          </p:cNvPr>
          <p:cNvSpPr>
            <a:spLocks noGrp="1"/>
          </p:cNvSpPr>
          <p:nvPr>
            <p:ph type="ftr" sz="quarter" idx="18"/>
          </p:nvPr>
        </p:nvSpPr>
        <p:spPr>
          <a:xfrm>
            <a:off x="963083" y="6388448"/>
            <a:ext cx="8770938" cy="128240"/>
          </a:xfrm>
          <a:prstGeom prst="rect">
            <a:avLst/>
          </a:prstGeom>
        </p:spPr>
        <p:txBody>
          <a:bodyPr>
            <a:noAutofit/>
          </a:bodyPr>
          <a:lstStyle>
            <a:lvl1pPr>
              <a:defRPr>
                <a:solidFill>
                  <a:schemeClr val="bg1"/>
                </a:solidFill>
              </a:defRPr>
            </a:lvl1pPr>
          </a:lstStyle>
          <a:p>
            <a:r>
              <a:rPr lang="en-US"/>
              <a:t>Presentation title (edit on slide master)   |   Month ##, 20##   |   Internal use only</a:t>
            </a:r>
          </a:p>
        </p:txBody>
      </p:sp>
    </p:spTree>
    <p:extLst>
      <p:ext uri="{BB962C8B-B14F-4D97-AF65-F5344CB8AC3E}">
        <p14:creationId xmlns:p14="http://schemas.microsoft.com/office/powerpoint/2010/main" val="2193316409"/>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Full Width Im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FCFDC9-03EC-4780-AB22-9216CFC2ED0A}"/>
              </a:ext>
            </a:extLst>
          </p:cNvPr>
          <p:cNvSpPr>
            <a:spLocks noGrp="1"/>
          </p:cNvSpPr>
          <p:nvPr>
            <p:ph type="title" hasCustomPrompt="1"/>
          </p:nvPr>
        </p:nvSpPr>
        <p:spPr/>
        <p:txBody>
          <a:bodyPr>
            <a:noAutofit/>
          </a:bodyPr>
          <a:lstStyle/>
          <a:p>
            <a:r>
              <a:rPr lang="en-US"/>
              <a:t>Slide title goes here</a:t>
            </a:r>
          </a:p>
        </p:txBody>
      </p:sp>
      <p:sp>
        <p:nvSpPr>
          <p:cNvPr id="6" name="Text Placeholder 5">
            <a:extLst>
              <a:ext uri="{FF2B5EF4-FFF2-40B4-BE49-F238E27FC236}">
                <a16:creationId xmlns:a16="http://schemas.microsoft.com/office/drawing/2014/main" id="{82BA0DE0-4B25-43B8-8E6F-74C3405808D9}"/>
              </a:ext>
              <a:ext uri="{C183D7F6-B498-43B3-948B-1728B52AA6E4}">
                <adec:decorative xmlns:adec="http://schemas.microsoft.com/office/drawing/2017/decorative" val="0"/>
              </a:ext>
            </a:extLst>
          </p:cNvPr>
          <p:cNvSpPr>
            <a:spLocks noGrp="1"/>
          </p:cNvSpPr>
          <p:nvPr>
            <p:ph type="body" sz="quarter" idx="12" hasCustomPrompt="1"/>
          </p:nvPr>
        </p:nvSpPr>
        <p:spPr>
          <a:xfrm>
            <a:off x="593662" y="723901"/>
            <a:ext cx="11003027" cy="307777"/>
          </a:xfrm>
          <a:prstGeom prst="rect">
            <a:avLst/>
          </a:prstGeom>
        </p:spPr>
        <p:txBody>
          <a:bodyPr vert="horz" wrap="square" lIns="0" tIns="45720" rIns="0" bIns="45720" rtlCol="0">
            <a:noAutofit/>
          </a:bodyPr>
          <a:lstStyle>
            <a:lvl1pPr>
              <a:lnSpc>
                <a:spcPct val="100000"/>
              </a:lnSpc>
              <a:defRPr lang="en-US" sz="1500" b="0" dirty="0">
                <a:solidFill>
                  <a:schemeClr val="bg2"/>
                </a:solidFill>
                <a:latin typeface="Avenir Next World Demi" panose="020B0703020202020204" pitchFamily="34" charset="0"/>
                <a:cs typeface="Avenir Next World Demi" panose="020B0703020202020204" pitchFamily="34" charset="0"/>
              </a:defRPr>
            </a:lvl1pPr>
          </a:lstStyle>
          <a:p>
            <a:pPr lvl="0"/>
            <a:r>
              <a:rPr lang="en-US"/>
              <a:t>Subtitle goes here</a:t>
            </a:r>
          </a:p>
        </p:txBody>
      </p:sp>
      <p:sp>
        <p:nvSpPr>
          <p:cNvPr id="7" name="Text Placeholder 5">
            <a:extLst>
              <a:ext uri="{FF2B5EF4-FFF2-40B4-BE49-F238E27FC236}">
                <a16:creationId xmlns:a16="http://schemas.microsoft.com/office/drawing/2014/main" id="{BC66FB32-FD41-4B94-94D3-5FFF730D9895}"/>
              </a:ext>
              <a:ext uri="{C183D7F6-B498-43B3-948B-1728B52AA6E4}">
                <adec:decorative xmlns:adec="http://schemas.microsoft.com/office/drawing/2017/decorative" val="1"/>
              </a:ext>
            </a:extLst>
          </p:cNvPr>
          <p:cNvSpPr>
            <a:spLocks noGrp="1"/>
          </p:cNvSpPr>
          <p:nvPr>
            <p:ph type="body" sz="quarter" idx="13" hasCustomPrompt="1"/>
          </p:nvPr>
        </p:nvSpPr>
        <p:spPr>
          <a:xfrm>
            <a:off x="593991" y="6135689"/>
            <a:ext cx="9140031" cy="115416"/>
          </a:xfrm>
          <a:prstGeom prst="rect">
            <a:avLst/>
          </a:prstGeom>
        </p:spPr>
        <p:txBody>
          <a:bodyPr vert="horz" wrap="square" lIns="0" tIns="0" rIns="0" bIns="0" rtlCol="0" anchor="b">
            <a:noAutofit/>
          </a:bodyPr>
          <a:lstStyle>
            <a:lvl1pPr>
              <a:lnSpc>
                <a:spcPct val="100000"/>
              </a:lnSpc>
              <a:defRPr lang="en-US" sz="750">
                <a:solidFill>
                  <a:srgbClr val="555555"/>
                </a:solidFill>
              </a:defRPr>
            </a:lvl1pPr>
          </a:lstStyle>
          <a:p>
            <a:pPr lvl="0">
              <a:spcBef>
                <a:spcPts val="250"/>
              </a:spcBef>
            </a:pPr>
            <a:r>
              <a:rPr lang="en-US"/>
              <a:t>Source goes here</a:t>
            </a:r>
          </a:p>
        </p:txBody>
      </p:sp>
      <p:sp>
        <p:nvSpPr>
          <p:cNvPr id="4" name="Slide Number Placeholder 3">
            <a:extLst>
              <a:ext uri="{FF2B5EF4-FFF2-40B4-BE49-F238E27FC236}">
                <a16:creationId xmlns:a16="http://schemas.microsoft.com/office/drawing/2014/main" id="{58013E39-A678-4E9B-92AB-F73802BF52CF}"/>
              </a:ext>
              <a:ext uri="{C183D7F6-B498-43B3-948B-1728B52AA6E4}">
                <adec:decorative xmlns:adec="http://schemas.microsoft.com/office/drawing/2017/decorative" val="1"/>
              </a:ext>
            </a:extLst>
          </p:cNvPr>
          <p:cNvSpPr>
            <a:spLocks noGrp="1"/>
          </p:cNvSpPr>
          <p:nvPr>
            <p:ph type="sldNum" sz="quarter" idx="11"/>
          </p:nvPr>
        </p:nvSpPr>
        <p:spPr>
          <a:xfrm>
            <a:off x="593992" y="6388448"/>
            <a:ext cx="253999" cy="128240"/>
          </a:xfrm>
          <a:prstGeom prst="rect">
            <a:avLst/>
          </a:prstGeom>
        </p:spPr>
        <p:txBody>
          <a:bodyPr>
            <a:noAutofit/>
          </a:bodyPr>
          <a:lstStyle/>
          <a:p>
            <a:fld id="{CD0300D1-3F1C-4290-A0D1-7CD19DBD9909}" type="slidenum">
              <a:rPr lang="en-US" smtClean="0"/>
              <a:pPr/>
              <a:t>‹#›</a:t>
            </a:fld>
            <a:endParaRPr lang="en-US"/>
          </a:p>
        </p:txBody>
      </p:sp>
      <p:sp>
        <p:nvSpPr>
          <p:cNvPr id="8" name="Picture Placeholder 7">
            <a:extLst>
              <a:ext uri="{FF2B5EF4-FFF2-40B4-BE49-F238E27FC236}">
                <a16:creationId xmlns:a16="http://schemas.microsoft.com/office/drawing/2014/main" id="{A1CBB990-BDF1-48A7-8AFA-F45FFB283470}"/>
              </a:ext>
              <a:ext uri="{C183D7F6-B498-43B3-948B-1728B52AA6E4}">
                <adec:decorative xmlns:adec="http://schemas.microsoft.com/office/drawing/2017/decorative" val="0"/>
              </a:ext>
            </a:extLst>
          </p:cNvPr>
          <p:cNvSpPr>
            <a:spLocks noGrp="1"/>
          </p:cNvSpPr>
          <p:nvPr>
            <p:ph type="pic" sz="quarter" idx="14"/>
          </p:nvPr>
        </p:nvSpPr>
        <p:spPr>
          <a:xfrm>
            <a:off x="0" y="1270000"/>
            <a:ext cx="12192000" cy="4728343"/>
          </a:xfrm>
          <a:solidFill>
            <a:srgbClr val="C0C0C0"/>
          </a:solidFill>
        </p:spPr>
        <p:txBody>
          <a:bodyPr anchor="ctr"/>
          <a:lstStyle>
            <a:lvl1pPr algn="ctr">
              <a:defRPr/>
            </a:lvl1pPr>
          </a:lstStyle>
          <a:p>
            <a:r>
              <a:rPr lang="en-US"/>
              <a:t>Click icon to add picture</a:t>
            </a:r>
          </a:p>
        </p:txBody>
      </p:sp>
      <p:sp>
        <p:nvSpPr>
          <p:cNvPr id="5" name="Footer Placeholder 4">
            <a:extLst>
              <a:ext uri="{FF2B5EF4-FFF2-40B4-BE49-F238E27FC236}">
                <a16:creationId xmlns:a16="http://schemas.microsoft.com/office/drawing/2014/main" id="{0AA49AB2-15D6-4926-37FA-41F097253617}"/>
              </a:ext>
            </a:extLst>
          </p:cNvPr>
          <p:cNvSpPr>
            <a:spLocks noGrp="1"/>
          </p:cNvSpPr>
          <p:nvPr>
            <p:ph type="ftr" sz="quarter" idx="15"/>
          </p:nvPr>
        </p:nvSpPr>
        <p:spPr>
          <a:xfrm>
            <a:off x="963083" y="6388448"/>
            <a:ext cx="8770938" cy="128240"/>
          </a:xfrm>
          <a:prstGeom prst="rect">
            <a:avLst/>
          </a:prstGeom>
        </p:spPr>
        <p:txBody>
          <a:bodyPr>
            <a:noAutofit/>
          </a:bodyPr>
          <a:lstStyle/>
          <a:p>
            <a:r>
              <a:rPr lang="en-US"/>
              <a:t>Presentation title (edit on slide master)   |   Month ##, 20##   |   Internal use only</a:t>
            </a:r>
          </a:p>
        </p:txBody>
      </p:sp>
    </p:spTree>
    <p:extLst>
      <p:ext uri="{BB962C8B-B14F-4D97-AF65-F5344CB8AC3E}">
        <p14:creationId xmlns:p14="http://schemas.microsoft.com/office/powerpoint/2010/main" val="260279325"/>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Content with Header and Circular Image">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C7DBF674-95B9-41B9-9C26-240117AF9AEA}"/>
              </a:ext>
              <a:ext uri="{C183D7F6-B498-43B3-948B-1728B52AA6E4}">
                <adec:decorative xmlns:adec="http://schemas.microsoft.com/office/drawing/2017/decorative" val="1"/>
              </a:ext>
            </a:extLst>
          </p:cNvPr>
          <p:cNvSpPr>
            <a:spLocks noGrp="1" noChangeAspect="1"/>
          </p:cNvSpPr>
          <p:nvPr>
            <p:ph type="pic" sz="quarter" idx="17"/>
          </p:nvPr>
        </p:nvSpPr>
        <p:spPr>
          <a:xfrm>
            <a:off x="6225649" y="654643"/>
            <a:ext cx="5497193" cy="5403996"/>
          </a:xfrm>
          <a:prstGeom prst="ellipse">
            <a:avLst/>
          </a:prstGeom>
          <a:solidFill>
            <a:srgbClr val="C0C0C0"/>
          </a:solidFill>
        </p:spPr>
        <p:txBody>
          <a:bodyPr vert="horz" lIns="0" tIns="0" rIns="0" bIns="0" rtlCol="0" anchor="ctr">
            <a:normAutofit/>
          </a:bodyPr>
          <a:lstStyle>
            <a:lvl1pPr>
              <a:defRPr lang="en-US" dirty="0"/>
            </a:lvl1pPr>
          </a:lstStyle>
          <a:p>
            <a:pPr lvl="0" algn="ctr"/>
            <a:r>
              <a:rPr lang="en-US"/>
              <a:t>Click icon to add picture</a:t>
            </a:r>
          </a:p>
        </p:txBody>
      </p:sp>
      <p:sp>
        <p:nvSpPr>
          <p:cNvPr id="9" name="Title 8">
            <a:extLst>
              <a:ext uri="{FF2B5EF4-FFF2-40B4-BE49-F238E27FC236}">
                <a16:creationId xmlns:a16="http://schemas.microsoft.com/office/drawing/2014/main" id="{D4ED90FA-9059-4A06-9E7A-4B1A16277363}"/>
              </a:ext>
            </a:extLst>
          </p:cNvPr>
          <p:cNvSpPr>
            <a:spLocks noGrp="1"/>
          </p:cNvSpPr>
          <p:nvPr>
            <p:ph type="title" hasCustomPrompt="1"/>
          </p:nvPr>
        </p:nvSpPr>
        <p:spPr>
          <a:xfrm>
            <a:off x="593662" y="364688"/>
            <a:ext cx="11002363" cy="332143"/>
          </a:xfrm>
          <a:prstGeom prst="rect">
            <a:avLst/>
          </a:prstGeom>
        </p:spPr>
        <p:txBody>
          <a:bodyPr/>
          <a:lstStyle/>
          <a:p>
            <a:r>
              <a:rPr lang="en-US"/>
              <a:t>Slide title goes here</a:t>
            </a:r>
          </a:p>
        </p:txBody>
      </p:sp>
      <p:sp>
        <p:nvSpPr>
          <p:cNvPr id="6" name="Text Placeholder 5">
            <a:extLst>
              <a:ext uri="{FF2B5EF4-FFF2-40B4-BE49-F238E27FC236}">
                <a16:creationId xmlns:a16="http://schemas.microsoft.com/office/drawing/2014/main" id="{C64087C4-FD94-4115-BEE2-5A92A134676A}"/>
              </a:ext>
            </a:extLst>
          </p:cNvPr>
          <p:cNvSpPr>
            <a:spLocks noGrp="1"/>
          </p:cNvSpPr>
          <p:nvPr>
            <p:ph type="body" sz="quarter" idx="14" hasCustomPrompt="1"/>
          </p:nvPr>
        </p:nvSpPr>
        <p:spPr>
          <a:xfrm>
            <a:off x="604244" y="1270001"/>
            <a:ext cx="5372693" cy="503984"/>
          </a:xfrm>
          <a:prstGeom prst="rect">
            <a:avLst/>
          </a:prstGeom>
          <a:noFill/>
        </p:spPr>
        <p:txBody>
          <a:bodyPr wrap="square" lIns="0" tIns="0" rIns="0" bIns="0" rtlCol="0" anchor="t">
            <a:noAutofit/>
          </a:bodyPr>
          <a:lstStyle>
            <a:lvl1pPr>
              <a:defRPr lang="en-US" sz="3000" b="0" dirty="0">
                <a:solidFill>
                  <a:schemeClr val="tx2"/>
                </a:solidFill>
              </a:defRPr>
            </a:lvl1pPr>
          </a:lstStyle>
          <a:p>
            <a:pPr lvl="0" defTabSz="380970"/>
            <a:r>
              <a:rPr lang="en-US"/>
              <a:t>Column 1</a:t>
            </a:r>
          </a:p>
        </p:txBody>
      </p:sp>
      <p:sp>
        <p:nvSpPr>
          <p:cNvPr id="12" name="Content Placeholder 4">
            <a:extLst>
              <a:ext uri="{FF2B5EF4-FFF2-40B4-BE49-F238E27FC236}">
                <a16:creationId xmlns:a16="http://schemas.microsoft.com/office/drawing/2014/main" id="{DC5BB8FC-5DD8-4825-A2EB-1344AF5B1568}"/>
              </a:ext>
            </a:extLst>
          </p:cNvPr>
          <p:cNvSpPr>
            <a:spLocks noGrp="1"/>
          </p:cNvSpPr>
          <p:nvPr>
            <p:ph sz="quarter" idx="18"/>
          </p:nvPr>
        </p:nvSpPr>
        <p:spPr>
          <a:xfrm>
            <a:off x="593991" y="1902461"/>
            <a:ext cx="5372364" cy="40958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Text Placeholder 5">
            <a:extLst>
              <a:ext uri="{FF2B5EF4-FFF2-40B4-BE49-F238E27FC236}">
                <a16:creationId xmlns:a16="http://schemas.microsoft.com/office/drawing/2014/main" id="{4AC3E647-3758-4D64-9F7D-E97097388A4B}"/>
              </a:ext>
            </a:extLst>
          </p:cNvPr>
          <p:cNvSpPr>
            <a:spLocks noGrp="1"/>
          </p:cNvSpPr>
          <p:nvPr>
            <p:ph type="body" sz="quarter" idx="13" hasCustomPrompt="1"/>
          </p:nvPr>
        </p:nvSpPr>
        <p:spPr>
          <a:xfrm>
            <a:off x="593991" y="6130495"/>
            <a:ext cx="9140031" cy="120610"/>
          </a:xfrm>
          <a:prstGeom prst="rect">
            <a:avLst/>
          </a:prstGeom>
        </p:spPr>
        <p:txBody>
          <a:bodyPr vert="horz" wrap="square" lIns="0" tIns="0" rIns="0" bIns="0" rtlCol="0" anchor="b">
            <a:spAutoFit/>
          </a:bodyPr>
          <a:lstStyle>
            <a:lvl1pPr>
              <a:defRPr lang="en-US" sz="750">
                <a:solidFill>
                  <a:schemeClr val="tx1">
                    <a:lumMod val="75000"/>
                  </a:schemeClr>
                </a:solidFill>
              </a:defRPr>
            </a:lvl1pPr>
          </a:lstStyle>
          <a:p>
            <a:pPr lvl="0"/>
            <a:r>
              <a:rPr lang="en-US"/>
              <a:t>Source goes here</a:t>
            </a:r>
          </a:p>
        </p:txBody>
      </p:sp>
      <p:sp>
        <p:nvSpPr>
          <p:cNvPr id="3" name="Footer Placeholder 2">
            <a:extLst>
              <a:ext uri="{FF2B5EF4-FFF2-40B4-BE49-F238E27FC236}">
                <a16:creationId xmlns:a16="http://schemas.microsoft.com/office/drawing/2014/main" id="{DDD69FB9-F826-4F73-A8F7-4A5503B6A992}"/>
              </a:ext>
              <a:ext uri="{C183D7F6-B498-43B3-948B-1728B52AA6E4}">
                <adec:decorative xmlns:adec="http://schemas.microsoft.com/office/drawing/2017/decorative" val="1"/>
              </a:ext>
            </a:extLst>
          </p:cNvPr>
          <p:cNvSpPr>
            <a:spLocks noGrp="1"/>
          </p:cNvSpPr>
          <p:nvPr>
            <p:ph type="ftr" sz="quarter" idx="10"/>
          </p:nvPr>
        </p:nvSpPr>
        <p:spPr>
          <a:xfrm>
            <a:off x="963083" y="6388448"/>
            <a:ext cx="8770938" cy="128240"/>
          </a:xfrm>
          <a:prstGeom prst="rect">
            <a:avLst/>
          </a:prstGeom>
        </p:spPr>
        <p:txBody>
          <a:bodyPr/>
          <a:lstStyle/>
          <a:p>
            <a:r>
              <a:rPr lang="en-US"/>
              <a:t>Presentation title (edit on slide master)   |   Month ##, 20##   |   Internal use only</a:t>
            </a:r>
          </a:p>
        </p:txBody>
      </p:sp>
      <p:sp>
        <p:nvSpPr>
          <p:cNvPr id="4" name="Slide Number Placeholder 3">
            <a:extLst>
              <a:ext uri="{FF2B5EF4-FFF2-40B4-BE49-F238E27FC236}">
                <a16:creationId xmlns:a16="http://schemas.microsoft.com/office/drawing/2014/main" id="{06CE35CB-2423-4891-AD8A-A1DCB52CCFD9}"/>
              </a:ext>
              <a:ext uri="{C183D7F6-B498-43B3-948B-1728B52AA6E4}">
                <adec:decorative xmlns:adec="http://schemas.microsoft.com/office/drawing/2017/decorative" val="1"/>
              </a:ext>
            </a:extLst>
          </p:cNvPr>
          <p:cNvSpPr>
            <a:spLocks noGrp="1"/>
          </p:cNvSpPr>
          <p:nvPr>
            <p:ph type="sldNum" sz="quarter" idx="11"/>
          </p:nvPr>
        </p:nvSpPr>
        <p:spPr>
          <a:xfrm>
            <a:off x="593992" y="6388448"/>
            <a:ext cx="253999" cy="128240"/>
          </a:xfrm>
          <a:prstGeom prst="rect">
            <a:avLst/>
          </a:prstGeom>
        </p:spPr>
        <p:txBody>
          <a:bodyPr/>
          <a:lstStyle/>
          <a:p>
            <a:fld id="{CD0300D1-3F1C-4290-A0D1-7CD19DBD9909}" type="slidenum">
              <a:rPr lang="en-US" smtClean="0"/>
              <a:pPr/>
              <a:t>‹#›</a:t>
            </a:fld>
            <a:endParaRPr lang="en-US"/>
          </a:p>
        </p:txBody>
      </p:sp>
      <p:sp>
        <p:nvSpPr>
          <p:cNvPr id="2" name="Text Placeholder 5">
            <a:extLst>
              <a:ext uri="{FF2B5EF4-FFF2-40B4-BE49-F238E27FC236}">
                <a16:creationId xmlns:a16="http://schemas.microsoft.com/office/drawing/2014/main" id="{CD905007-8BA4-53F3-C0AA-15505A7AF293}"/>
              </a:ext>
            </a:extLst>
          </p:cNvPr>
          <p:cNvSpPr>
            <a:spLocks noGrp="1"/>
          </p:cNvSpPr>
          <p:nvPr>
            <p:ph type="body" sz="quarter" idx="12" hasCustomPrompt="1"/>
          </p:nvPr>
        </p:nvSpPr>
        <p:spPr>
          <a:xfrm>
            <a:off x="593662" y="723901"/>
            <a:ext cx="5311838" cy="307777"/>
          </a:xfrm>
          <a:prstGeom prst="rect">
            <a:avLst/>
          </a:prstGeom>
        </p:spPr>
        <p:txBody>
          <a:bodyPr vert="horz" wrap="square" lIns="0" tIns="45720" rIns="0" bIns="45720" rtlCol="0">
            <a:noAutofit/>
          </a:bodyPr>
          <a:lstStyle>
            <a:lvl1pPr>
              <a:lnSpc>
                <a:spcPct val="100000"/>
              </a:lnSpc>
              <a:defRPr lang="en-US" sz="1500" b="0" dirty="0">
                <a:solidFill>
                  <a:schemeClr val="bg2"/>
                </a:solidFill>
                <a:latin typeface="Avenir Next World Demi" panose="020B0703020202020204" pitchFamily="34" charset="0"/>
                <a:cs typeface="Avenir Next World Demi" panose="020B0703020202020204" pitchFamily="34" charset="0"/>
              </a:defRPr>
            </a:lvl1pPr>
          </a:lstStyle>
          <a:p>
            <a:pPr lvl="0"/>
            <a:r>
              <a:rPr lang="en-US"/>
              <a:t>Subtitle goes here</a:t>
            </a:r>
          </a:p>
        </p:txBody>
      </p:sp>
    </p:spTree>
    <p:extLst>
      <p:ext uri="{BB962C8B-B14F-4D97-AF65-F5344CB8AC3E}">
        <p14:creationId xmlns:p14="http://schemas.microsoft.com/office/powerpoint/2010/main" val="3576772217"/>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1_Content with Circular Image">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D4ED90FA-9059-4A06-9E7A-4B1A16277363}"/>
              </a:ext>
            </a:extLst>
          </p:cNvPr>
          <p:cNvSpPr>
            <a:spLocks noGrp="1"/>
          </p:cNvSpPr>
          <p:nvPr>
            <p:ph type="title" hasCustomPrompt="1"/>
          </p:nvPr>
        </p:nvSpPr>
        <p:spPr>
          <a:xfrm>
            <a:off x="593662" y="364688"/>
            <a:ext cx="5772962" cy="332143"/>
          </a:xfrm>
        </p:spPr>
        <p:txBody>
          <a:bodyPr>
            <a:noAutofit/>
          </a:bodyPr>
          <a:lstStyle/>
          <a:p>
            <a:r>
              <a:rPr lang="en-US"/>
              <a:t>Slide title goes here</a:t>
            </a:r>
          </a:p>
        </p:txBody>
      </p:sp>
      <p:sp>
        <p:nvSpPr>
          <p:cNvPr id="10" name="Text Placeholder 5">
            <a:extLst>
              <a:ext uri="{FF2B5EF4-FFF2-40B4-BE49-F238E27FC236}">
                <a16:creationId xmlns:a16="http://schemas.microsoft.com/office/drawing/2014/main" id="{0D160304-570D-4E4C-B151-EEF8C1FC335E}"/>
              </a:ext>
            </a:extLst>
          </p:cNvPr>
          <p:cNvSpPr>
            <a:spLocks noGrp="1"/>
          </p:cNvSpPr>
          <p:nvPr>
            <p:ph type="body" sz="quarter" idx="12" hasCustomPrompt="1"/>
          </p:nvPr>
        </p:nvSpPr>
        <p:spPr>
          <a:xfrm>
            <a:off x="593662" y="723901"/>
            <a:ext cx="5772962" cy="307777"/>
          </a:xfrm>
          <a:prstGeom prst="rect">
            <a:avLst/>
          </a:prstGeom>
        </p:spPr>
        <p:txBody>
          <a:bodyPr vert="horz" wrap="square" lIns="0" tIns="45720" rIns="0" bIns="45720" rtlCol="0">
            <a:noAutofit/>
          </a:bodyPr>
          <a:lstStyle>
            <a:lvl1pPr>
              <a:lnSpc>
                <a:spcPct val="100000"/>
              </a:lnSpc>
              <a:defRPr lang="en-US" sz="1500" b="0" dirty="0">
                <a:solidFill>
                  <a:schemeClr val="bg2"/>
                </a:solidFill>
                <a:latin typeface="Avenir Next World Demi" panose="020B0703020202020204" pitchFamily="34" charset="0"/>
                <a:cs typeface="Avenir Next World Demi" panose="020B0703020202020204" pitchFamily="34" charset="0"/>
              </a:defRPr>
            </a:lvl1pPr>
          </a:lstStyle>
          <a:p>
            <a:pPr lvl="0"/>
            <a:r>
              <a:rPr lang="en-US"/>
              <a:t>Subtitle goes here</a:t>
            </a:r>
          </a:p>
        </p:txBody>
      </p:sp>
      <p:sp>
        <p:nvSpPr>
          <p:cNvPr id="4" name="Slide Number Placeholder 3">
            <a:extLst>
              <a:ext uri="{FF2B5EF4-FFF2-40B4-BE49-F238E27FC236}">
                <a16:creationId xmlns:a16="http://schemas.microsoft.com/office/drawing/2014/main" id="{06CE35CB-2423-4891-AD8A-A1DCB52CCFD9}"/>
              </a:ext>
              <a:ext uri="{C183D7F6-B498-43B3-948B-1728B52AA6E4}">
                <adec:decorative xmlns:adec="http://schemas.microsoft.com/office/drawing/2017/decorative" val="1"/>
              </a:ext>
            </a:extLst>
          </p:cNvPr>
          <p:cNvSpPr>
            <a:spLocks noGrp="1"/>
          </p:cNvSpPr>
          <p:nvPr>
            <p:ph type="sldNum" sz="quarter" idx="11"/>
          </p:nvPr>
        </p:nvSpPr>
        <p:spPr>
          <a:xfrm>
            <a:off x="593992" y="6388448"/>
            <a:ext cx="253999" cy="128240"/>
          </a:xfrm>
          <a:prstGeom prst="rect">
            <a:avLst/>
          </a:prstGeom>
        </p:spPr>
        <p:txBody>
          <a:bodyPr>
            <a:noAutofit/>
          </a:bodyPr>
          <a:lstStyle/>
          <a:p>
            <a:fld id="{CD0300D1-3F1C-4290-A0D1-7CD19DBD9909}" type="slidenum">
              <a:rPr lang="en-US" smtClean="0"/>
              <a:pPr/>
              <a:t>‹#›</a:t>
            </a:fld>
            <a:endParaRPr lang="en-US"/>
          </a:p>
        </p:txBody>
      </p:sp>
      <p:sp>
        <p:nvSpPr>
          <p:cNvPr id="3" name="Text Placeholder 5">
            <a:extLst>
              <a:ext uri="{FF2B5EF4-FFF2-40B4-BE49-F238E27FC236}">
                <a16:creationId xmlns:a16="http://schemas.microsoft.com/office/drawing/2014/main" id="{DA83FC6B-58C9-3917-6115-346548A42A10}"/>
              </a:ext>
            </a:extLst>
          </p:cNvPr>
          <p:cNvSpPr>
            <a:spLocks noGrp="1"/>
          </p:cNvSpPr>
          <p:nvPr>
            <p:ph type="body" sz="quarter" idx="14" hasCustomPrompt="1"/>
          </p:nvPr>
        </p:nvSpPr>
        <p:spPr>
          <a:xfrm>
            <a:off x="601229" y="1283747"/>
            <a:ext cx="5772962" cy="332143"/>
          </a:xfrm>
          <a:prstGeom prst="rect">
            <a:avLst/>
          </a:prstGeom>
          <a:noFill/>
        </p:spPr>
        <p:txBody>
          <a:bodyPr wrap="square" lIns="0" tIns="0" rIns="0" bIns="0" rtlCol="0" anchor="t">
            <a:noAutofit/>
          </a:bodyPr>
          <a:lstStyle>
            <a:lvl1pPr>
              <a:lnSpc>
                <a:spcPct val="100000"/>
              </a:lnSpc>
              <a:defRPr lang="en-US" sz="2667" b="0" dirty="0">
                <a:solidFill>
                  <a:schemeClr val="tx2"/>
                </a:solidFill>
              </a:defRPr>
            </a:lvl1pPr>
          </a:lstStyle>
          <a:p>
            <a:pPr lvl="0" defTabSz="380970"/>
            <a:r>
              <a:rPr lang="en-US"/>
              <a:t>Header text</a:t>
            </a:r>
          </a:p>
        </p:txBody>
      </p:sp>
      <p:sp>
        <p:nvSpPr>
          <p:cNvPr id="25" name="Text Placeholder 5">
            <a:extLst>
              <a:ext uri="{FF2B5EF4-FFF2-40B4-BE49-F238E27FC236}">
                <a16:creationId xmlns:a16="http://schemas.microsoft.com/office/drawing/2014/main" id="{9BD15867-804F-D1C7-408A-03A666643231}"/>
              </a:ext>
            </a:extLst>
          </p:cNvPr>
          <p:cNvSpPr>
            <a:spLocks noGrp="1"/>
          </p:cNvSpPr>
          <p:nvPr>
            <p:ph type="body" sz="quarter" idx="33" hasCustomPrompt="1"/>
          </p:nvPr>
        </p:nvSpPr>
        <p:spPr>
          <a:xfrm>
            <a:off x="601229" y="1728807"/>
            <a:ext cx="5772962" cy="1076239"/>
          </a:xfrm>
          <a:prstGeom prst="rect">
            <a:avLst/>
          </a:prstGeom>
          <a:noFill/>
        </p:spPr>
        <p:txBody>
          <a:bodyPr wrap="square" lIns="0" tIns="0" rIns="0" bIns="0" rtlCol="0" anchor="t">
            <a:noAutofit/>
          </a:bodyPr>
          <a:lstStyle>
            <a:lvl1pPr>
              <a:lnSpc>
                <a:spcPct val="110000"/>
              </a:lnSpc>
              <a:defRPr lang="en-US" sz="1667" b="0" dirty="0">
                <a:solidFill>
                  <a:schemeClr val="tx1"/>
                </a:solidFill>
              </a:defRPr>
            </a:lvl1pPr>
          </a:lstStyle>
          <a:p>
            <a:pPr lvl="0" defTabSz="380970"/>
            <a:r>
              <a:rPr lang="en-US"/>
              <a:t>Lorem ipsum dolor sit amet, consectetur adipiscing elit, sed do eiusmod tempor incididunt ut labore et dolore magna aliqua. Ut enim ad minim veniam, quis nostrud exercitation ullamco </a:t>
            </a:r>
            <a:r>
              <a:rPr lang="pt-BR" err="1"/>
              <a:t>laboris</a:t>
            </a:r>
            <a:r>
              <a:rPr lang="pt-BR"/>
              <a:t> </a:t>
            </a:r>
            <a:r>
              <a:rPr lang="pt-BR" err="1"/>
              <a:t>nisi</a:t>
            </a:r>
            <a:r>
              <a:rPr lang="pt-BR"/>
              <a:t> ut </a:t>
            </a:r>
            <a:r>
              <a:rPr lang="pt-BR" err="1"/>
              <a:t>aliquip</a:t>
            </a:r>
            <a:r>
              <a:rPr lang="pt-BR"/>
              <a:t> </a:t>
            </a:r>
            <a:r>
              <a:rPr lang="pt-BR" err="1"/>
              <a:t>ex</a:t>
            </a:r>
            <a:r>
              <a:rPr lang="pt-BR"/>
              <a:t> </a:t>
            </a:r>
            <a:r>
              <a:rPr lang="pt-BR" err="1"/>
              <a:t>ea</a:t>
            </a:r>
            <a:r>
              <a:rPr lang="pt-BR"/>
              <a:t> </a:t>
            </a:r>
            <a:r>
              <a:rPr lang="pt-BR" err="1"/>
              <a:t>commodo</a:t>
            </a:r>
            <a:r>
              <a:rPr lang="pt-BR"/>
              <a:t> </a:t>
            </a:r>
            <a:r>
              <a:rPr lang="pt-BR" err="1"/>
              <a:t>consequat</a:t>
            </a:r>
            <a:r>
              <a:rPr lang="pt-BR"/>
              <a:t>. </a:t>
            </a:r>
            <a:endParaRPr lang="en-US"/>
          </a:p>
        </p:txBody>
      </p:sp>
      <p:sp>
        <p:nvSpPr>
          <p:cNvPr id="5" name="Picture Placeholder 16">
            <a:extLst>
              <a:ext uri="{FF2B5EF4-FFF2-40B4-BE49-F238E27FC236}">
                <a16:creationId xmlns:a16="http://schemas.microsoft.com/office/drawing/2014/main" id="{B162CD7B-F9D7-A827-20DF-E266A2720526}"/>
              </a:ext>
              <a:ext uri="{C183D7F6-B498-43B3-948B-1728B52AA6E4}">
                <adec:decorative xmlns:adec="http://schemas.microsoft.com/office/drawing/2017/decorative" val="1"/>
              </a:ext>
            </a:extLst>
          </p:cNvPr>
          <p:cNvSpPr>
            <a:spLocks noGrp="1"/>
          </p:cNvSpPr>
          <p:nvPr>
            <p:ph type="pic" sz="quarter" idx="22"/>
          </p:nvPr>
        </p:nvSpPr>
        <p:spPr>
          <a:xfrm>
            <a:off x="601229" y="3069436"/>
            <a:ext cx="762000" cy="762000"/>
          </a:xfrm>
        </p:spPr>
        <p:txBody>
          <a:bodyPr/>
          <a:lstStyle>
            <a:lvl1pPr algn="ctr">
              <a:defRPr sz="1167"/>
            </a:lvl1pPr>
          </a:lstStyle>
          <a:p>
            <a:r>
              <a:rPr lang="en-US"/>
              <a:t>Click icon to add picture</a:t>
            </a:r>
            <a:endParaRPr lang="en-PH"/>
          </a:p>
        </p:txBody>
      </p:sp>
      <p:sp>
        <p:nvSpPr>
          <p:cNvPr id="6" name="Text Placeholder 14">
            <a:extLst>
              <a:ext uri="{FF2B5EF4-FFF2-40B4-BE49-F238E27FC236}">
                <a16:creationId xmlns:a16="http://schemas.microsoft.com/office/drawing/2014/main" id="{6FCA6003-0FF5-93CD-EACD-C8EF07154F18}"/>
              </a:ext>
            </a:extLst>
          </p:cNvPr>
          <p:cNvSpPr>
            <a:spLocks noGrp="1"/>
          </p:cNvSpPr>
          <p:nvPr>
            <p:ph type="body" sz="quarter" idx="25"/>
          </p:nvPr>
        </p:nvSpPr>
        <p:spPr>
          <a:xfrm>
            <a:off x="1673672" y="3114443"/>
            <a:ext cx="4692953" cy="336776"/>
          </a:xfrm>
        </p:spPr>
        <p:txBody>
          <a:bodyPr anchor="ctr">
            <a:noAutofit/>
          </a:bodyPr>
          <a:lstStyle>
            <a:lvl1pPr marL="0" indent="0">
              <a:lnSpc>
                <a:spcPct val="110000"/>
              </a:lnSpc>
              <a:spcBef>
                <a:spcPts val="0"/>
              </a:spcBef>
              <a:spcAft>
                <a:spcPts val="500"/>
              </a:spcAft>
              <a:buFont typeface="Arial" panose="020B0604020202020204" pitchFamily="34" charset="0"/>
              <a:buNone/>
              <a:defRPr sz="2000">
                <a:solidFill>
                  <a:schemeClr val="tx2"/>
                </a:solidFill>
              </a:defRPr>
            </a:lvl1pPr>
            <a:lvl2pPr marL="152388" indent="-152388">
              <a:defRPr/>
            </a:lvl2pPr>
            <a:lvl3pPr marL="152388" indent="-152388">
              <a:defRPr/>
            </a:lvl3pPr>
            <a:lvl4pPr marL="152388" indent="-152388">
              <a:defRPr/>
            </a:lvl4pPr>
            <a:lvl5pPr marL="152388" indent="-152388">
              <a:defRPr/>
            </a:lvl5pPr>
          </a:lstStyle>
          <a:p>
            <a:pPr lvl="0"/>
            <a:r>
              <a:rPr lang="en-US"/>
              <a:t>Click to edit Master text styles</a:t>
            </a:r>
          </a:p>
        </p:txBody>
      </p:sp>
      <p:sp>
        <p:nvSpPr>
          <p:cNvPr id="20" name="Text Placeholder 14">
            <a:extLst>
              <a:ext uri="{FF2B5EF4-FFF2-40B4-BE49-F238E27FC236}">
                <a16:creationId xmlns:a16="http://schemas.microsoft.com/office/drawing/2014/main" id="{251F3ED6-B795-12ED-C102-712B5F844F7D}"/>
              </a:ext>
            </a:extLst>
          </p:cNvPr>
          <p:cNvSpPr>
            <a:spLocks noGrp="1"/>
          </p:cNvSpPr>
          <p:nvPr>
            <p:ph type="body" sz="quarter" idx="30"/>
          </p:nvPr>
        </p:nvSpPr>
        <p:spPr>
          <a:xfrm>
            <a:off x="1673672" y="3466316"/>
            <a:ext cx="4692953" cy="336777"/>
          </a:xfrm>
        </p:spPr>
        <p:txBody>
          <a:bodyPr anchor="t">
            <a:noAutofit/>
          </a:bodyPr>
          <a:lstStyle>
            <a:lvl1pPr marL="0" indent="0">
              <a:lnSpc>
                <a:spcPct val="110000"/>
              </a:lnSpc>
              <a:spcBef>
                <a:spcPts val="0"/>
              </a:spcBef>
              <a:spcAft>
                <a:spcPts val="500"/>
              </a:spcAft>
              <a:buFont typeface="Arial" panose="020B0604020202020204" pitchFamily="34" charset="0"/>
              <a:buNone/>
              <a:defRPr sz="1500">
                <a:solidFill>
                  <a:schemeClr val="tx1"/>
                </a:solidFill>
              </a:defRPr>
            </a:lvl1pPr>
            <a:lvl2pPr marL="152388" indent="-152388">
              <a:defRPr/>
            </a:lvl2pPr>
            <a:lvl3pPr marL="152388" indent="-152388">
              <a:defRPr/>
            </a:lvl3pPr>
            <a:lvl4pPr marL="152388" indent="-152388">
              <a:defRPr/>
            </a:lvl4pPr>
            <a:lvl5pPr marL="152388" indent="-152388">
              <a:defRPr/>
            </a:lvl5pPr>
          </a:lstStyle>
          <a:p>
            <a:pPr lvl="0"/>
            <a:r>
              <a:rPr lang="en-US"/>
              <a:t>Click to edit Master text styles</a:t>
            </a:r>
          </a:p>
        </p:txBody>
      </p:sp>
      <p:sp>
        <p:nvSpPr>
          <p:cNvPr id="7" name="Picture Placeholder 16">
            <a:extLst>
              <a:ext uri="{FF2B5EF4-FFF2-40B4-BE49-F238E27FC236}">
                <a16:creationId xmlns:a16="http://schemas.microsoft.com/office/drawing/2014/main" id="{0C167E4E-E7C8-AC9C-6290-E6963DE8E858}"/>
              </a:ext>
              <a:ext uri="{C183D7F6-B498-43B3-948B-1728B52AA6E4}">
                <adec:decorative xmlns:adec="http://schemas.microsoft.com/office/drawing/2017/decorative" val="1"/>
              </a:ext>
            </a:extLst>
          </p:cNvPr>
          <p:cNvSpPr>
            <a:spLocks noGrp="1"/>
          </p:cNvSpPr>
          <p:nvPr>
            <p:ph type="pic" sz="quarter" idx="26"/>
          </p:nvPr>
        </p:nvSpPr>
        <p:spPr>
          <a:xfrm>
            <a:off x="601229" y="4125763"/>
            <a:ext cx="762000" cy="762000"/>
          </a:xfrm>
        </p:spPr>
        <p:txBody>
          <a:bodyPr/>
          <a:lstStyle>
            <a:lvl1pPr algn="ctr">
              <a:defRPr sz="1167"/>
            </a:lvl1pPr>
          </a:lstStyle>
          <a:p>
            <a:r>
              <a:rPr lang="en-US"/>
              <a:t>Click icon to add picture</a:t>
            </a:r>
            <a:endParaRPr lang="en-PH"/>
          </a:p>
        </p:txBody>
      </p:sp>
      <p:sp>
        <p:nvSpPr>
          <p:cNvPr id="8" name="Text Placeholder 14">
            <a:extLst>
              <a:ext uri="{FF2B5EF4-FFF2-40B4-BE49-F238E27FC236}">
                <a16:creationId xmlns:a16="http://schemas.microsoft.com/office/drawing/2014/main" id="{2F915658-BF0C-BBA4-DCDC-8A919183A085}"/>
              </a:ext>
            </a:extLst>
          </p:cNvPr>
          <p:cNvSpPr>
            <a:spLocks noGrp="1"/>
          </p:cNvSpPr>
          <p:nvPr>
            <p:ph type="body" sz="quarter" idx="27"/>
          </p:nvPr>
        </p:nvSpPr>
        <p:spPr>
          <a:xfrm>
            <a:off x="1688809" y="4171555"/>
            <a:ext cx="4692953" cy="336776"/>
          </a:xfrm>
        </p:spPr>
        <p:txBody>
          <a:bodyPr anchor="ctr">
            <a:noAutofit/>
          </a:bodyPr>
          <a:lstStyle>
            <a:lvl1pPr marL="0" indent="0">
              <a:lnSpc>
                <a:spcPct val="110000"/>
              </a:lnSpc>
              <a:spcBef>
                <a:spcPts val="0"/>
              </a:spcBef>
              <a:spcAft>
                <a:spcPts val="500"/>
              </a:spcAft>
              <a:buFont typeface="Arial" panose="020B0604020202020204" pitchFamily="34" charset="0"/>
              <a:buNone/>
              <a:defRPr sz="2000">
                <a:solidFill>
                  <a:schemeClr val="tx2"/>
                </a:solidFill>
              </a:defRPr>
            </a:lvl1pPr>
            <a:lvl2pPr marL="152388" indent="-152388">
              <a:defRPr/>
            </a:lvl2pPr>
            <a:lvl3pPr marL="152388" indent="-152388">
              <a:defRPr/>
            </a:lvl3pPr>
            <a:lvl4pPr marL="152388" indent="-152388">
              <a:defRPr/>
            </a:lvl4pPr>
            <a:lvl5pPr marL="152388" indent="-152388">
              <a:defRPr/>
            </a:lvl5pPr>
          </a:lstStyle>
          <a:p>
            <a:pPr lvl="0"/>
            <a:r>
              <a:rPr lang="en-US"/>
              <a:t>Click to edit Master text styles</a:t>
            </a:r>
          </a:p>
        </p:txBody>
      </p:sp>
      <p:sp>
        <p:nvSpPr>
          <p:cNvPr id="21" name="Text Placeholder 14">
            <a:extLst>
              <a:ext uri="{FF2B5EF4-FFF2-40B4-BE49-F238E27FC236}">
                <a16:creationId xmlns:a16="http://schemas.microsoft.com/office/drawing/2014/main" id="{BE3ACB52-1AF7-5996-7C11-2897CBFBCA57}"/>
              </a:ext>
            </a:extLst>
          </p:cNvPr>
          <p:cNvSpPr>
            <a:spLocks noGrp="1"/>
          </p:cNvSpPr>
          <p:nvPr>
            <p:ph type="body" sz="quarter" idx="31"/>
          </p:nvPr>
        </p:nvSpPr>
        <p:spPr>
          <a:xfrm>
            <a:off x="1688809" y="4523428"/>
            <a:ext cx="4692953" cy="336777"/>
          </a:xfrm>
        </p:spPr>
        <p:txBody>
          <a:bodyPr anchor="t">
            <a:noAutofit/>
          </a:bodyPr>
          <a:lstStyle>
            <a:lvl1pPr marL="0" indent="0">
              <a:lnSpc>
                <a:spcPct val="110000"/>
              </a:lnSpc>
              <a:spcBef>
                <a:spcPts val="0"/>
              </a:spcBef>
              <a:spcAft>
                <a:spcPts val="500"/>
              </a:spcAft>
              <a:buFont typeface="Arial" panose="020B0604020202020204" pitchFamily="34" charset="0"/>
              <a:buNone/>
              <a:defRPr sz="1500">
                <a:solidFill>
                  <a:schemeClr val="tx1"/>
                </a:solidFill>
              </a:defRPr>
            </a:lvl1pPr>
            <a:lvl2pPr marL="152388" indent="-152388">
              <a:defRPr/>
            </a:lvl2pPr>
            <a:lvl3pPr marL="152388" indent="-152388">
              <a:defRPr/>
            </a:lvl3pPr>
            <a:lvl4pPr marL="152388" indent="-152388">
              <a:defRPr/>
            </a:lvl4pPr>
            <a:lvl5pPr marL="152388" indent="-152388">
              <a:defRPr/>
            </a:lvl5pPr>
          </a:lstStyle>
          <a:p>
            <a:pPr lvl="0"/>
            <a:r>
              <a:rPr lang="en-US"/>
              <a:t>Click to edit Master text styles</a:t>
            </a:r>
          </a:p>
        </p:txBody>
      </p:sp>
      <p:sp>
        <p:nvSpPr>
          <p:cNvPr id="14" name="Picture Placeholder 16">
            <a:extLst>
              <a:ext uri="{FF2B5EF4-FFF2-40B4-BE49-F238E27FC236}">
                <a16:creationId xmlns:a16="http://schemas.microsoft.com/office/drawing/2014/main" id="{FEF766E8-6A91-6978-142C-6859050AB2DB}"/>
              </a:ext>
              <a:ext uri="{C183D7F6-B498-43B3-948B-1728B52AA6E4}">
                <adec:decorative xmlns:adec="http://schemas.microsoft.com/office/drawing/2017/decorative" val="1"/>
              </a:ext>
            </a:extLst>
          </p:cNvPr>
          <p:cNvSpPr>
            <a:spLocks noGrp="1"/>
          </p:cNvSpPr>
          <p:nvPr>
            <p:ph type="pic" sz="quarter" idx="28"/>
          </p:nvPr>
        </p:nvSpPr>
        <p:spPr>
          <a:xfrm>
            <a:off x="601229" y="5182089"/>
            <a:ext cx="762000" cy="762000"/>
          </a:xfrm>
        </p:spPr>
        <p:txBody>
          <a:bodyPr/>
          <a:lstStyle>
            <a:lvl1pPr algn="ctr">
              <a:defRPr sz="1167"/>
            </a:lvl1pPr>
          </a:lstStyle>
          <a:p>
            <a:r>
              <a:rPr lang="en-US"/>
              <a:t>Click icon to add picture</a:t>
            </a:r>
            <a:endParaRPr lang="en-PH"/>
          </a:p>
        </p:txBody>
      </p:sp>
      <p:sp>
        <p:nvSpPr>
          <p:cNvPr id="15" name="Text Placeholder 14">
            <a:extLst>
              <a:ext uri="{FF2B5EF4-FFF2-40B4-BE49-F238E27FC236}">
                <a16:creationId xmlns:a16="http://schemas.microsoft.com/office/drawing/2014/main" id="{2EB17086-23F6-DE1F-7178-A24A05392739}"/>
              </a:ext>
            </a:extLst>
          </p:cNvPr>
          <p:cNvSpPr>
            <a:spLocks noGrp="1"/>
          </p:cNvSpPr>
          <p:nvPr>
            <p:ph type="body" sz="quarter" idx="29"/>
          </p:nvPr>
        </p:nvSpPr>
        <p:spPr>
          <a:xfrm>
            <a:off x="1688809" y="5228670"/>
            <a:ext cx="4692953" cy="336776"/>
          </a:xfrm>
        </p:spPr>
        <p:txBody>
          <a:bodyPr anchor="ctr">
            <a:noAutofit/>
          </a:bodyPr>
          <a:lstStyle>
            <a:lvl1pPr marL="0" indent="0">
              <a:lnSpc>
                <a:spcPct val="110000"/>
              </a:lnSpc>
              <a:spcBef>
                <a:spcPts val="0"/>
              </a:spcBef>
              <a:spcAft>
                <a:spcPts val="500"/>
              </a:spcAft>
              <a:buFont typeface="Arial" panose="020B0604020202020204" pitchFamily="34" charset="0"/>
              <a:buNone/>
              <a:defRPr sz="2000">
                <a:solidFill>
                  <a:schemeClr val="tx2"/>
                </a:solidFill>
              </a:defRPr>
            </a:lvl1pPr>
            <a:lvl2pPr marL="152388" indent="-152388">
              <a:defRPr/>
            </a:lvl2pPr>
            <a:lvl3pPr marL="152388" indent="-152388">
              <a:defRPr/>
            </a:lvl3pPr>
            <a:lvl4pPr marL="152388" indent="-152388">
              <a:defRPr/>
            </a:lvl4pPr>
            <a:lvl5pPr marL="152388" indent="-152388">
              <a:defRPr/>
            </a:lvl5pPr>
          </a:lstStyle>
          <a:p>
            <a:pPr lvl="0"/>
            <a:r>
              <a:rPr lang="en-US"/>
              <a:t>Click to edit Master text styles</a:t>
            </a:r>
          </a:p>
        </p:txBody>
      </p:sp>
      <p:sp>
        <p:nvSpPr>
          <p:cNvPr id="22" name="Text Placeholder 14">
            <a:extLst>
              <a:ext uri="{FF2B5EF4-FFF2-40B4-BE49-F238E27FC236}">
                <a16:creationId xmlns:a16="http://schemas.microsoft.com/office/drawing/2014/main" id="{E67734C7-D617-4AE7-67E2-3780BA2F62A5}"/>
              </a:ext>
            </a:extLst>
          </p:cNvPr>
          <p:cNvSpPr>
            <a:spLocks noGrp="1"/>
          </p:cNvSpPr>
          <p:nvPr>
            <p:ph type="body" sz="quarter" idx="32"/>
          </p:nvPr>
        </p:nvSpPr>
        <p:spPr>
          <a:xfrm>
            <a:off x="1688809" y="5579332"/>
            <a:ext cx="4692953" cy="336777"/>
          </a:xfrm>
        </p:spPr>
        <p:txBody>
          <a:bodyPr anchor="t">
            <a:noAutofit/>
          </a:bodyPr>
          <a:lstStyle>
            <a:lvl1pPr marL="0" indent="0">
              <a:lnSpc>
                <a:spcPct val="110000"/>
              </a:lnSpc>
              <a:spcBef>
                <a:spcPts val="0"/>
              </a:spcBef>
              <a:spcAft>
                <a:spcPts val="500"/>
              </a:spcAft>
              <a:buFont typeface="Arial" panose="020B0604020202020204" pitchFamily="34" charset="0"/>
              <a:buNone/>
              <a:defRPr sz="1500">
                <a:solidFill>
                  <a:schemeClr val="tx1"/>
                </a:solidFill>
              </a:defRPr>
            </a:lvl1pPr>
            <a:lvl2pPr marL="152388" indent="-152388">
              <a:defRPr/>
            </a:lvl2pPr>
            <a:lvl3pPr marL="152388" indent="-152388">
              <a:defRPr/>
            </a:lvl3pPr>
            <a:lvl4pPr marL="152388" indent="-152388">
              <a:defRPr/>
            </a:lvl4pPr>
            <a:lvl5pPr marL="152388" indent="-152388">
              <a:defRPr/>
            </a:lvl5pPr>
          </a:lstStyle>
          <a:p>
            <a:pPr lvl="0"/>
            <a:r>
              <a:rPr lang="en-US"/>
              <a:t>Click to edit Master text styles</a:t>
            </a:r>
          </a:p>
        </p:txBody>
      </p:sp>
      <p:sp>
        <p:nvSpPr>
          <p:cNvPr id="13" name="Text Placeholder 5">
            <a:extLst>
              <a:ext uri="{FF2B5EF4-FFF2-40B4-BE49-F238E27FC236}">
                <a16:creationId xmlns:a16="http://schemas.microsoft.com/office/drawing/2014/main" id="{4AC3E647-3758-4D64-9F7D-E97097388A4B}"/>
              </a:ext>
            </a:extLst>
          </p:cNvPr>
          <p:cNvSpPr>
            <a:spLocks noGrp="1"/>
          </p:cNvSpPr>
          <p:nvPr>
            <p:ph type="body" sz="quarter" idx="13" hasCustomPrompt="1"/>
          </p:nvPr>
        </p:nvSpPr>
        <p:spPr>
          <a:xfrm>
            <a:off x="593991" y="6135689"/>
            <a:ext cx="9140031" cy="115416"/>
          </a:xfrm>
          <a:prstGeom prst="rect">
            <a:avLst/>
          </a:prstGeom>
        </p:spPr>
        <p:txBody>
          <a:bodyPr vert="horz" wrap="square" lIns="0" tIns="0" rIns="0" bIns="0" rtlCol="0" anchor="b">
            <a:noAutofit/>
          </a:bodyPr>
          <a:lstStyle>
            <a:lvl1pPr>
              <a:lnSpc>
                <a:spcPct val="100000"/>
              </a:lnSpc>
              <a:defRPr lang="en-US" sz="750">
                <a:solidFill>
                  <a:srgbClr val="555555"/>
                </a:solidFill>
              </a:defRPr>
            </a:lvl1pPr>
          </a:lstStyle>
          <a:p>
            <a:pPr lvl="0">
              <a:spcBef>
                <a:spcPts val="250"/>
              </a:spcBef>
            </a:pPr>
            <a:r>
              <a:rPr lang="en-US"/>
              <a:t>Source goes here</a:t>
            </a:r>
          </a:p>
        </p:txBody>
      </p:sp>
      <p:sp>
        <p:nvSpPr>
          <p:cNvPr id="2" name="Footer Placeholder 1">
            <a:extLst>
              <a:ext uri="{FF2B5EF4-FFF2-40B4-BE49-F238E27FC236}">
                <a16:creationId xmlns:a16="http://schemas.microsoft.com/office/drawing/2014/main" id="{85BAD848-0F36-3DE7-E86D-64984CDCBF48}"/>
              </a:ext>
            </a:extLst>
          </p:cNvPr>
          <p:cNvSpPr>
            <a:spLocks noGrp="1"/>
          </p:cNvSpPr>
          <p:nvPr>
            <p:ph type="ftr" sz="quarter" idx="19"/>
          </p:nvPr>
        </p:nvSpPr>
        <p:spPr>
          <a:xfrm>
            <a:off x="963083" y="6388448"/>
            <a:ext cx="8770938" cy="128240"/>
          </a:xfrm>
          <a:prstGeom prst="rect">
            <a:avLst/>
          </a:prstGeom>
        </p:spPr>
        <p:txBody>
          <a:bodyPr>
            <a:noAutofit/>
          </a:bodyPr>
          <a:lstStyle/>
          <a:p>
            <a:r>
              <a:rPr lang="en-US"/>
              <a:t>Presentation title (edit on slide master)   |   Month ##, 20##   |   Internal use only</a:t>
            </a:r>
          </a:p>
        </p:txBody>
      </p:sp>
      <p:sp>
        <p:nvSpPr>
          <p:cNvPr id="24" name="Picture Placeholder 23">
            <a:extLst>
              <a:ext uri="{FF2B5EF4-FFF2-40B4-BE49-F238E27FC236}">
                <a16:creationId xmlns:a16="http://schemas.microsoft.com/office/drawing/2014/main" id="{44719816-611D-33EA-9EFB-5B317813D1CA}"/>
              </a:ext>
              <a:ext uri="{C183D7F6-B498-43B3-948B-1728B52AA6E4}">
                <adec:decorative xmlns:adec="http://schemas.microsoft.com/office/drawing/2017/decorative" val="0"/>
              </a:ext>
            </a:extLst>
          </p:cNvPr>
          <p:cNvSpPr>
            <a:spLocks noGrp="1"/>
          </p:cNvSpPr>
          <p:nvPr>
            <p:ph type="pic" sz="quarter" idx="17"/>
          </p:nvPr>
        </p:nvSpPr>
        <p:spPr>
          <a:xfrm>
            <a:off x="6725126" y="-3777"/>
            <a:ext cx="5466875" cy="6861777"/>
          </a:xfrm>
          <a:custGeom>
            <a:avLst/>
            <a:gdLst>
              <a:gd name="connsiteX0" fmla="*/ 2803683 w 6560250"/>
              <a:gd name="connsiteY0" fmla="*/ 0 h 8234132"/>
              <a:gd name="connsiteX1" fmla="*/ 6560250 w 6560250"/>
              <a:gd name="connsiteY1" fmla="*/ 0 h 8234132"/>
              <a:gd name="connsiteX2" fmla="*/ 6560250 w 6560250"/>
              <a:gd name="connsiteY2" fmla="*/ 8234132 h 8234132"/>
              <a:gd name="connsiteX3" fmla="*/ 2355160 w 6560250"/>
              <a:gd name="connsiteY3" fmla="*/ 8234132 h 8234132"/>
              <a:gd name="connsiteX4" fmla="*/ 2264094 w 6560250"/>
              <a:gd name="connsiteY4" fmla="*/ 8182658 h 8234132"/>
              <a:gd name="connsiteX5" fmla="*/ 0 w 6560250"/>
              <a:gd name="connsiteY5" fmla="*/ 4229117 h 8234132"/>
              <a:gd name="connsiteX6" fmla="*/ 2663785 w 6560250"/>
              <a:gd name="connsiteY6" fmla="*/ 62174 h 8234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60250" h="8234132">
                <a:moveTo>
                  <a:pt x="2803683" y="0"/>
                </a:moveTo>
                <a:lnTo>
                  <a:pt x="6560250" y="0"/>
                </a:lnTo>
                <a:lnTo>
                  <a:pt x="6560250" y="8234132"/>
                </a:lnTo>
                <a:lnTo>
                  <a:pt x="2355160" y="8234132"/>
                </a:lnTo>
                <a:lnTo>
                  <a:pt x="2264094" y="8182658"/>
                </a:lnTo>
                <a:cubicBezTo>
                  <a:pt x="906717" y="7371878"/>
                  <a:pt x="0" y="5904590"/>
                  <a:pt x="0" y="4229117"/>
                </a:cubicBezTo>
                <a:cubicBezTo>
                  <a:pt x="0" y="2394074"/>
                  <a:pt x="1087648" y="808759"/>
                  <a:pt x="2663785" y="62174"/>
                </a:cubicBezTo>
                <a:close/>
              </a:path>
            </a:pathLst>
          </a:custGeom>
          <a:solidFill>
            <a:srgbClr val="C0C0C0"/>
          </a:solidFill>
        </p:spPr>
        <p:txBody>
          <a:bodyPr vert="horz" wrap="square" lIns="0" tIns="45720" rIns="0" bIns="45720" rtlCol="0" anchor="ctr">
            <a:noAutofit/>
          </a:bodyPr>
          <a:lstStyle>
            <a:lvl1pPr algn="ctr">
              <a:defRPr lang="en-US" dirty="0"/>
            </a:lvl1pPr>
          </a:lstStyle>
          <a:p>
            <a:pPr lvl="0" algn="ctr"/>
            <a:r>
              <a:rPr lang="en-US"/>
              <a:t>Click icon to add picture</a:t>
            </a:r>
          </a:p>
        </p:txBody>
      </p:sp>
    </p:spTree>
    <p:extLst>
      <p:ext uri="{BB962C8B-B14F-4D97-AF65-F5344CB8AC3E}">
        <p14:creationId xmlns:p14="http://schemas.microsoft.com/office/powerpoint/2010/main" val="544653141"/>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Content with Circular Image">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D4ED90FA-9059-4A06-9E7A-4B1A16277363}"/>
              </a:ext>
            </a:extLst>
          </p:cNvPr>
          <p:cNvSpPr>
            <a:spLocks noGrp="1"/>
          </p:cNvSpPr>
          <p:nvPr>
            <p:ph type="title" hasCustomPrompt="1"/>
          </p:nvPr>
        </p:nvSpPr>
        <p:spPr/>
        <p:txBody>
          <a:bodyPr>
            <a:noAutofit/>
          </a:bodyPr>
          <a:lstStyle/>
          <a:p>
            <a:r>
              <a:rPr lang="en-US"/>
              <a:t>Slide title goes here</a:t>
            </a:r>
          </a:p>
        </p:txBody>
      </p:sp>
      <p:sp>
        <p:nvSpPr>
          <p:cNvPr id="10" name="Text Placeholder 5">
            <a:extLst>
              <a:ext uri="{FF2B5EF4-FFF2-40B4-BE49-F238E27FC236}">
                <a16:creationId xmlns:a16="http://schemas.microsoft.com/office/drawing/2014/main" id="{0D160304-570D-4E4C-B151-EEF8C1FC335E}"/>
              </a:ext>
            </a:extLst>
          </p:cNvPr>
          <p:cNvSpPr>
            <a:spLocks noGrp="1"/>
          </p:cNvSpPr>
          <p:nvPr>
            <p:ph type="body" sz="quarter" idx="12" hasCustomPrompt="1"/>
          </p:nvPr>
        </p:nvSpPr>
        <p:spPr>
          <a:xfrm>
            <a:off x="593662" y="723901"/>
            <a:ext cx="5311838" cy="307777"/>
          </a:xfrm>
          <a:prstGeom prst="rect">
            <a:avLst/>
          </a:prstGeom>
        </p:spPr>
        <p:txBody>
          <a:bodyPr vert="horz" wrap="square" lIns="0" tIns="45720" rIns="0" bIns="45720" rtlCol="0">
            <a:noAutofit/>
          </a:bodyPr>
          <a:lstStyle>
            <a:lvl1pPr>
              <a:lnSpc>
                <a:spcPct val="100000"/>
              </a:lnSpc>
              <a:defRPr lang="en-US" sz="1500" b="0" dirty="0">
                <a:solidFill>
                  <a:schemeClr val="bg2"/>
                </a:solidFill>
                <a:latin typeface="Avenir Next World Demi" panose="020B0703020202020204" pitchFamily="34" charset="0"/>
                <a:cs typeface="Avenir Next World Demi" panose="020B0703020202020204" pitchFamily="34" charset="0"/>
              </a:defRPr>
            </a:lvl1pPr>
          </a:lstStyle>
          <a:p>
            <a:pPr lvl="0"/>
            <a:r>
              <a:rPr lang="en-US"/>
              <a:t>Subtitle goes here</a:t>
            </a:r>
          </a:p>
        </p:txBody>
      </p:sp>
      <p:sp>
        <p:nvSpPr>
          <p:cNvPr id="12" name="Content Placeholder 4">
            <a:extLst>
              <a:ext uri="{FF2B5EF4-FFF2-40B4-BE49-F238E27FC236}">
                <a16:creationId xmlns:a16="http://schemas.microsoft.com/office/drawing/2014/main" id="{DC5BB8FC-5DD8-4825-A2EB-1344AF5B1568}"/>
              </a:ext>
            </a:extLst>
          </p:cNvPr>
          <p:cNvSpPr>
            <a:spLocks noGrp="1"/>
          </p:cNvSpPr>
          <p:nvPr>
            <p:ph sz="quarter" idx="18"/>
          </p:nvPr>
        </p:nvSpPr>
        <p:spPr>
          <a:xfrm>
            <a:off x="593991" y="1270001"/>
            <a:ext cx="5301071" cy="4728344"/>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Text Placeholder 5">
            <a:extLst>
              <a:ext uri="{FF2B5EF4-FFF2-40B4-BE49-F238E27FC236}">
                <a16:creationId xmlns:a16="http://schemas.microsoft.com/office/drawing/2014/main" id="{4AC3E647-3758-4D64-9F7D-E97097388A4B}"/>
              </a:ext>
            </a:extLst>
          </p:cNvPr>
          <p:cNvSpPr>
            <a:spLocks noGrp="1"/>
          </p:cNvSpPr>
          <p:nvPr>
            <p:ph type="body" sz="quarter" idx="13" hasCustomPrompt="1"/>
          </p:nvPr>
        </p:nvSpPr>
        <p:spPr>
          <a:xfrm>
            <a:off x="593991" y="6135689"/>
            <a:ext cx="9140031" cy="115416"/>
          </a:xfrm>
          <a:prstGeom prst="rect">
            <a:avLst/>
          </a:prstGeom>
        </p:spPr>
        <p:txBody>
          <a:bodyPr vert="horz" wrap="square" lIns="0" tIns="0" rIns="0" bIns="0" rtlCol="0" anchor="b">
            <a:noAutofit/>
          </a:bodyPr>
          <a:lstStyle>
            <a:lvl1pPr>
              <a:lnSpc>
                <a:spcPct val="100000"/>
              </a:lnSpc>
              <a:defRPr lang="en-US" sz="750">
                <a:solidFill>
                  <a:srgbClr val="555555"/>
                </a:solidFill>
              </a:defRPr>
            </a:lvl1pPr>
          </a:lstStyle>
          <a:p>
            <a:pPr lvl="0">
              <a:spcBef>
                <a:spcPts val="250"/>
              </a:spcBef>
            </a:pPr>
            <a:r>
              <a:rPr lang="en-US"/>
              <a:t>Source goes here</a:t>
            </a:r>
          </a:p>
        </p:txBody>
      </p:sp>
      <p:sp>
        <p:nvSpPr>
          <p:cNvPr id="4" name="Slide Number Placeholder 3">
            <a:extLst>
              <a:ext uri="{FF2B5EF4-FFF2-40B4-BE49-F238E27FC236}">
                <a16:creationId xmlns:a16="http://schemas.microsoft.com/office/drawing/2014/main" id="{06CE35CB-2423-4891-AD8A-A1DCB52CCFD9}"/>
              </a:ext>
              <a:ext uri="{C183D7F6-B498-43B3-948B-1728B52AA6E4}">
                <adec:decorative xmlns:adec="http://schemas.microsoft.com/office/drawing/2017/decorative" val="1"/>
              </a:ext>
            </a:extLst>
          </p:cNvPr>
          <p:cNvSpPr>
            <a:spLocks noGrp="1"/>
          </p:cNvSpPr>
          <p:nvPr>
            <p:ph type="sldNum" sz="quarter" idx="11"/>
          </p:nvPr>
        </p:nvSpPr>
        <p:spPr>
          <a:xfrm>
            <a:off x="593992" y="6388448"/>
            <a:ext cx="253999" cy="128240"/>
          </a:xfrm>
          <a:prstGeom prst="rect">
            <a:avLst/>
          </a:prstGeom>
        </p:spPr>
        <p:txBody>
          <a:bodyPr>
            <a:noAutofit/>
          </a:bodyPr>
          <a:lstStyle/>
          <a:p>
            <a:fld id="{CD0300D1-3F1C-4290-A0D1-7CD19DBD9909}" type="slidenum">
              <a:rPr lang="en-US" smtClean="0"/>
              <a:pPr/>
              <a:t>‹#›</a:t>
            </a:fld>
            <a:endParaRPr lang="en-US"/>
          </a:p>
        </p:txBody>
      </p:sp>
      <p:sp>
        <p:nvSpPr>
          <p:cNvPr id="2" name="Footer Placeholder 1">
            <a:extLst>
              <a:ext uri="{FF2B5EF4-FFF2-40B4-BE49-F238E27FC236}">
                <a16:creationId xmlns:a16="http://schemas.microsoft.com/office/drawing/2014/main" id="{85BAD848-0F36-3DE7-E86D-64984CDCBF48}"/>
              </a:ext>
            </a:extLst>
          </p:cNvPr>
          <p:cNvSpPr>
            <a:spLocks noGrp="1"/>
          </p:cNvSpPr>
          <p:nvPr>
            <p:ph type="ftr" sz="quarter" idx="19"/>
          </p:nvPr>
        </p:nvSpPr>
        <p:spPr>
          <a:xfrm>
            <a:off x="963083" y="6388448"/>
            <a:ext cx="8770938" cy="128240"/>
          </a:xfrm>
          <a:prstGeom prst="rect">
            <a:avLst/>
          </a:prstGeom>
        </p:spPr>
        <p:txBody>
          <a:bodyPr>
            <a:noAutofit/>
          </a:bodyPr>
          <a:lstStyle/>
          <a:p>
            <a:r>
              <a:rPr lang="en-US"/>
              <a:t>Presentation title (edit on slide master)   |   Month ##, 20##   |   Internal use only</a:t>
            </a:r>
          </a:p>
        </p:txBody>
      </p:sp>
      <p:sp>
        <p:nvSpPr>
          <p:cNvPr id="11" name="Picture Placeholder 10">
            <a:extLst>
              <a:ext uri="{FF2B5EF4-FFF2-40B4-BE49-F238E27FC236}">
                <a16:creationId xmlns:a16="http://schemas.microsoft.com/office/drawing/2014/main" id="{C7DBF674-95B9-41B9-9C26-240117AF9AEA}"/>
              </a:ext>
              <a:ext uri="{C183D7F6-B498-43B3-948B-1728B52AA6E4}">
                <adec:decorative xmlns:adec="http://schemas.microsoft.com/office/drawing/2017/decorative" val="0"/>
              </a:ext>
            </a:extLst>
          </p:cNvPr>
          <p:cNvSpPr>
            <a:spLocks noGrp="1" noChangeAspect="1"/>
          </p:cNvSpPr>
          <p:nvPr>
            <p:ph type="pic" sz="quarter" idx="17"/>
          </p:nvPr>
        </p:nvSpPr>
        <p:spPr>
          <a:xfrm>
            <a:off x="6225649" y="654643"/>
            <a:ext cx="5497193" cy="5403996"/>
          </a:xfrm>
          <a:prstGeom prst="ellipse">
            <a:avLst/>
          </a:prstGeom>
          <a:solidFill>
            <a:srgbClr val="C0C0C0"/>
          </a:solidFill>
        </p:spPr>
        <p:txBody>
          <a:bodyPr vert="horz" lIns="0" tIns="45720" rIns="0" bIns="45720" rtlCol="0" anchor="ctr">
            <a:noAutofit/>
          </a:bodyPr>
          <a:lstStyle>
            <a:lvl1pPr>
              <a:defRPr lang="en-US" dirty="0"/>
            </a:lvl1pPr>
          </a:lstStyle>
          <a:p>
            <a:pPr lvl="0" algn="ctr"/>
            <a:r>
              <a:rPr lang="en-US"/>
              <a:t>Click icon to add picture</a:t>
            </a:r>
          </a:p>
        </p:txBody>
      </p:sp>
    </p:spTree>
    <p:extLst>
      <p:ext uri="{BB962C8B-B14F-4D97-AF65-F5344CB8AC3E}">
        <p14:creationId xmlns:p14="http://schemas.microsoft.com/office/powerpoint/2010/main" val="2824814223"/>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Content with Monitor Screen">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A2B699F-BB9C-4A69-F34B-ECD4574052A6}"/>
              </a:ext>
            </a:extLst>
          </p:cNvPr>
          <p:cNvSpPr/>
          <p:nvPr userDrawn="1"/>
        </p:nvSpPr>
        <p:spPr>
          <a:xfrm>
            <a:off x="1" y="2095500"/>
            <a:ext cx="12191999" cy="2667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14300" tIns="114300" rIns="114300" bIns="114300" rtlCol="0" anchor="t"/>
          <a:lstStyle/>
          <a:p>
            <a:pPr algn="l"/>
            <a:endParaRPr lang="en-GB" sz="1000">
              <a:solidFill>
                <a:schemeClr val="tx1"/>
              </a:solidFill>
            </a:endParaRPr>
          </a:p>
        </p:txBody>
      </p:sp>
      <p:sp>
        <p:nvSpPr>
          <p:cNvPr id="2" name="Title 1">
            <a:extLst>
              <a:ext uri="{FF2B5EF4-FFF2-40B4-BE49-F238E27FC236}">
                <a16:creationId xmlns:a16="http://schemas.microsoft.com/office/drawing/2014/main" id="{87FCFDC9-03EC-4780-AB22-9216CFC2ED0A}"/>
              </a:ext>
            </a:extLst>
          </p:cNvPr>
          <p:cNvSpPr>
            <a:spLocks noGrp="1"/>
          </p:cNvSpPr>
          <p:nvPr>
            <p:ph type="title" hasCustomPrompt="1"/>
          </p:nvPr>
        </p:nvSpPr>
        <p:spPr/>
        <p:txBody>
          <a:bodyPr>
            <a:noAutofit/>
          </a:bodyPr>
          <a:lstStyle>
            <a:lvl1pPr>
              <a:defRPr/>
            </a:lvl1pPr>
          </a:lstStyle>
          <a:p>
            <a:r>
              <a:rPr lang="en-US"/>
              <a:t>Slide title goes here</a:t>
            </a:r>
          </a:p>
        </p:txBody>
      </p:sp>
      <p:sp>
        <p:nvSpPr>
          <p:cNvPr id="11" name="Text Placeholder 10">
            <a:extLst>
              <a:ext uri="{FF2B5EF4-FFF2-40B4-BE49-F238E27FC236}">
                <a16:creationId xmlns:a16="http://schemas.microsoft.com/office/drawing/2014/main" id="{D19E72BC-55C1-54BB-C0EC-E282B1CD509C}"/>
              </a:ext>
            </a:extLst>
          </p:cNvPr>
          <p:cNvSpPr>
            <a:spLocks noGrp="1"/>
          </p:cNvSpPr>
          <p:nvPr>
            <p:ph type="body" sz="quarter" idx="17" hasCustomPrompt="1"/>
          </p:nvPr>
        </p:nvSpPr>
        <p:spPr>
          <a:xfrm>
            <a:off x="593990" y="2433537"/>
            <a:ext cx="4117202" cy="554529"/>
          </a:xfrm>
        </p:spPr>
        <p:txBody>
          <a:bodyPr anchor="b"/>
          <a:lstStyle>
            <a:lvl1pPr>
              <a:lnSpc>
                <a:spcPct val="100000"/>
              </a:lnSpc>
              <a:spcBef>
                <a:spcPts val="0"/>
              </a:spcBef>
              <a:defRPr sz="2000">
                <a:solidFill>
                  <a:schemeClr val="tx2"/>
                </a:solidFill>
              </a:defRPr>
            </a:lvl1pPr>
          </a:lstStyle>
          <a:p>
            <a:pPr lvl="0"/>
            <a:r>
              <a:rPr lang="en-US"/>
              <a:t>Click to edit Master </a:t>
            </a:r>
            <a:br>
              <a:rPr lang="en-US"/>
            </a:br>
            <a:r>
              <a:rPr lang="en-US"/>
              <a:t>text styles</a:t>
            </a:r>
          </a:p>
        </p:txBody>
      </p:sp>
      <p:sp>
        <p:nvSpPr>
          <p:cNvPr id="17" name="Text Placeholder 16">
            <a:extLst>
              <a:ext uri="{FF2B5EF4-FFF2-40B4-BE49-F238E27FC236}">
                <a16:creationId xmlns:a16="http://schemas.microsoft.com/office/drawing/2014/main" id="{FEF52914-1F0D-A463-E286-14460206B509}"/>
              </a:ext>
            </a:extLst>
          </p:cNvPr>
          <p:cNvSpPr>
            <a:spLocks noGrp="1"/>
          </p:cNvSpPr>
          <p:nvPr>
            <p:ph type="body" sz="quarter" idx="20"/>
          </p:nvPr>
        </p:nvSpPr>
        <p:spPr>
          <a:xfrm>
            <a:off x="593991" y="3144934"/>
            <a:ext cx="4117201" cy="1194234"/>
          </a:xfrm>
        </p:spPr>
        <p:txBody>
          <a:bodyPr/>
          <a:lstStyle>
            <a:lvl1pPr marL="152388" indent="-152388">
              <a:lnSpc>
                <a:spcPct val="100000"/>
              </a:lnSpc>
              <a:spcBef>
                <a:spcPts val="500"/>
              </a:spcBef>
              <a:buFont typeface="Arial" panose="020B0604020202020204" pitchFamily="34" charset="0"/>
              <a:buChar char="•"/>
              <a:defRPr sz="1500"/>
            </a:lvl1pPr>
            <a:lvl2pPr>
              <a:lnSpc>
                <a:spcPct val="100000"/>
              </a:lnSpc>
              <a:defRPr/>
            </a:lvl2pPr>
          </a:lstStyle>
          <a:p>
            <a:pPr lvl="0"/>
            <a:r>
              <a:rPr lang="en-US"/>
              <a:t>Click to edit Master text styles</a:t>
            </a:r>
          </a:p>
        </p:txBody>
      </p:sp>
      <p:sp>
        <p:nvSpPr>
          <p:cNvPr id="6" name="Slide Number Placeholder 5">
            <a:extLst>
              <a:ext uri="{FF2B5EF4-FFF2-40B4-BE49-F238E27FC236}">
                <a16:creationId xmlns:a16="http://schemas.microsoft.com/office/drawing/2014/main" id="{51A7A68E-66D8-41DA-8586-9A8F841AF430}"/>
              </a:ext>
              <a:ext uri="{C183D7F6-B498-43B3-948B-1728B52AA6E4}">
                <adec:decorative xmlns:adec="http://schemas.microsoft.com/office/drawing/2017/decorative" val="1"/>
              </a:ext>
            </a:extLst>
          </p:cNvPr>
          <p:cNvSpPr>
            <a:spLocks noGrp="1"/>
          </p:cNvSpPr>
          <p:nvPr>
            <p:ph type="sldNum" sz="quarter" idx="15"/>
          </p:nvPr>
        </p:nvSpPr>
        <p:spPr>
          <a:xfrm>
            <a:off x="593992" y="6388448"/>
            <a:ext cx="253999" cy="128240"/>
          </a:xfrm>
          <a:prstGeom prst="rect">
            <a:avLst/>
          </a:prstGeom>
        </p:spPr>
        <p:txBody>
          <a:bodyPr>
            <a:noAutofit/>
          </a:bodyPr>
          <a:lstStyle/>
          <a:p>
            <a:fld id="{CD0300D1-3F1C-4290-A0D1-7CD19DBD9909}" type="slidenum">
              <a:rPr lang="en-US" smtClean="0"/>
              <a:pPr/>
              <a:t>‹#›</a:t>
            </a:fld>
            <a:endParaRPr lang="en-US"/>
          </a:p>
        </p:txBody>
      </p:sp>
      <p:pic>
        <p:nvPicPr>
          <p:cNvPr id="8" name="Picture 7" descr="desktop monitor">
            <a:extLst>
              <a:ext uri="{FF2B5EF4-FFF2-40B4-BE49-F238E27FC236}">
                <a16:creationId xmlns:a16="http://schemas.microsoft.com/office/drawing/2014/main" id="{484048BA-4279-A693-5C22-8B37273C4D8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924467" y="1021404"/>
            <a:ext cx="6304445" cy="4813482"/>
          </a:xfrm>
          <a:prstGeom prst="rect">
            <a:avLst/>
          </a:prstGeom>
        </p:spPr>
      </p:pic>
      <p:sp>
        <p:nvSpPr>
          <p:cNvPr id="9" name="Rectangle 8" descr="monitor screen">
            <a:extLst>
              <a:ext uri="{FF2B5EF4-FFF2-40B4-BE49-F238E27FC236}">
                <a16:creationId xmlns:a16="http://schemas.microsoft.com/office/drawing/2014/main" id="{B5E8599C-AF41-90A1-798A-28F49223B523}"/>
              </a:ext>
            </a:extLst>
          </p:cNvPr>
          <p:cNvSpPr/>
          <p:nvPr userDrawn="1"/>
        </p:nvSpPr>
        <p:spPr>
          <a:xfrm>
            <a:off x="5099559" y="1190625"/>
            <a:ext cx="5943675" cy="315912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14300" tIns="114300" rIns="114300" bIns="114300" rtlCol="0" anchor="t"/>
          <a:lstStyle/>
          <a:p>
            <a:pPr algn="l"/>
            <a:endParaRPr lang="en-GB" sz="1000">
              <a:solidFill>
                <a:schemeClr val="tx1"/>
              </a:solidFill>
            </a:endParaRPr>
          </a:p>
        </p:txBody>
      </p:sp>
      <p:sp>
        <p:nvSpPr>
          <p:cNvPr id="15" name="Content Placeholder 14">
            <a:extLst>
              <a:ext uri="{FF2B5EF4-FFF2-40B4-BE49-F238E27FC236}">
                <a16:creationId xmlns:a16="http://schemas.microsoft.com/office/drawing/2014/main" id="{72D39599-DE58-9C44-51EF-C5BA5777F9D5}"/>
              </a:ext>
            </a:extLst>
          </p:cNvPr>
          <p:cNvSpPr>
            <a:spLocks noGrp="1"/>
          </p:cNvSpPr>
          <p:nvPr>
            <p:ph sz="quarter" idx="19" hasCustomPrompt="1"/>
          </p:nvPr>
        </p:nvSpPr>
        <p:spPr>
          <a:xfrm>
            <a:off x="5099559" y="1190625"/>
            <a:ext cx="5943675" cy="3159126"/>
          </a:xfrm>
        </p:spPr>
        <p:txBody>
          <a:bodyPr tIns="640080"/>
          <a:lstStyle>
            <a:lvl1pPr algn="ctr">
              <a:defRPr/>
            </a:lvl1pPr>
          </a:lstStyle>
          <a:p>
            <a:pPr lvl="0"/>
            <a:r>
              <a:rPr lang="en-US"/>
              <a:t>Add image or visual to screen to highlight content</a:t>
            </a:r>
          </a:p>
        </p:txBody>
      </p:sp>
      <p:sp>
        <p:nvSpPr>
          <p:cNvPr id="7" name="Text Placeholder 5">
            <a:extLst>
              <a:ext uri="{FF2B5EF4-FFF2-40B4-BE49-F238E27FC236}">
                <a16:creationId xmlns:a16="http://schemas.microsoft.com/office/drawing/2014/main" id="{33D455FD-A842-4F0A-B110-15F878D21A50}"/>
              </a:ext>
            </a:extLst>
          </p:cNvPr>
          <p:cNvSpPr>
            <a:spLocks noGrp="1"/>
          </p:cNvSpPr>
          <p:nvPr>
            <p:ph type="body" sz="quarter" idx="13" hasCustomPrompt="1"/>
          </p:nvPr>
        </p:nvSpPr>
        <p:spPr>
          <a:xfrm>
            <a:off x="593991" y="6135689"/>
            <a:ext cx="9140031" cy="115416"/>
          </a:xfrm>
          <a:prstGeom prst="rect">
            <a:avLst/>
          </a:prstGeom>
        </p:spPr>
        <p:txBody>
          <a:bodyPr vert="horz" wrap="square" lIns="0" tIns="0" rIns="0" bIns="0" rtlCol="0" anchor="b">
            <a:noAutofit/>
          </a:bodyPr>
          <a:lstStyle>
            <a:lvl1pPr>
              <a:lnSpc>
                <a:spcPct val="100000"/>
              </a:lnSpc>
              <a:spcBef>
                <a:spcPts val="250"/>
              </a:spcBef>
              <a:defRPr lang="en-US" sz="750">
                <a:solidFill>
                  <a:srgbClr val="555555"/>
                </a:solidFill>
              </a:defRPr>
            </a:lvl1pPr>
          </a:lstStyle>
          <a:p>
            <a:pPr lvl="0"/>
            <a:r>
              <a:rPr lang="en-US"/>
              <a:t>Source goes here</a:t>
            </a:r>
          </a:p>
        </p:txBody>
      </p:sp>
      <p:sp>
        <p:nvSpPr>
          <p:cNvPr id="3" name="Footer Placeholder 2">
            <a:extLst>
              <a:ext uri="{FF2B5EF4-FFF2-40B4-BE49-F238E27FC236}">
                <a16:creationId xmlns:a16="http://schemas.microsoft.com/office/drawing/2014/main" id="{6E2E5770-D6A8-A229-1912-4B086B381E5B}"/>
              </a:ext>
            </a:extLst>
          </p:cNvPr>
          <p:cNvSpPr>
            <a:spLocks noGrp="1"/>
          </p:cNvSpPr>
          <p:nvPr>
            <p:ph type="ftr" sz="quarter" idx="16"/>
          </p:nvPr>
        </p:nvSpPr>
        <p:spPr>
          <a:xfrm>
            <a:off x="963083" y="6388448"/>
            <a:ext cx="8770938" cy="128240"/>
          </a:xfrm>
          <a:prstGeom prst="rect">
            <a:avLst/>
          </a:prstGeom>
        </p:spPr>
        <p:txBody>
          <a:bodyPr>
            <a:noAutofit/>
          </a:bodyPr>
          <a:lstStyle/>
          <a:p>
            <a:r>
              <a:rPr lang="en-US"/>
              <a:t>Presentation title (edit on slide master)   |   Month ##, 20##   |   Internal use only</a:t>
            </a:r>
          </a:p>
        </p:txBody>
      </p:sp>
    </p:spTree>
    <p:extLst>
      <p:ext uri="{BB962C8B-B14F-4D97-AF65-F5344CB8AC3E}">
        <p14:creationId xmlns:p14="http://schemas.microsoft.com/office/powerpoint/2010/main" val="1596213454"/>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5 Ic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FCFDC9-03EC-4780-AB22-9216CFC2ED0A}"/>
              </a:ext>
            </a:extLst>
          </p:cNvPr>
          <p:cNvSpPr>
            <a:spLocks noGrp="1"/>
          </p:cNvSpPr>
          <p:nvPr>
            <p:ph type="title" hasCustomPrompt="1"/>
          </p:nvPr>
        </p:nvSpPr>
        <p:spPr/>
        <p:txBody>
          <a:bodyPr>
            <a:noAutofit/>
          </a:bodyPr>
          <a:lstStyle/>
          <a:p>
            <a:r>
              <a:rPr lang="en-US"/>
              <a:t>Slide title goes here</a:t>
            </a:r>
          </a:p>
        </p:txBody>
      </p:sp>
      <p:sp>
        <p:nvSpPr>
          <p:cNvPr id="6" name="Text Placeholder 5">
            <a:extLst>
              <a:ext uri="{FF2B5EF4-FFF2-40B4-BE49-F238E27FC236}">
                <a16:creationId xmlns:a16="http://schemas.microsoft.com/office/drawing/2014/main" id="{82BA0DE0-4B25-43B8-8E6F-74C3405808D9}"/>
              </a:ext>
              <a:ext uri="{C183D7F6-B498-43B3-948B-1728B52AA6E4}">
                <adec:decorative xmlns:adec="http://schemas.microsoft.com/office/drawing/2017/decorative" val="0"/>
              </a:ext>
            </a:extLst>
          </p:cNvPr>
          <p:cNvSpPr>
            <a:spLocks noGrp="1"/>
          </p:cNvSpPr>
          <p:nvPr>
            <p:ph type="body" sz="quarter" idx="12" hasCustomPrompt="1"/>
          </p:nvPr>
        </p:nvSpPr>
        <p:spPr>
          <a:xfrm>
            <a:off x="593662" y="723901"/>
            <a:ext cx="11003027" cy="307777"/>
          </a:xfrm>
          <a:prstGeom prst="rect">
            <a:avLst/>
          </a:prstGeom>
        </p:spPr>
        <p:txBody>
          <a:bodyPr vert="horz" wrap="square" lIns="0" tIns="45720" rIns="0" bIns="45720" rtlCol="0">
            <a:noAutofit/>
          </a:bodyPr>
          <a:lstStyle>
            <a:lvl1pPr>
              <a:lnSpc>
                <a:spcPct val="100000"/>
              </a:lnSpc>
              <a:defRPr lang="en-US" sz="1500" b="0" dirty="0">
                <a:solidFill>
                  <a:schemeClr val="bg2"/>
                </a:solidFill>
                <a:latin typeface="Avenir Next World Demi" panose="020B0703020202020204" pitchFamily="34" charset="0"/>
                <a:cs typeface="Avenir Next World Demi" panose="020B0703020202020204" pitchFamily="34" charset="0"/>
              </a:defRPr>
            </a:lvl1pPr>
          </a:lstStyle>
          <a:p>
            <a:pPr lvl="0"/>
            <a:r>
              <a:rPr lang="en-US"/>
              <a:t>Subtitle goes here</a:t>
            </a:r>
          </a:p>
        </p:txBody>
      </p:sp>
      <p:sp>
        <p:nvSpPr>
          <p:cNvPr id="29" name="Text Placeholder 28">
            <a:extLst>
              <a:ext uri="{FF2B5EF4-FFF2-40B4-BE49-F238E27FC236}">
                <a16:creationId xmlns:a16="http://schemas.microsoft.com/office/drawing/2014/main" id="{5BE67561-A8E4-D926-94CA-CE75C6AA4E2B}"/>
              </a:ext>
            </a:extLst>
          </p:cNvPr>
          <p:cNvSpPr>
            <a:spLocks noGrp="1"/>
          </p:cNvSpPr>
          <p:nvPr>
            <p:ph type="body" sz="quarter" idx="20" hasCustomPrompt="1"/>
          </p:nvPr>
        </p:nvSpPr>
        <p:spPr>
          <a:xfrm>
            <a:off x="593990" y="2772277"/>
            <a:ext cx="1813718" cy="480737"/>
          </a:xfrm>
        </p:spPr>
        <p:txBody>
          <a:bodyPr anchor="b" anchorCtr="0"/>
          <a:lstStyle>
            <a:lvl1pPr algn="ctr">
              <a:defRPr sz="2000">
                <a:solidFill>
                  <a:schemeClr val="tx2"/>
                </a:solidFill>
              </a:defRPr>
            </a:lvl1pPr>
          </a:lstStyle>
          <a:p>
            <a:pPr lvl="0"/>
            <a:r>
              <a:rPr lang="en-US"/>
              <a:t>Title</a:t>
            </a:r>
          </a:p>
        </p:txBody>
      </p:sp>
      <p:sp>
        <p:nvSpPr>
          <p:cNvPr id="23" name="Text Placeholder 22">
            <a:extLst>
              <a:ext uri="{FF2B5EF4-FFF2-40B4-BE49-F238E27FC236}">
                <a16:creationId xmlns:a16="http://schemas.microsoft.com/office/drawing/2014/main" id="{B1137884-9154-5359-67E9-314843911D63}"/>
              </a:ext>
            </a:extLst>
          </p:cNvPr>
          <p:cNvSpPr>
            <a:spLocks noGrp="1"/>
          </p:cNvSpPr>
          <p:nvPr>
            <p:ph type="body" sz="quarter" idx="15"/>
          </p:nvPr>
        </p:nvSpPr>
        <p:spPr>
          <a:xfrm>
            <a:off x="593990" y="3429000"/>
            <a:ext cx="1829593" cy="2568756"/>
          </a:xfrm>
        </p:spPr>
        <p:txBody>
          <a:bodyPr/>
          <a:lstStyle>
            <a:lvl1pPr marL="152388" indent="-152388">
              <a:buFont typeface="Arial" panose="020B0604020202020204" pitchFamily="34" charset="0"/>
              <a:buChar char="•"/>
              <a:defRPr sz="1000"/>
            </a:lvl1pPr>
            <a:lvl2pPr marL="304776">
              <a:defRPr sz="917"/>
            </a:lvl2pPr>
            <a:lvl3pPr marL="457163">
              <a:defRPr sz="875"/>
            </a:lvl3pPr>
            <a:lvl4pPr marL="609551">
              <a:defRPr sz="833"/>
            </a:lvl4pPr>
            <a:lvl5pPr marL="761940">
              <a:defRPr sz="7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0" name="Text Placeholder 28">
            <a:extLst>
              <a:ext uri="{FF2B5EF4-FFF2-40B4-BE49-F238E27FC236}">
                <a16:creationId xmlns:a16="http://schemas.microsoft.com/office/drawing/2014/main" id="{6ACC9D02-D979-EA2A-62A6-182D0375DA40}"/>
              </a:ext>
            </a:extLst>
          </p:cNvPr>
          <p:cNvSpPr>
            <a:spLocks noGrp="1"/>
          </p:cNvSpPr>
          <p:nvPr>
            <p:ph type="body" sz="quarter" idx="21" hasCustomPrompt="1"/>
          </p:nvPr>
        </p:nvSpPr>
        <p:spPr>
          <a:xfrm>
            <a:off x="2891069" y="2772277"/>
            <a:ext cx="1813718" cy="480737"/>
          </a:xfrm>
        </p:spPr>
        <p:txBody>
          <a:bodyPr anchor="b" anchorCtr="0"/>
          <a:lstStyle>
            <a:lvl1pPr algn="ctr">
              <a:defRPr sz="2000">
                <a:solidFill>
                  <a:schemeClr val="tx2"/>
                </a:solidFill>
              </a:defRPr>
            </a:lvl1pPr>
          </a:lstStyle>
          <a:p>
            <a:pPr lvl="0"/>
            <a:r>
              <a:rPr lang="en-US"/>
              <a:t>Title</a:t>
            </a:r>
          </a:p>
        </p:txBody>
      </p:sp>
      <p:sp>
        <p:nvSpPr>
          <p:cNvPr id="24" name="Text Placeholder 22">
            <a:extLst>
              <a:ext uri="{FF2B5EF4-FFF2-40B4-BE49-F238E27FC236}">
                <a16:creationId xmlns:a16="http://schemas.microsoft.com/office/drawing/2014/main" id="{979E060F-ED80-921A-0E44-F5F743BB0CEF}"/>
              </a:ext>
            </a:extLst>
          </p:cNvPr>
          <p:cNvSpPr>
            <a:spLocks noGrp="1"/>
          </p:cNvSpPr>
          <p:nvPr>
            <p:ph type="body" sz="quarter" idx="16"/>
          </p:nvPr>
        </p:nvSpPr>
        <p:spPr>
          <a:xfrm>
            <a:off x="2903133" y="3429000"/>
            <a:ext cx="1813560" cy="2568756"/>
          </a:xfrm>
        </p:spPr>
        <p:txBody>
          <a:bodyPr/>
          <a:lstStyle>
            <a:lvl1pPr marL="152388" indent="-152388">
              <a:buFont typeface="Arial" panose="020B0604020202020204" pitchFamily="34" charset="0"/>
              <a:buChar char="•"/>
              <a:defRPr sz="1000"/>
            </a:lvl1pPr>
            <a:lvl2pPr marL="304776">
              <a:defRPr sz="917"/>
            </a:lvl2pPr>
            <a:lvl3pPr marL="457163">
              <a:defRPr sz="875"/>
            </a:lvl3pPr>
            <a:lvl4pPr marL="609551">
              <a:defRPr sz="833"/>
            </a:lvl4pPr>
            <a:lvl5pPr marL="761940">
              <a:defRPr sz="7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1" name="Text Placeholder 28">
            <a:extLst>
              <a:ext uri="{FF2B5EF4-FFF2-40B4-BE49-F238E27FC236}">
                <a16:creationId xmlns:a16="http://schemas.microsoft.com/office/drawing/2014/main" id="{6A740866-ABA6-4BD7-86A2-E3B9823C4B87}"/>
              </a:ext>
            </a:extLst>
          </p:cNvPr>
          <p:cNvSpPr>
            <a:spLocks noGrp="1"/>
          </p:cNvSpPr>
          <p:nvPr>
            <p:ph type="body" sz="quarter" idx="22" hasCustomPrompt="1"/>
          </p:nvPr>
        </p:nvSpPr>
        <p:spPr>
          <a:xfrm>
            <a:off x="5188148" y="2772277"/>
            <a:ext cx="1813718" cy="480737"/>
          </a:xfrm>
        </p:spPr>
        <p:txBody>
          <a:bodyPr anchor="b" anchorCtr="0"/>
          <a:lstStyle>
            <a:lvl1pPr algn="ctr">
              <a:defRPr sz="2000">
                <a:solidFill>
                  <a:schemeClr val="tx2"/>
                </a:solidFill>
              </a:defRPr>
            </a:lvl1pPr>
          </a:lstStyle>
          <a:p>
            <a:pPr lvl="0"/>
            <a:r>
              <a:rPr lang="en-US"/>
              <a:t>Title</a:t>
            </a:r>
          </a:p>
        </p:txBody>
      </p:sp>
      <p:sp>
        <p:nvSpPr>
          <p:cNvPr id="25" name="Text Placeholder 22">
            <a:extLst>
              <a:ext uri="{FF2B5EF4-FFF2-40B4-BE49-F238E27FC236}">
                <a16:creationId xmlns:a16="http://schemas.microsoft.com/office/drawing/2014/main" id="{8FCEA626-3B6E-E4A0-1826-42B3E6255797}"/>
              </a:ext>
            </a:extLst>
          </p:cNvPr>
          <p:cNvSpPr>
            <a:spLocks noGrp="1"/>
          </p:cNvSpPr>
          <p:nvPr>
            <p:ph type="body" sz="quarter" idx="17"/>
          </p:nvPr>
        </p:nvSpPr>
        <p:spPr>
          <a:xfrm>
            <a:off x="5196243" y="3429000"/>
            <a:ext cx="1813560" cy="2568756"/>
          </a:xfrm>
        </p:spPr>
        <p:txBody>
          <a:bodyPr/>
          <a:lstStyle>
            <a:lvl1pPr marL="152388" indent="-152388">
              <a:buFont typeface="Arial" panose="020B0604020202020204" pitchFamily="34" charset="0"/>
              <a:buChar char="•"/>
              <a:defRPr sz="1000"/>
            </a:lvl1pPr>
            <a:lvl2pPr marL="304776">
              <a:defRPr sz="917"/>
            </a:lvl2pPr>
            <a:lvl3pPr marL="457163">
              <a:defRPr sz="875"/>
            </a:lvl3pPr>
            <a:lvl4pPr marL="609551">
              <a:defRPr sz="833"/>
            </a:lvl4pPr>
            <a:lvl5pPr marL="761940">
              <a:defRPr sz="7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2" name="Text Placeholder 28">
            <a:extLst>
              <a:ext uri="{FF2B5EF4-FFF2-40B4-BE49-F238E27FC236}">
                <a16:creationId xmlns:a16="http://schemas.microsoft.com/office/drawing/2014/main" id="{BEDCB91F-DC0A-0B0B-6C22-1E8C12D7DDAC}"/>
              </a:ext>
            </a:extLst>
          </p:cNvPr>
          <p:cNvSpPr>
            <a:spLocks noGrp="1"/>
          </p:cNvSpPr>
          <p:nvPr>
            <p:ph type="body" sz="quarter" idx="23" hasCustomPrompt="1"/>
          </p:nvPr>
        </p:nvSpPr>
        <p:spPr>
          <a:xfrm>
            <a:off x="7485227" y="2772277"/>
            <a:ext cx="1813718" cy="480737"/>
          </a:xfrm>
        </p:spPr>
        <p:txBody>
          <a:bodyPr anchor="b" anchorCtr="0"/>
          <a:lstStyle>
            <a:lvl1pPr algn="ctr">
              <a:defRPr sz="2000">
                <a:solidFill>
                  <a:schemeClr val="tx2"/>
                </a:solidFill>
              </a:defRPr>
            </a:lvl1pPr>
          </a:lstStyle>
          <a:p>
            <a:pPr lvl="0"/>
            <a:r>
              <a:rPr lang="en-US"/>
              <a:t>Title</a:t>
            </a:r>
          </a:p>
        </p:txBody>
      </p:sp>
      <p:sp>
        <p:nvSpPr>
          <p:cNvPr id="26" name="Text Placeholder 22">
            <a:extLst>
              <a:ext uri="{FF2B5EF4-FFF2-40B4-BE49-F238E27FC236}">
                <a16:creationId xmlns:a16="http://schemas.microsoft.com/office/drawing/2014/main" id="{E31C8154-73C4-28E0-F6E9-5BBD605896B6}"/>
              </a:ext>
            </a:extLst>
          </p:cNvPr>
          <p:cNvSpPr>
            <a:spLocks noGrp="1"/>
          </p:cNvSpPr>
          <p:nvPr>
            <p:ph type="body" sz="quarter" idx="18"/>
          </p:nvPr>
        </p:nvSpPr>
        <p:spPr>
          <a:xfrm>
            <a:off x="7489353" y="3429000"/>
            <a:ext cx="1813560" cy="2568756"/>
          </a:xfrm>
        </p:spPr>
        <p:txBody>
          <a:bodyPr/>
          <a:lstStyle>
            <a:lvl1pPr marL="152388" indent="-152388">
              <a:buFont typeface="Arial" panose="020B0604020202020204" pitchFamily="34" charset="0"/>
              <a:buChar char="•"/>
              <a:defRPr sz="1000"/>
            </a:lvl1pPr>
            <a:lvl2pPr marL="304776">
              <a:defRPr sz="917"/>
            </a:lvl2pPr>
            <a:lvl3pPr marL="457163">
              <a:defRPr sz="875"/>
            </a:lvl3pPr>
            <a:lvl4pPr marL="609551">
              <a:defRPr sz="833"/>
            </a:lvl4pPr>
            <a:lvl5pPr marL="761940">
              <a:defRPr sz="7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3" name="Text Placeholder 28">
            <a:extLst>
              <a:ext uri="{FF2B5EF4-FFF2-40B4-BE49-F238E27FC236}">
                <a16:creationId xmlns:a16="http://schemas.microsoft.com/office/drawing/2014/main" id="{D670A077-F232-FB6B-CCD5-80AFE3AE2384}"/>
              </a:ext>
            </a:extLst>
          </p:cNvPr>
          <p:cNvSpPr>
            <a:spLocks noGrp="1"/>
          </p:cNvSpPr>
          <p:nvPr>
            <p:ph type="body" sz="quarter" idx="24" hasCustomPrompt="1"/>
          </p:nvPr>
        </p:nvSpPr>
        <p:spPr>
          <a:xfrm>
            <a:off x="9782305" y="2772277"/>
            <a:ext cx="1813718" cy="480737"/>
          </a:xfrm>
        </p:spPr>
        <p:txBody>
          <a:bodyPr anchor="b" anchorCtr="0"/>
          <a:lstStyle>
            <a:lvl1pPr algn="ctr">
              <a:defRPr sz="2000">
                <a:solidFill>
                  <a:schemeClr val="tx2"/>
                </a:solidFill>
              </a:defRPr>
            </a:lvl1pPr>
          </a:lstStyle>
          <a:p>
            <a:pPr lvl="0"/>
            <a:r>
              <a:rPr lang="en-US"/>
              <a:t>Title</a:t>
            </a:r>
          </a:p>
        </p:txBody>
      </p:sp>
      <p:sp>
        <p:nvSpPr>
          <p:cNvPr id="27" name="Text Placeholder 22">
            <a:extLst>
              <a:ext uri="{FF2B5EF4-FFF2-40B4-BE49-F238E27FC236}">
                <a16:creationId xmlns:a16="http://schemas.microsoft.com/office/drawing/2014/main" id="{40231B7F-D3D8-048C-7D48-A6312FBDBF38}"/>
              </a:ext>
            </a:extLst>
          </p:cNvPr>
          <p:cNvSpPr>
            <a:spLocks noGrp="1"/>
          </p:cNvSpPr>
          <p:nvPr>
            <p:ph type="body" sz="quarter" idx="19"/>
          </p:nvPr>
        </p:nvSpPr>
        <p:spPr>
          <a:xfrm>
            <a:off x="9782463" y="3429000"/>
            <a:ext cx="1813560" cy="2568756"/>
          </a:xfrm>
        </p:spPr>
        <p:txBody>
          <a:bodyPr/>
          <a:lstStyle>
            <a:lvl1pPr marL="152388" indent="-152388">
              <a:buFont typeface="Arial" panose="020B0604020202020204" pitchFamily="34" charset="0"/>
              <a:buChar char="•"/>
              <a:defRPr sz="1000"/>
            </a:lvl1pPr>
            <a:lvl2pPr marL="304776">
              <a:defRPr sz="917"/>
            </a:lvl2pPr>
            <a:lvl3pPr marL="457163">
              <a:defRPr sz="875"/>
            </a:lvl3pPr>
            <a:lvl4pPr marL="609551">
              <a:defRPr sz="833"/>
            </a:lvl4pPr>
            <a:lvl5pPr marL="761940">
              <a:defRPr sz="7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5" name="Picture Placeholder 34">
            <a:extLst>
              <a:ext uri="{FF2B5EF4-FFF2-40B4-BE49-F238E27FC236}">
                <a16:creationId xmlns:a16="http://schemas.microsoft.com/office/drawing/2014/main" id="{17BEEF27-B287-190D-B373-DEC33065B294}"/>
              </a:ext>
              <a:ext uri="{C183D7F6-B498-43B3-948B-1728B52AA6E4}">
                <adec:decorative xmlns:adec="http://schemas.microsoft.com/office/drawing/2017/decorative" val="1"/>
              </a:ext>
            </a:extLst>
          </p:cNvPr>
          <p:cNvSpPr>
            <a:spLocks noGrp="1"/>
          </p:cNvSpPr>
          <p:nvPr>
            <p:ph type="pic" sz="quarter" idx="25" hasCustomPrompt="1"/>
          </p:nvPr>
        </p:nvSpPr>
        <p:spPr>
          <a:xfrm>
            <a:off x="900245" y="1541986"/>
            <a:ext cx="1201208" cy="1202531"/>
          </a:xfrm>
        </p:spPr>
        <p:txBody>
          <a:bodyPr anchor="ctr" anchorCtr="0"/>
          <a:lstStyle>
            <a:lvl1pPr algn="ctr">
              <a:defRPr sz="917"/>
            </a:lvl1pPr>
          </a:lstStyle>
          <a:p>
            <a:r>
              <a:rPr lang="en-US"/>
              <a:t>ICON</a:t>
            </a:r>
          </a:p>
        </p:txBody>
      </p:sp>
      <p:sp>
        <p:nvSpPr>
          <p:cNvPr id="36" name="Picture Placeholder 34">
            <a:extLst>
              <a:ext uri="{FF2B5EF4-FFF2-40B4-BE49-F238E27FC236}">
                <a16:creationId xmlns:a16="http://schemas.microsoft.com/office/drawing/2014/main" id="{F8173E62-7B62-B673-F47F-2325FCF645C8}"/>
              </a:ext>
              <a:ext uri="{C183D7F6-B498-43B3-948B-1728B52AA6E4}">
                <adec:decorative xmlns:adec="http://schemas.microsoft.com/office/drawing/2017/decorative" val="1"/>
              </a:ext>
            </a:extLst>
          </p:cNvPr>
          <p:cNvSpPr>
            <a:spLocks noGrp="1"/>
          </p:cNvSpPr>
          <p:nvPr>
            <p:ph type="pic" sz="quarter" idx="26" hasCustomPrompt="1"/>
          </p:nvPr>
        </p:nvSpPr>
        <p:spPr>
          <a:xfrm>
            <a:off x="3207450" y="1541986"/>
            <a:ext cx="1201208" cy="1202531"/>
          </a:xfrm>
        </p:spPr>
        <p:txBody>
          <a:bodyPr anchor="ctr" anchorCtr="0"/>
          <a:lstStyle>
            <a:lvl1pPr algn="ctr">
              <a:defRPr sz="917"/>
            </a:lvl1pPr>
          </a:lstStyle>
          <a:p>
            <a:r>
              <a:rPr lang="en-US"/>
              <a:t>ICON</a:t>
            </a:r>
          </a:p>
        </p:txBody>
      </p:sp>
      <p:sp>
        <p:nvSpPr>
          <p:cNvPr id="37" name="Picture Placeholder 34">
            <a:extLst>
              <a:ext uri="{FF2B5EF4-FFF2-40B4-BE49-F238E27FC236}">
                <a16:creationId xmlns:a16="http://schemas.microsoft.com/office/drawing/2014/main" id="{E6F410E2-8900-AD37-2797-520E1FD7F921}"/>
              </a:ext>
              <a:ext uri="{C183D7F6-B498-43B3-948B-1728B52AA6E4}">
                <adec:decorative xmlns:adec="http://schemas.microsoft.com/office/drawing/2017/decorative" val="1"/>
              </a:ext>
            </a:extLst>
          </p:cNvPr>
          <p:cNvSpPr>
            <a:spLocks noGrp="1"/>
          </p:cNvSpPr>
          <p:nvPr>
            <p:ph type="pic" sz="quarter" idx="27" hasCustomPrompt="1"/>
          </p:nvPr>
        </p:nvSpPr>
        <p:spPr>
          <a:xfrm>
            <a:off x="5490684" y="1541986"/>
            <a:ext cx="1201208" cy="1202531"/>
          </a:xfrm>
        </p:spPr>
        <p:txBody>
          <a:bodyPr anchor="ctr" anchorCtr="0"/>
          <a:lstStyle>
            <a:lvl1pPr algn="ctr">
              <a:defRPr sz="917"/>
            </a:lvl1pPr>
          </a:lstStyle>
          <a:p>
            <a:r>
              <a:rPr lang="en-US"/>
              <a:t>ICON</a:t>
            </a:r>
          </a:p>
        </p:txBody>
      </p:sp>
      <p:sp>
        <p:nvSpPr>
          <p:cNvPr id="38" name="Picture Placeholder 34">
            <a:extLst>
              <a:ext uri="{FF2B5EF4-FFF2-40B4-BE49-F238E27FC236}">
                <a16:creationId xmlns:a16="http://schemas.microsoft.com/office/drawing/2014/main" id="{804255C7-C75F-9D6C-1044-CD0AF828845B}"/>
              </a:ext>
              <a:ext uri="{C183D7F6-B498-43B3-948B-1728B52AA6E4}">
                <adec:decorative xmlns:adec="http://schemas.microsoft.com/office/drawing/2017/decorative" val="1"/>
              </a:ext>
            </a:extLst>
          </p:cNvPr>
          <p:cNvSpPr>
            <a:spLocks noGrp="1"/>
          </p:cNvSpPr>
          <p:nvPr>
            <p:ph type="pic" sz="quarter" idx="28" hasCustomPrompt="1"/>
          </p:nvPr>
        </p:nvSpPr>
        <p:spPr>
          <a:xfrm>
            <a:off x="7789952" y="1541986"/>
            <a:ext cx="1201208" cy="1202531"/>
          </a:xfrm>
        </p:spPr>
        <p:txBody>
          <a:bodyPr anchor="ctr" anchorCtr="0"/>
          <a:lstStyle>
            <a:lvl1pPr algn="ctr">
              <a:defRPr sz="917"/>
            </a:lvl1pPr>
          </a:lstStyle>
          <a:p>
            <a:r>
              <a:rPr lang="en-US"/>
              <a:t>ICON</a:t>
            </a:r>
          </a:p>
        </p:txBody>
      </p:sp>
      <p:sp>
        <p:nvSpPr>
          <p:cNvPr id="39" name="Picture Placeholder 34">
            <a:extLst>
              <a:ext uri="{FF2B5EF4-FFF2-40B4-BE49-F238E27FC236}">
                <a16:creationId xmlns:a16="http://schemas.microsoft.com/office/drawing/2014/main" id="{B9235A30-12A2-4AB2-55CE-0EF968ED103B}"/>
              </a:ext>
              <a:ext uri="{C183D7F6-B498-43B3-948B-1728B52AA6E4}">
                <adec:decorative xmlns:adec="http://schemas.microsoft.com/office/drawing/2017/decorative" val="1"/>
              </a:ext>
            </a:extLst>
          </p:cNvPr>
          <p:cNvSpPr>
            <a:spLocks noGrp="1"/>
          </p:cNvSpPr>
          <p:nvPr>
            <p:ph type="pic" sz="quarter" idx="29" hasCustomPrompt="1"/>
          </p:nvPr>
        </p:nvSpPr>
        <p:spPr>
          <a:xfrm>
            <a:off x="10081122" y="1541986"/>
            <a:ext cx="1201208" cy="1202531"/>
          </a:xfrm>
        </p:spPr>
        <p:txBody>
          <a:bodyPr anchor="ctr" anchorCtr="0"/>
          <a:lstStyle>
            <a:lvl1pPr algn="ctr">
              <a:defRPr sz="917"/>
            </a:lvl1pPr>
          </a:lstStyle>
          <a:p>
            <a:r>
              <a:rPr lang="en-US"/>
              <a:t>ICON</a:t>
            </a:r>
          </a:p>
        </p:txBody>
      </p:sp>
      <p:sp>
        <p:nvSpPr>
          <p:cNvPr id="7" name="Text Placeholder 5">
            <a:extLst>
              <a:ext uri="{FF2B5EF4-FFF2-40B4-BE49-F238E27FC236}">
                <a16:creationId xmlns:a16="http://schemas.microsoft.com/office/drawing/2014/main" id="{BC66FB32-FD41-4B94-94D3-5FFF730D9895}"/>
              </a:ext>
              <a:ext uri="{C183D7F6-B498-43B3-948B-1728B52AA6E4}">
                <adec:decorative xmlns:adec="http://schemas.microsoft.com/office/drawing/2017/decorative" val="0"/>
              </a:ext>
            </a:extLst>
          </p:cNvPr>
          <p:cNvSpPr>
            <a:spLocks noGrp="1"/>
          </p:cNvSpPr>
          <p:nvPr>
            <p:ph type="body" sz="quarter" idx="13" hasCustomPrompt="1"/>
          </p:nvPr>
        </p:nvSpPr>
        <p:spPr>
          <a:xfrm>
            <a:off x="593991" y="6135689"/>
            <a:ext cx="9140031" cy="115416"/>
          </a:xfrm>
          <a:prstGeom prst="rect">
            <a:avLst/>
          </a:prstGeom>
        </p:spPr>
        <p:txBody>
          <a:bodyPr vert="horz" wrap="square" lIns="0" tIns="0" rIns="0" bIns="0" rtlCol="0" anchor="b">
            <a:noAutofit/>
          </a:bodyPr>
          <a:lstStyle>
            <a:lvl1pPr>
              <a:lnSpc>
                <a:spcPct val="100000"/>
              </a:lnSpc>
              <a:spcBef>
                <a:spcPts val="250"/>
              </a:spcBef>
              <a:defRPr lang="en-US" sz="750">
                <a:solidFill>
                  <a:srgbClr val="555555"/>
                </a:solidFill>
              </a:defRPr>
            </a:lvl1pPr>
          </a:lstStyle>
          <a:p>
            <a:pPr lvl="0"/>
            <a:r>
              <a:rPr lang="en-US"/>
              <a:t>Source goes here</a:t>
            </a:r>
          </a:p>
        </p:txBody>
      </p:sp>
      <p:sp>
        <p:nvSpPr>
          <p:cNvPr id="5" name="Footer Placeholder 4">
            <a:extLst>
              <a:ext uri="{FF2B5EF4-FFF2-40B4-BE49-F238E27FC236}">
                <a16:creationId xmlns:a16="http://schemas.microsoft.com/office/drawing/2014/main" id="{350811BC-CF5F-2A74-EC01-887245E42535}"/>
              </a:ext>
            </a:extLst>
          </p:cNvPr>
          <p:cNvSpPr>
            <a:spLocks noGrp="1"/>
          </p:cNvSpPr>
          <p:nvPr>
            <p:ph type="ftr" sz="quarter" idx="14"/>
          </p:nvPr>
        </p:nvSpPr>
        <p:spPr>
          <a:xfrm>
            <a:off x="963083" y="6388448"/>
            <a:ext cx="8770938" cy="128240"/>
          </a:xfrm>
          <a:prstGeom prst="rect">
            <a:avLst/>
          </a:prstGeom>
        </p:spPr>
        <p:txBody>
          <a:bodyPr>
            <a:noAutofit/>
          </a:bodyPr>
          <a:lstStyle/>
          <a:p>
            <a:r>
              <a:rPr lang="en-US"/>
              <a:t>Presentation title (edit on slide master)   |   Month ##, 20##   |   Internal use only</a:t>
            </a:r>
          </a:p>
        </p:txBody>
      </p:sp>
      <p:sp>
        <p:nvSpPr>
          <p:cNvPr id="4" name="Slide Number Placeholder 3">
            <a:extLst>
              <a:ext uri="{FF2B5EF4-FFF2-40B4-BE49-F238E27FC236}">
                <a16:creationId xmlns:a16="http://schemas.microsoft.com/office/drawing/2014/main" id="{58013E39-A678-4E9B-92AB-F73802BF52CF}"/>
              </a:ext>
              <a:ext uri="{C183D7F6-B498-43B3-948B-1728B52AA6E4}">
                <adec:decorative xmlns:adec="http://schemas.microsoft.com/office/drawing/2017/decorative" val="1"/>
              </a:ext>
            </a:extLst>
          </p:cNvPr>
          <p:cNvSpPr>
            <a:spLocks noGrp="1"/>
          </p:cNvSpPr>
          <p:nvPr>
            <p:ph type="sldNum" sz="quarter" idx="11"/>
          </p:nvPr>
        </p:nvSpPr>
        <p:spPr>
          <a:xfrm>
            <a:off x="593992" y="6388448"/>
            <a:ext cx="253999" cy="128240"/>
          </a:xfrm>
          <a:prstGeom prst="rect">
            <a:avLst/>
          </a:prstGeom>
        </p:spPr>
        <p:txBody>
          <a:bodyPr>
            <a:noAutofit/>
          </a:bodyPr>
          <a:lstStyle/>
          <a:p>
            <a:fld id="{CD0300D1-3F1C-4290-A0D1-7CD19DBD9909}" type="slidenum">
              <a:rPr lang="en-US" smtClean="0"/>
              <a:pPr/>
              <a:t>‹#›</a:t>
            </a:fld>
            <a:endParaRPr lang="en-US"/>
          </a:p>
        </p:txBody>
      </p:sp>
    </p:spTree>
    <p:extLst>
      <p:ext uri="{BB962C8B-B14F-4D97-AF65-F5344CB8AC3E}">
        <p14:creationId xmlns:p14="http://schemas.microsoft.com/office/powerpoint/2010/main" val="3451108838"/>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Content with Header and Left Anchored Image ">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40DA8DE7-3F8D-4C09-94CF-3FDDC344CF28}"/>
              </a:ext>
            </a:extLst>
          </p:cNvPr>
          <p:cNvSpPr>
            <a:spLocks noGrp="1"/>
          </p:cNvSpPr>
          <p:nvPr>
            <p:ph type="title" hasCustomPrompt="1"/>
          </p:nvPr>
        </p:nvSpPr>
        <p:spPr/>
        <p:txBody>
          <a:bodyPr>
            <a:noAutofit/>
          </a:bodyPr>
          <a:lstStyle/>
          <a:p>
            <a:r>
              <a:rPr lang="en-US"/>
              <a:t>Slide title goes here</a:t>
            </a:r>
          </a:p>
        </p:txBody>
      </p:sp>
      <p:sp>
        <p:nvSpPr>
          <p:cNvPr id="10" name="Text Placeholder 5">
            <a:extLst>
              <a:ext uri="{FF2B5EF4-FFF2-40B4-BE49-F238E27FC236}">
                <a16:creationId xmlns:a16="http://schemas.microsoft.com/office/drawing/2014/main" id="{D6991225-F359-45DD-843A-08F2AE228000}"/>
              </a:ext>
            </a:extLst>
          </p:cNvPr>
          <p:cNvSpPr>
            <a:spLocks noGrp="1"/>
          </p:cNvSpPr>
          <p:nvPr>
            <p:ph type="body" sz="quarter" idx="12" hasCustomPrompt="1"/>
          </p:nvPr>
        </p:nvSpPr>
        <p:spPr>
          <a:xfrm>
            <a:off x="593662" y="723901"/>
            <a:ext cx="5383277" cy="307777"/>
          </a:xfrm>
          <a:prstGeom prst="rect">
            <a:avLst/>
          </a:prstGeom>
        </p:spPr>
        <p:txBody>
          <a:bodyPr vert="horz" wrap="square" lIns="0" tIns="45720" rIns="0" bIns="45720" rtlCol="0">
            <a:noAutofit/>
          </a:bodyPr>
          <a:lstStyle>
            <a:lvl1pPr>
              <a:lnSpc>
                <a:spcPct val="100000"/>
              </a:lnSpc>
              <a:defRPr lang="en-US" sz="1500" b="0" dirty="0">
                <a:solidFill>
                  <a:schemeClr val="bg2"/>
                </a:solidFill>
                <a:latin typeface="Avenir Next World Demi" panose="020B0703020202020204" pitchFamily="34" charset="0"/>
                <a:cs typeface="Avenir Next World Demi" panose="020B0703020202020204" pitchFamily="34" charset="0"/>
              </a:defRPr>
            </a:lvl1pPr>
          </a:lstStyle>
          <a:p>
            <a:pPr lvl="0"/>
            <a:r>
              <a:rPr lang="en-US"/>
              <a:t>Subtitle goes here</a:t>
            </a:r>
          </a:p>
        </p:txBody>
      </p:sp>
      <p:sp>
        <p:nvSpPr>
          <p:cNvPr id="11" name="Picture Placeholder 10">
            <a:extLst>
              <a:ext uri="{FF2B5EF4-FFF2-40B4-BE49-F238E27FC236}">
                <a16:creationId xmlns:a16="http://schemas.microsoft.com/office/drawing/2014/main" id="{C7DBF674-95B9-41B9-9C26-240117AF9AEA}"/>
              </a:ext>
              <a:ext uri="{C183D7F6-B498-43B3-948B-1728B52AA6E4}">
                <adec:decorative xmlns:adec="http://schemas.microsoft.com/office/drawing/2017/decorative" val="0"/>
              </a:ext>
            </a:extLst>
          </p:cNvPr>
          <p:cNvSpPr>
            <a:spLocks noGrp="1"/>
          </p:cNvSpPr>
          <p:nvPr>
            <p:ph type="pic" sz="quarter" idx="17"/>
          </p:nvPr>
        </p:nvSpPr>
        <p:spPr>
          <a:xfrm>
            <a:off x="1" y="1270001"/>
            <a:ext cx="4000500" cy="4865687"/>
          </a:xfrm>
          <a:prstGeom prst="rect">
            <a:avLst/>
          </a:prstGeom>
          <a:solidFill>
            <a:srgbClr val="C0C0C0"/>
          </a:solidFill>
        </p:spPr>
        <p:txBody>
          <a:bodyPr anchor="ctr"/>
          <a:lstStyle>
            <a:lvl1pPr algn="ctr">
              <a:defRPr/>
            </a:lvl1pPr>
          </a:lstStyle>
          <a:p>
            <a:r>
              <a:rPr lang="en-US"/>
              <a:t>Click icon to add picture</a:t>
            </a:r>
          </a:p>
        </p:txBody>
      </p:sp>
      <p:sp>
        <p:nvSpPr>
          <p:cNvPr id="6" name="Text Placeholder 5">
            <a:extLst>
              <a:ext uri="{FF2B5EF4-FFF2-40B4-BE49-F238E27FC236}">
                <a16:creationId xmlns:a16="http://schemas.microsoft.com/office/drawing/2014/main" id="{C64087C4-FD94-4115-BEE2-5A92A134676A}"/>
              </a:ext>
            </a:extLst>
          </p:cNvPr>
          <p:cNvSpPr>
            <a:spLocks noGrp="1"/>
          </p:cNvSpPr>
          <p:nvPr>
            <p:ph type="body" sz="quarter" idx="14" hasCustomPrompt="1"/>
          </p:nvPr>
        </p:nvSpPr>
        <p:spPr>
          <a:xfrm>
            <a:off x="4381500" y="1283748"/>
            <a:ext cx="7214523" cy="458003"/>
          </a:xfrm>
          <a:prstGeom prst="rect">
            <a:avLst/>
          </a:prstGeom>
          <a:noFill/>
        </p:spPr>
        <p:txBody>
          <a:bodyPr wrap="square" lIns="0" tIns="0" rIns="0" bIns="0" rtlCol="0" anchor="t">
            <a:noAutofit/>
          </a:bodyPr>
          <a:lstStyle>
            <a:lvl1pPr>
              <a:lnSpc>
                <a:spcPct val="100000"/>
              </a:lnSpc>
              <a:defRPr lang="en-US" sz="3000" b="0" dirty="0">
                <a:solidFill>
                  <a:schemeClr val="tx2"/>
                </a:solidFill>
              </a:defRPr>
            </a:lvl1pPr>
          </a:lstStyle>
          <a:p>
            <a:pPr lvl="0" defTabSz="380970"/>
            <a:r>
              <a:rPr lang="en-US"/>
              <a:t>Column 1</a:t>
            </a:r>
          </a:p>
        </p:txBody>
      </p:sp>
      <p:sp>
        <p:nvSpPr>
          <p:cNvPr id="5" name="Content Placeholder 4">
            <a:extLst>
              <a:ext uri="{FF2B5EF4-FFF2-40B4-BE49-F238E27FC236}">
                <a16:creationId xmlns:a16="http://schemas.microsoft.com/office/drawing/2014/main" id="{FFA4E921-B332-46FC-BE33-BF16153BC5D8}"/>
              </a:ext>
            </a:extLst>
          </p:cNvPr>
          <p:cNvSpPr>
            <a:spLocks noGrp="1"/>
          </p:cNvSpPr>
          <p:nvPr>
            <p:ph sz="quarter" idx="18"/>
          </p:nvPr>
        </p:nvSpPr>
        <p:spPr>
          <a:xfrm>
            <a:off x="4371361" y="1882756"/>
            <a:ext cx="7214081" cy="4237538"/>
          </a:xfrm>
        </p:spPr>
        <p:txBody>
          <a:bodyPr>
            <a:noAutofit/>
          </a:bodyPr>
          <a:lstStyle>
            <a:lvl1pPr>
              <a:defRPr sz="1333"/>
            </a:lvl1pPr>
            <a:lvl2pPr>
              <a:defRPr sz="1167"/>
            </a:lvl2pPr>
            <a:lvl3pPr>
              <a:defRPr sz="1000"/>
            </a:lvl3pPr>
            <a:lvl4pPr>
              <a:defRPr sz="917"/>
            </a:lvl4pPr>
            <a:lvl5pPr>
              <a:defRPr sz="875"/>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ext Placeholder 5">
            <a:extLst>
              <a:ext uri="{FF2B5EF4-FFF2-40B4-BE49-F238E27FC236}">
                <a16:creationId xmlns:a16="http://schemas.microsoft.com/office/drawing/2014/main" id="{9CE7F4D9-56D6-412C-BBAC-D53DCD3CA7D5}"/>
              </a:ext>
            </a:extLst>
          </p:cNvPr>
          <p:cNvSpPr>
            <a:spLocks noGrp="1"/>
          </p:cNvSpPr>
          <p:nvPr>
            <p:ph type="body" sz="quarter" idx="13" hasCustomPrompt="1"/>
          </p:nvPr>
        </p:nvSpPr>
        <p:spPr>
          <a:xfrm>
            <a:off x="593991" y="6135689"/>
            <a:ext cx="9140031" cy="115416"/>
          </a:xfrm>
          <a:prstGeom prst="rect">
            <a:avLst/>
          </a:prstGeom>
        </p:spPr>
        <p:txBody>
          <a:bodyPr vert="horz" wrap="square" lIns="0" tIns="0" rIns="0" bIns="0" rtlCol="0" anchor="b">
            <a:noAutofit/>
          </a:bodyPr>
          <a:lstStyle>
            <a:lvl1pPr>
              <a:lnSpc>
                <a:spcPct val="100000"/>
              </a:lnSpc>
              <a:defRPr lang="en-US" sz="750">
                <a:solidFill>
                  <a:srgbClr val="555555"/>
                </a:solidFill>
              </a:defRPr>
            </a:lvl1pPr>
          </a:lstStyle>
          <a:p>
            <a:pPr lvl="0">
              <a:spcBef>
                <a:spcPts val="250"/>
              </a:spcBef>
            </a:pPr>
            <a:r>
              <a:rPr lang="en-US"/>
              <a:t>Source goes here</a:t>
            </a:r>
          </a:p>
        </p:txBody>
      </p:sp>
      <p:sp>
        <p:nvSpPr>
          <p:cNvPr id="4" name="Slide Number Placeholder 3">
            <a:extLst>
              <a:ext uri="{FF2B5EF4-FFF2-40B4-BE49-F238E27FC236}">
                <a16:creationId xmlns:a16="http://schemas.microsoft.com/office/drawing/2014/main" id="{06CE35CB-2423-4891-AD8A-A1DCB52CCFD9}"/>
              </a:ext>
              <a:ext uri="{C183D7F6-B498-43B3-948B-1728B52AA6E4}">
                <adec:decorative xmlns:adec="http://schemas.microsoft.com/office/drawing/2017/decorative" val="1"/>
              </a:ext>
            </a:extLst>
          </p:cNvPr>
          <p:cNvSpPr>
            <a:spLocks noGrp="1"/>
          </p:cNvSpPr>
          <p:nvPr>
            <p:ph type="sldNum" sz="quarter" idx="11"/>
          </p:nvPr>
        </p:nvSpPr>
        <p:spPr>
          <a:xfrm>
            <a:off x="593992" y="6388448"/>
            <a:ext cx="253999" cy="128240"/>
          </a:xfrm>
          <a:prstGeom prst="rect">
            <a:avLst/>
          </a:prstGeom>
        </p:spPr>
        <p:txBody>
          <a:bodyPr>
            <a:noAutofit/>
          </a:bodyPr>
          <a:lstStyle/>
          <a:p>
            <a:fld id="{CD0300D1-3F1C-4290-A0D1-7CD19DBD9909}" type="slidenum">
              <a:rPr lang="en-US" smtClean="0"/>
              <a:pPr/>
              <a:t>‹#›</a:t>
            </a:fld>
            <a:endParaRPr lang="en-US"/>
          </a:p>
        </p:txBody>
      </p:sp>
      <p:sp>
        <p:nvSpPr>
          <p:cNvPr id="2" name="Footer Placeholder 1">
            <a:extLst>
              <a:ext uri="{FF2B5EF4-FFF2-40B4-BE49-F238E27FC236}">
                <a16:creationId xmlns:a16="http://schemas.microsoft.com/office/drawing/2014/main" id="{FEBB4E37-9A6C-58A4-F770-DC6593D5EC81}"/>
              </a:ext>
            </a:extLst>
          </p:cNvPr>
          <p:cNvSpPr>
            <a:spLocks noGrp="1"/>
          </p:cNvSpPr>
          <p:nvPr>
            <p:ph type="ftr" sz="quarter" idx="19"/>
          </p:nvPr>
        </p:nvSpPr>
        <p:spPr>
          <a:xfrm>
            <a:off x="963083" y="6388448"/>
            <a:ext cx="8770938" cy="128240"/>
          </a:xfrm>
          <a:prstGeom prst="rect">
            <a:avLst/>
          </a:prstGeom>
        </p:spPr>
        <p:txBody>
          <a:bodyPr>
            <a:noAutofit/>
          </a:bodyPr>
          <a:lstStyle/>
          <a:p>
            <a:r>
              <a:rPr lang="en-US"/>
              <a:t>Presentation title (edit on slide master)   |   Month ##, 20##   |   Internal use only</a:t>
            </a:r>
          </a:p>
        </p:txBody>
      </p:sp>
    </p:spTree>
    <p:extLst>
      <p:ext uri="{BB962C8B-B14F-4D97-AF65-F5344CB8AC3E}">
        <p14:creationId xmlns:p14="http://schemas.microsoft.com/office/powerpoint/2010/main" val="497651293"/>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Content with Header and Right Anchored Image ">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40DA8DE7-3F8D-4C09-94CF-3FDDC344CF28}"/>
              </a:ext>
            </a:extLst>
          </p:cNvPr>
          <p:cNvSpPr>
            <a:spLocks noGrp="1"/>
          </p:cNvSpPr>
          <p:nvPr>
            <p:ph type="title" hasCustomPrompt="1"/>
          </p:nvPr>
        </p:nvSpPr>
        <p:spPr/>
        <p:txBody>
          <a:bodyPr>
            <a:noAutofit/>
          </a:bodyPr>
          <a:lstStyle/>
          <a:p>
            <a:r>
              <a:rPr lang="en-US"/>
              <a:t>Slide title goes here</a:t>
            </a:r>
          </a:p>
        </p:txBody>
      </p:sp>
      <p:sp>
        <p:nvSpPr>
          <p:cNvPr id="10" name="Text Placeholder 5">
            <a:extLst>
              <a:ext uri="{FF2B5EF4-FFF2-40B4-BE49-F238E27FC236}">
                <a16:creationId xmlns:a16="http://schemas.microsoft.com/office/drawing/2014/main" id="{D6991225-F359-45DD-843A-08F2AE228000}"/>
              </a:ext>
            </a:extLst>
          </p:cNvPr>
          <p:cNvSpPr>
            <a:spLocks noGrp="1"/>
          </p:cNvSpPr>
          <p:nvPr>
            <p:ph type="body" sz="quarter" idx="12" hasCustomPrompt="1"/>
          </p:nvPr>
        </p:nvSpPr>
        <p:spPr>
          <a:xfrm>
            <a:off x="593662" y="723901"/>
            <a:ext cx="5311839" cy="307777"/>
          </a:xfrm>
          <a:prstGeom prst="rect">
            <a:avLst/>
          </a:prstGeom>
        </p:spPr>
        <p:txBody>
          <a:bodyPr vert="horz" wrap="square" lIns="0" tIns="45720" rIns="0" bIns="45720" rtlCol="0">
            <a:noAutofit/>
          </a:bodyPr>
          <a:lstStyle>
            <a:lvl1pPr>
              <a:lnSpc>
                <a:spcPct val="100000"/>
              </a:lnSpc>
              <a:defRPr lang="en-US" sz="1500" b="0" dirty="0">
                <a:solidFill>
                  <a:schemeClr val="bg2"/>
                </a:solidFill>
                <a:latin typeface="Avenir Next World Demi" panose="020B0703020202020204" pitchFamily="34" charset="0"/>
                <a:cs typeface="Avenir Next World Demi" panose="020B0703020202020204" pitchFamily="34" charset="0"/>
              </a:defRPr>
            </a:lvl1pPr>
          </a:lstStyle>
          <a:p>
            <a:pPr lvl="0"/>
            <a:r>
              <a:rPr lang="en-US"/>
              <a:t>Subtitle goes here</a:t>
            </a:r>
          </a:p>
        </p:txBody>
      </p:sp>
      <p:sp>
        <p:nvSpPr>
          <p:cNvPr id="6" name="Text Placeholder 5">
            <a:extLst>
              <a:ext uri="{FF2B5EF4-FFF2-40B4-BE49-F238E27FC236}">
                <a16:creationId xmlns:a16="http://schemas.microsoft.com/office/drawing/2014/main" id="{C64087C4-FD94-4115-BEE2-5A92A134676A}"/>
              </a:ext>
            </a:extLst>
          </p:cNvPr>
          <p:cNvSpPr>
            <a:spLocks noGrp="1"/>
          </p:cNvSpPr>
          <p:nvPr>
            <p:ph type="body" sz="quarter" idx="14" hasCustomPrompt="1"/>
          </p:nvPr>
        </p:nvSpPr>
        <p:spPr>
          <a:xfrm>
            <a:off x="604245" y="1283747"/>
            <a:ext cx="5301397" cy="457858"/>
          </a:xfrm>
          <a:prstGeom prst="rect">
            <a:avLst/>
          </a:prstGeom>
          <a:noFill/>
        </p:spPr>
        <p:txBody>
          <a:bodyPr wrap="square" lIns="0" tIns="0" rIns="0" bIns="0" rtlCol="0" anchor="t">
            <a:noAutofit/>
          </a:bodyPr>
          <a:lstStyle>
            <a:lvl1pPr>
              <a:lnSpc>
                <a:spcPct val="100000"/>
              </a:lnSpc>
              <a:defRPr lang="en-US" sz="3000" b="0" dirty="0">
                <a:solidFill>
                  <a:schemeClr val="tx2"/>
                </a:solidFill>
              </a:defRPr>
            </a:lvl1pPr>
          </a:lstStyle>
          <a:p>
            <a:pPr lvl="0" defTabSz="380970"/>
            <a:r>
              <a:rPr lang="en-US"/>
              <a:t>Column 1</a:t>
            </a:r>
          </a:p>
        </p:txBody>
      </p:sp>
      <p:sp>
        <p:nvSpPr>
          <p:cNvPr id="5" name="Content Placeholder 4">
            <a:extLst>
              <a:ext uri="{FF2B5EF4-FFF2-40B4-BE49-F238E27FC236}">
                <a16:creationId xmlns:a16="http://schemas.microsoft.com/office/drawing/2014/main" id="{FFA4E921-B332-46FC-BE33-BF16153BC5D8}"/>
              </a:ext>
            </a:extLst>
          </p:cNvPr>
          <p:cNvSpPr>
            <a:spLocks noGrp="1"/>
          </p:cNvSpPr>
          <p:nvPr>
            <p:ph sz="quarter" idx="18"/>
          </p:nvPr>
        </p:nvSpPr>
        <p:spPr>
          <a:xfrm>
            <a:off x="593991" y="1882756"/>
            <a:ext cx="5301072" cy="4237538"/>
          </a:xfrm>
        </p:spPr>
        <p:txBody>
          <a:bodyPr>
            <a:noAutofit/>
          </a:bodyPr>
          <a:lstStyle>
            <a:lvl1pPr>
              <a:defRPr sz="1333"/>
            </a:lvl1pPr>
            <a:lvl2pPr>
              <a:defRPr sz="1167"/>
            </a:lvl2pPr>
            <a:lvl3pPr>
              <a:defRPr sz="1000"/>
            </a:lvl3pPr>
            <a:lvl4pPr>
              <a:defRPr sz="917"/>
            </a:lvl4pPr>
            <a:lvl5pPr>
              <a:defRPr sz="875"/>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ext Placeholder 5">
            <a:extLst>
              <a:ext uri="{FF2B5EF4-FFF2-40B4-BE49-F238E27FC236}">
                <a16:creationId xmlns:a16="http://schemas.microsoft.com/office/drawing/2014/main" id="{9CE7F4D9-56D6-412C-BBAC-D53DCD3CA7D5}"/>
              </a:ext>
            </a:extLst>
          </p:cNvPr>
          <p:cNvSpPr>
            <a:spLocks noGrp="1"/>
          </p:cNvSpPr>
          <p:nvPr>
            <p:ph type="body" sz="quarter" idx="13" hasCustomPrompt="1"/>
          </p:nvPr>
        </p:nvSpPr>
        <p:spPr>
          <a:xfrm>
            <a:off x="593991" y="6135689"/>
            <a:ext cx="9140031" cy="115416"/>
          </a:xfrm>
          <a:prstGeom prst="rect">
            <a:avLst/>
          </a:prstGeom>
        </p:spPr>
        <p:txBody>
          <a:bodyPr vert="horz" wrap="square" lIns="0" tIns="0" rIns="0" bIns="0" rtlCol="0" anchor="b">
            <a:noAutofit/>
          </a:bodyPr>
          <a:lstStyle>
            <a:lvl1pPr>
              <a:lnSpc>
                <a:spcPct val="100000"/>
              </a:lnSpc>
              <a:defRPr lang="en-US" sz="750">
                <a:solidFill>
                  <a:srgbClr val="555555"/>
                </a:solidFill>
              </a:defRPr>
            </a:lvl1pPr>
          </a:lstStyle>
          <a:p>
            <a:pPr lvl="0">
              <a:spcBef>
                <a:spcPts val="250"/>
              </a:spcBef>
            </a:pPr>
            <a:r>
              <a:rPr lang="en-US"/>
              <a:t>Source goes here</a:t>
            </a:r>
          </a:p>
        </p:txBody>
      </p:sp>
      <p:sp>
        <p:nvSpPr>
          <p:cNvPr id="4" name="Slide Number Placeholder 3">
            <a:extLst>
              <a:ext uri="{FF2B5EF4-FFF2-40B4-BE49-F238E27FC236}">
                <a16:creationId xmlns:a16="http://schemas.microsoft.com/office/drawing/2014/main" id="{06CE35CB-2423-4891-AD8A-A1DCB52CCFD9}"/>
              </a:ext>
              <a:ext uri="{C183D7F6-B498-43B3-948B-1728B52AA6E4}">
                <adec:decorative xmlns:adec="http://schemas.microsoft.com/office/drawing/2017/decorative" val="1"/>
              </a:ext>
            </a:extLst>
          </p:cNvPr>
          <p:cNvSpPr>
            <a:spLocks noGrp="1"/>
          </p:cNvSpPr>
          <p:nvPr>
            <p:ph type="sldNum" sz="quarter" idx="11"/>
          </p:nvPr>
        </p:nvSpPr>
        <p:spPr>
          <a:xfrm>
            <a:off x="593992" y="6388448"/>
            <a:ext cx="253999" cy="128240"/>
          </a:xfrm>
          <a:prstGeom prst="rect">
            <a:avLst/>
          </a:prstGeom>
        </p:spPr>
        <p:txBody>
          <a:bodyPr>
            <a:noAutofit/>
          </a:bodyPr>
          <a:lstStyle/>
          <a:p>
            <a:fld id="{CD0300D1-3F1C-4290-A0D1-7CD19DBD9909}" type="slidenum">
              <a:rPr lang="en-US" smtClean="0"/>
              <a:pPr/>
              <a:t>‹#›</a:t>
            </a:fld>
            <a:endParaRPr lang="en-US"/>
          </a:p>
        </p:txBody>
      </p:sp>
      <p:sp>
        <p:nvSpPr>
          <p:cNvPr id="2" name="Footer Placeholder 1">
            <a:extLst>
              <a:ext uri="{FF2B5EF4-FFF2-40B4-BE49-F238E27FC236}">
                <a16:creationId xmlns:a16="http://schemas.microsoft.com/office/drawing/2014/main" id="{10B74501-B296-EFD3-E1A0-97AB58C2F525}"/>
              </a:ext>
            </a:extLst>
          </p:cNvPr>
          <p:cNvSpPr>
            <a:spLocks noGrp="1"/>
          </p:cNvSpPr>
          <p:nvPr>
            <p:ph type="ftr" sz="quarter" idx="19"/>
          </p:nvPr>
        </p:nvSpPr>
        <p:spPr>
          <a:xfrm>
            <a:off x="963083" y="6388448"/>
            <a:ext cx="8770938" cy="128240"/>
          </a:xfrm>
          <a:prstGeom prst="rect">
            <a:avLst/>
          </a:prstGeom>
        </p:spPr>
        <p:txBody>
          <a:bodyPr>
            <a:noAutofit/>
          </a:bodyPr>
          <a:lstStyle/>
          <a:p>
            <a:r>
              <a:rPr lang="en-US"/>
              <a:t>Presentation title (edit on slide master)   |   Month ##, 20##   |   Internal use only</a:t>
            </a:r>
          </a:p>
        </p:txBody>
      </p:sp>
      <p:sp>
        <p:nvSpPr>
          <p:cNvPr id="11" name="Picture Placeholder 10">
            <a:extLst>
              <a:ext uri="{FF2B5EF4-FFF2-40B4-BE49-F238E27FC236}">
                <a16:creationId xmlns:a16="http://schemas.microsoft.com/office/drawing/2014/main" id="{C7DBF674-95B9-41B9-9C26-240117AF9AEA}"/>
              </a:ext>
              <a:ext uri="{C183D7F6-B498-43B3-948B-1728B52AA6E4}">
                <adec:decorative xmlns:adec="http://schemas.microsoft.com/office/drawing/2017/decorative" val="0"/>
              </a:ext>
            </a:extLst>
          </p:cNvPr>
          <p:cNvSpPr>
            <a:spLocks noGrp="1"/>
          </p:cNvSpPr>
          <p:nvPr>
            <p:ph type="pic" sz="quarter" idx="17"/>
          </p:nvPr>
        </p:nvSpPr>
        <p:spPr>
          <a:xfrm>
            <a:off x="6286362" y="-1"/>
            <a:ext cx="5905639" cy="6135688"/>
          </a:xfrm>
          <a:prstGeom prst="rect">
            <a:avLst/>
          </a:prstGeom>
          <a:solidFill>
            <a:srgbClr val="C0C0C0"/>
          </a:solidFill>
        </p:spPr>
        <p:txBody>
          <a:bodyPr anchor="ctr"/>
          <a:lstStyle>
            <a:lvl1pPr algn="ctr">
              <a:defRPr/>
            </a:lvl1pPr>
          </a:lstStyle>
          <a:p>
            <a:r>
              <a:rPr lang="en-US"/>
              <a:t>Click icon to add picture</a:t>
            </a:r>
          </a:p>
        </p:txBody>
      </p:sp>
    </p:spTree>
    <p:extLst>
      <p:ext uri="{BB962C8B-B14F-4D97-AF65-F5344CB8AC3E}">
        <p14:creationId xmlns:p14="http://schemas.microsoft.com/office/powerpoint/2010/main" val="370217153"/>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Process Diagram">
    <p:spTree>
      <p:nvGrpSpPr>
        <p:cNvPr id="1" name=""/>
        <p:cNvGrpSpPr/>
        <p:nvPr/>
      </p:nvGrpSpPr>
      <p:grpSpPr>
        <a:xfrm>
          <a:off x="0" y="0"/>
          <a:ext cx="0" cy="0"/>
          <a:chOff x="0" y="0"/>
          <a:chExt cx="0" cy="0"/>
        </a:xfrm>
      </p:grpSpPr>
      <p:sp>
        <p:nvSpPr>
          <p:cNvPr id="22" name="Title 1">
            <a:extLst>
              <a:ext uri="{FF2B5EF4-FFF2-40B4-BE49-F238E27FC236}">
                <a16:creationId xmlns:a16="http://schemas.microsoft.com/office/drawing/2014/main" id="{B96E2377-5C69-186E-4B4D-DC9738112056}"/>
              </a:ext>
            </a:extLst>
          </p:cNvPr>
          <p:cNvSpPr>
            <a:spLocks noGrp="1"/>
          </p:cNvSpPr>
          <p:nvPr>
            <p:ph type="title" hasCustomPrompt="1"/>
          </p:nvPr>
        </p:nvSpPr>
        <p:spPr>
          <a:xfrm>
            <a:off x="593662" y="364688"/>
            <a:ext cx="11002363" cy="332143"/>
          </a:xfrm>
        </p:spPr>
        <p:txBody>
          <a:bodyPr>
            <a:noAutofit/>
          </a:bodyPr>
          <a:lstStyle/>
          <a:p>
            <a:r>
              <a:rPr lang="en-US"/>
              <a:t>Slide title goes here</a:t>
            </a:r>
          </a:p>
        </p:txBody>
      </p:sp>
      <p:sp>
        <p:nvSpPr>
          <p:cNvPr id="23" name="Text Placeholder 5">
            <a:extLst>
              <a:ext uri="{FF2B5EF4-FFF2-40B4-BE49-F238E27FC236}">
                <a16:creationId xmlns:a16="http://schemas.microsoft.com/office/drawing/2014/main" id="{F16E08FB-5760-72E8-82B1-B0560CCBA680}"/>
              </a:ext>
              <a:ext uri="{C183D7F6-B498-43B3-948B-1728B52AA6E4}">
                <adec:decorative xmlns:adec="http://schemas.microsoft.com/office/drawing/2017/decorative" val="0"/>
              </a:ext>
            </a:extLst>
          </p:cNvPr>
          <p:cNvSpPr>
            <a:spLocks noGrp="1"/>
          </p:cNvSpPr>
          <p:nvPr>
            <p:ph type="body" sz="quarter" idx="12" hasCustomPrompt="1"/>
          </p:nvPr>
        </p:nvSpPr>
        <p:spPr>
          <a:xfrm>
            <a:off x="593662" y="723901"/>
            <a:ext cx="11003027" cy="307777"/>
          </a:xfrm>
          <a:prstGeom prst="rect">
            <a:avLst/>
          </a:prstGeom>
        </p:spPr>
        <p:txBody>
          <a:bodyPr vert="horz" wrap="square" lIns="0" tIns="45720" rIns="0" bIns="45720" rtlCol="0">
            <a:noAutofit/>
          </a:bodyPr>
          <a:lstStyle>
            <a:lvl1pPr>
              <a:lnSpc>
                <a:spcPct val="100000"/>
              </a:lnSpc>
              <a:defRPr lang="en-US" sz="1500" b="0" dirty="0">
                <a:solidFill>
                  <a:schemeClr val="bg2"/>
                </a:solidFill>
                <a:latin typeface="Avenir Next World Demi" panose="020B0703020202020204" pitchFamily="34" charset="0"/>
                <a:cs typeface="Avenir Next World Demi" panose="020B0703020202020204" pitchFamily="34" charset="0"/>
              </a:defRPr>
            </a:lvl1pPr>
          </a:lstStyle>
          <a:p>
            <a:pPr lvl="0"/>
            <a:r>
              <a:rPr lang="en-US"/>
              <a:t>Subtitle goes here</a:t>
            </a:r>
          </a:p>
        </p:txBody>
      </p:sp>
      <p:cxnSp>
        <p:nvCxnSpPr>
          <p:cNvPr id="3" name="Straight Connector 2">
            <a:extLst>
              <a:ext uri="{FF2B5EF4-FFF2-40B4-BE49-F238E27FC236}">
                <a16:creationId xmlns:a16="http://schemas.microsoft.com/office/drawing/2014/main" id="{ED277D5B-842A-D163-A917-5230374BBA94}"/>
              </a:ext>
              <a:ext uri="{C183D7F6-B498-43B3-948B-1728B52AA6E4}">
                <adec:decorative xmlns:adec="http://schemas.microsoft.com/office/drawing/2017/decorative" val="1"/>
              </a:ext>
            </a:extLst>
          </p:cNvPr>
          <p:cNvCxnSpPr>
            <a:cxnSpLocks/>
          </p:cNvCxnSpPr>
          <p:nvPr userDrawn="1"/>
        </p:nvCxnSpPr>
        <p:spPr>
          <a:xfrm>
            <a:off x="913918" y="2479998"/>
            <a:ext cx="2224216" cy="0"/>
          </a:xfrm>
          <a:prstGeom prst="line">
            <a:avLst/>
          </a:prstGeom>
          <a:ln w="31750" cap="rnd">
            <a:solidFill>
              <a:schemeClr val="tx2"/>
            </a:solidFill>
            <a:prstDash val="sysDot"/>
            <a:round/>
            <a:tailEnd type="arrow" w="lg" len="med"/>
          </a:ln>
          <a:effectLst/>
        </p:spPr>
        <p:style>
          <a:lnRef idx="2">
            <a:schemeClr val="accent1"/>
          </a:lnRef>
          <a:fillRef idx="0">
            <a:schemeClr val="accent1"/>
          </a:fillRef>
          <a:effectRef idx="1">
            <a:schemeClr val="accent1"/>
          </a:effectRef>
          <a:fontRef idx="minor">
            <a:schemeClr val="tx1"/>
          </a:fontRef>
        </p:style>
      </p:cxnSp>
      <p:sp>
        <p:nvSpPr>
          <p:cNvPr id="39" name="Text Placeholder 35">
            <a:extLst>
              <a:ext uri="{FF2B5EF4-FFF2-40B4-BE49-F238E27FC236}">
                <a16:creationId xmlns:a16="http://schemas.microsoft.com/office/drawing/2014/main" id="{19D4DC89-00D1-89AA-1F19-F18483FDD24A}"/>
              </a:ext>
              <a:ext uri="{C183D7F6-B498-43B3-948B-1728B52AA6E4}">
                <adec:decorative xmlns:adec="http://schemas.microsoft.com/office/drawing/2017/decorative" val="1"/>
              </a:ext>
            </a:extLst>
          </p:cNvPr>
          <p:cNvSpPr>
            <a:spLocks noGrp="1" noChangeAspect="1"/>
          </p:cNvSpPr>
          <p:nvPr userDrawn="1">
            <p:ph type="body" sz="quarter" idx="19" hasCustomPrompt="1"/>
          </p:nvPr>
        </p:nvSpPr>
        <p:spPr>
          <a:xfrm>
            <a:off x="593990" y="2097468"/>
            <a:ext cx="807720" cy="807720"/>
          </a:xfrm>
          <a:prstGeom prst="ellipse">
            <a:avLst/>
          </a:prstGeom>
          <a:solidFill>
            <a:schemeClr val="tx2"/>
          </a:solidFill>
        </p:spPr>
        <p:txBody>
          <a:bodyPr lIns="0" tIns="45720" rIns="0" bIns="0" anchor="ctr">
            <a:noAutofit/>
          </a:bodyPr>
          <a:lstStyle>
            <a:lvl1pPr algn="ctr">
              <a:defRPr sz="3667">
                <a:solidFill>
                  <a:schemeClr val="bg1"/>
                </a:solidFill>
                <a:latin typeface="Avenir Next World Thin" panose="020B0303020202020204" pitchFamily="34" charset="0"/>
                <a:cs typeface="Avenir Next World Thin" panose="020B0303020202020204" pitchFamily="34" charset="0"/>
              </a:defRPr>
            </a:lvl1pPr>
          </a:lstStyle>
          <a:p>
            <a:pPr lvl="0"/>
            <a:r>
              <a:rPr lang="en-US"/>
              <a:t>1</a:t>
            </a:r>
          </a:p>
        </p:txBody>
      </p:sp>
      <p:cxnSp>
        <p:nvCxnSpPr>
          <p:cNvPr id="8" name="Straight Connector 7">
            <a:extLst>
              <a:ext uri="{FF2B5EF4-FFF2-40B4-BE49-F238E27FC236}">
                <a16:creationId xmlns:a16="http://schemas.microsoft.com/office/drawing/2014/main" id="{B3A07EDD-3A66-8E19-3A30-8338FD84017D}"/>
              </a:ext>
              <a:ext uri="{C183D7F6-B498-43B3-948B-1728B52AA6E4}">
                <adec:decorative xmlns:adec="http://schemas.microsoft.com/office/drawing/2017/decorative" val="1"/>
              </a:ext>
            </a:extLst>
          </p:cNvPr>
          <p:cNvCxnSpPr>
            <a:cxnSpLocks/>
          </p:cNvCxnSpPr>
          <p:nvPr userDrawn="1"/>
        </p:nvCxnSpPr>
        <p:spPr>
          <a:xfrm>
            <a:off x="3425277" y="2504552"/>
            <a:ext cx="2514599" cy="0"/>
          </a:xfrm>
          <a:prstGeom prst="line">
            <a:avLst/>
          </a:prstGeom>
          <a:ln w="31750" cap="rnd">
            <a:solidFill>
              <a:schemeClr val="tx2"/>
            </a:solidFill>
            <a:prstDash val="sysDot"/>
            <a:round/>
            <a:tailEnd type="arrow" w="lg" len="med"/>
          </a:ln>
          <a:effectLst/>
        </p:spPr>
        <p:style>
          <a:lnRef idx="2">
            <a:schemeClr val="accent1"/>
          </a:lnRef>
          <a:fillRef idx="0">
            <a:schemeClr val="accent1"/>
          </a:fillRef>
          <a:effectRef idx="1">
            <a:schemeClr val="accent1"/>
          </a:effectRef>
          <a:fontRef idx="minor">
            <a:schemeClr val="tx1"/>
          </a:fontRef>
        </p:style>
      </p:cxnSp>
      <p:cxnSp>
        <p:nvCxnSpPr>
          <p:cNvPr id="9" name="Straight Connector 8">
            <a:extLst>
              <a:ext uri="{FF2B5EF4-FFF2-40B4-BE49-F238E27FC236}">
                <a16:creationId xmlns:a16="http://schemas.microsoft.com/office/drawing/2014/main" id="{D5024E03-4085-0950-DB1C-6BC896EEF747}"/>
              </a:ext>
              <a:ext uri="{C183D7F6-B498-43B3-948B-1728B52AA6E4}">
                <adec:decorative xmlns:adec="http://schemas.microsoft.com/office/drawing/2017/decorative" val="1"/>
              </a:ext>
            </a:extLst>
          </p:cNvPr>
          <p:cNvCxnSpPr>
            <a:cxnSpLocks/>
          </p:cNvCxnSpPr>
          <p:nvPr userDrawn="1"/>
        </p:nvCxnSpPr>
        <p:spPr>
          <a:xfrm>
            <a:off x="6148696" y="2504552"/>
            <a:ext cx="2514601" cy="0"/>
          </a:xfrm>
          <a:prstGeom prst="line">
            <a:avLst/>
          </a:prstGeom>
          <a:ln w="31750" cap="rnd">
            <a:solidFill>
              <a:schemeClr val="tx2"/>
            </a:solidFill>
            <a:prstDash val="sysDot"/>
            <a:round/>
            <a:tailEnd type="arrow" w="lg" len="med"/>
          </a:ln>
          <a:effectLst/>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8A6B2569-02C4-3C34-3BA6-5986015518E2}"/>
              </a:ext>
              <a:ext uri="{C183D7F6-B498-43B3-948B-1728B52AA6E4}">
                <adec:decorative xmlns:adec="http://schemas.microsoft.com/office/drawing/2017/decorative" val="1"/>
              </a:ext>
            </a:extLst>
          </p:cNvPr>
          <p:cNvCxnSpPr>
            <a:cxnSpLocks/>
          </p:cNvCxnSpPr>
          <p:nvPr userDrawn="1"/>
        </p:nvCxnSpPr>
        <p:spPr>
          <a:xfrm>
            <a:off x="8898517" y="2504552"/>
            <a:ext cx="2514600" cy="0"/>
          </a:xfrm>
          <a:prstGeom prst="line">
            <a:avLst/>
          </a:prstGeom>
          <a:ln w="31750" cap="rnd">
            <a:solidFill>
              <a:schemeClr val="tx2"/>
            </a:solidFill>
            <a:prstDash val="sysDot"/>
            <a:round/>
            <a:tailEnd type="arrow" w="lg" len="med"/>
          </a:ln>
          <a:effectLst/>
        </p:spPr>
        <p:style>
          <a:lnRef idx="2">
            <a:schemeClr val="accent1"/>
          </a:lnRef>
          <a:fillRef idx="0">
            <a:schemeClr val="accent1"/>
          </a:fillRef>
          <a:effectRef idx="1">
            <a:schemeClr val="accent1"/>
          </a:effectRef>
          <a:fontRef idx="minor">
            <a:schemeClr val="tx1"/>
          </a:fontRef>
        </p:style>
      </p:cxnSp>
      <p:sp>
        <p:nvSpPr>
          <p:cNvPr id="12" name="Text Placeholder 35">
            <a:extLst>
              <a:ext uri="{FF2B5EF4-FFF2-40B4-BE49-F238E27FC236}">
                <a16:creationId xmlns:a16="http://schemas.microsoft.com/office/drawing/2014/main" id="{45FBE641-05C6-D058-6C1E-D3A7266BB1A0}"/>
              </a:ext>
              <a:ext uri="{C183D7F6-B498-43B3-948B-1728B52AA6E4}">
                <adec:decorative xmlns:adec="http://schemas.microsoft.com/office/drawing/2017/decorative" val="1"/>
              </a:ext>
            </a:extLst>
          </p:cNvPr>
          <p:cNvSpPr>
            <a:spLocks noGrp="1" noChangeAspect="1"/>
          </p:cNvSpPr>
          <p:nvPr>
            <p:ph type="body" sz="quarter" idx="26" hasCustomPrompt="1"/>
          </p:nvPr>
        </p:nvSpPr>
        <p:spPr>
          <a:xfrm>
            <a:off x="3287533" y="2097468"/>
            <a:ext cx="807720" cy="807720"/>
          </a:xfrm>
          <a:prstGeom prst="ellipse">
            <a:avLst/>
          </a:prstGeom>
          <a:solidFill>
            <a:schemeClr val="tx2"/>
          </a:solidFill>
        </p:spPr>
        <p:txBody>
          <a:bodyPr lIns="0" tIns="45720" rIns="0" bIns="0" anchor="ctr">
            <a:noAutofit/>
          </a:bodyPr>
          <a:lstStyle>
            <a:lvl1pPr algn="ctr">
              <a:defRPr sz="3667">
                <a:solidFill>
                  <a:schemeClr val="bg1"/>
                </a:solidFill>
                <a:latin typeface="Avenir Next World Thin" panose="020B0303020202020204" pitchFamily="34" charset="0"/>
                <a:cs typeface="Avenir Next World Thin" panose="020B0303020202020204" pitchFamily="34" charset="0"/>
              </a:defRPr>
            </a:lvl1pPr>
          </a:lstStyle>
          <a:p>
            <a:pPr lvl="0"/>
            <a:r>
              <a:rPr lang="en-US"/>
              <a:t>2</a:t>
            </a:r>
          </a:p>
        </p:txBody>
      </p:sp>
      <p:sp>
        <p:nvSpPr>
          <p:cNvPr id="13" name="Text Placeholder 35">
            <a:extLst>
              <a:ext uri="{FF2B5EF4-FFF2-40B4-BE49-F238E27FC236}">
                <a16:creationId xmlns:a16="http://schemas.microsoft.com/office/drawing/2014/main" id="{01B82DCC-A9A4-DBD4-5A8A-60C8D5975D2C}"/>
              </a:ext>
              <a:ext uri="{C183D7F6-B498-43B3-948B-1728B52AA6E4}">
                <adec:decorative xmlns:adec="http://schemas.microsoft.com/office/drawing/2017/decorative" val="1"/>
              </a:ext>
            </a:extLst>
          </p:cNvPr>
          <p:cNvSpPr>
            <a:spLocks noGrp="1" noChangeAspect="1"/>
          </p:cNvSpPr>
          <p:nvPr>
            <p:ph type="body" sz="quarter" idx="27" hasCustomPrompt="1"/>
          </p:nvPr>
        </p:nvSpPr>
        <p:spPr>
          <a:xfrm>
            <a:off x="6089339" y="2097468"/>
            <a:ext cx="807720" cy="807720"/>
          </a:xfrm>
          <a:prstGeom prst="ellipse">
            <a:avLst/>
          </a:prstGeom>
          <a:solidFill>
            <a:schemeClr val="tx2"/>
          </a:solidFill>
        </p:spPr>
        <p:txBody>
          <a:bodyPr lIns="0" tIns="45720" rIns="0" bIns="0" anchor="ctr">
            <a:noAutofit/>
          </a:bodyPr>
          <a:lstStyle>
            <a:lvl1pPr algn="ctr">
              <a:defRPr sz="3667">
                <a:solidFill>
                  <a:schemeClr val="bg1"/>
                </a:solidFill>
                <a:latin typeface="Avenir Next World Thin" panose="020B0303020202020204" pitchFamily="34" charset="0"/>
                <a:cs typeface="Avenir Next World Thin" panose="020B0303020202020204" pitchFamily="34" charset="0"/>
              </a:defRPr>
            </a:lvl1pPr>
          </a:lstStyle>
          <a:p>
            <a:pPr lvl="0"/>
            <a:r>
              <a:rPr lang="en-US"/>
              <a:t>3</a:t>
            </a:r>
          </a:p>
        </p:txBody>
      </p:sp>
      <p:sp>
        <p:nvSpPr>
          <p:cNvPr id="14" name="Text Placeholder 35">
            <a:extLst>
              <a:ext uri="{FF2B5EF4-FFF2-40B4-BE49-F238E27FC236}">
                <a16:creationId xmlns:a16="http://schemas.microsoft.com/office/drawing/2014/main" id="{B91D2972-F9BD-4855-9A86-6399FD240FCC}"/>
              </a:ext>
              <a:ext uri="{C183D7F6-B498-43B3-948B-1728B52AA6E4}">
                <adec:decorative xmlns:adec="http://schemas.microsoft.com/office/drawing/2017/decorative" val="1"/>
              </a:ext>
            </a:extLst>
          </p:cNvPr>
          <p:cNvSpPr>
            <a:spLocks noGrp="1" noChangeAspect="1"/>
          </p:cNvSpPr>
          <p:nvPr>
            <p:ph type="body" sz="quarter" idx="28" hasCustomPrompt="1"/>
          </p:nvPr>
        </p:nvSpPr>
        <p:spPr>
          <a:xfrm>
            <a:off x="8809742" y="2097468"/>
            <a:ext cx="807720" cy="807720"/>
          </a:xfrm>
          <a:prstGeom prst="ellipse">
            <a:avLst/>
          </a:prstGeom>
          <a:solidFill>
            <a:schemeClr val="tx2"/>
          </a:solidFill>
        </p:spPr>
        <p:txBody>
          <a:bodyPr lIns="0" tIns="45720" rIns="0" bIns="0" anchor="ctr">
            <a:noAutofit/>
          </a:bodyPr>
          <a:lstStyle>
            <a:lvl1pPr algn="ctr">
              <a:defRPr sz="3667">
                <a:solidFill>
                  <a:schemeClr val="bg1"/>
                </a:solidFill>
                <a:latin typeface="Avenir Next World Thin" panose="020B0303020202020204" pitchFamily="34" charset="0"/>
                <a:cs typeface="Avenir Next World Thin" panose="020B0303020202020204" pitchFamily="34" charset="0"/>
              </a:defRPr>
            </a:lvl1pPr>
          </a:lstStyle>
          <a:p>
            <a:pPr lvl="0"/>
            <a:r>
              <a:rPr lang="en-US"/>
              <a:t>4</a:t>
            </a:r>
          </a:p>
        </p:txBody>
      </p:sp>
      <p:sp>
        <p:nvSpPr>
          <p:cNvPr id="40" name="Text Placeholder 35">
            <a:extLst>
              <a:ext uri="{FF2B5EF4-FFF2-40B4-BE49-F238E27FC236}">
                <a16:creationId xmlns:a16="http://schemas.microsoft.com/office/drawing/2014/main" id="{9598945E-538A-A171-BD42-48D5C6BD1A28}"/>
              </a:ext>
            </a:extLst>
          </p:cNvPr>
          <p:cNvSpPr>
            <a:spLocks noGrp="1"/>
          </p:cNvSpPr>
          <p:nvPr>
            <p:ph type="body" sz="quarter" idx="20"/>
          </p:nvPr>
        </p:nvSpPr>
        <p:spPr>
          <a:xfrm>
            <a:off x="593990" y="3142031"/>
            <a:ext cx="2454010" cy="291377"/>
          </a:xfrm>
        </p:spPr>
        <p:txBody>
          <a:bodyPr lIns="0" tIns="0" rIns="0" bIns="0" anchor="t">
            <a:noAutofit/>
          </a:bodyPr>
          <a:lstStyle>
            <a:lvl1pPr algn="l">
              <a:defRPr sz="1667">
                <a:solidFill>
                  <a:schemeClr val="tx2"/>
                </a:solidFill>
                <a:latin typeface="Avenir Next World Demi" panose="020B0703020202020204" pitchFamily="34" charset="0"/>
                <a:cs typeface="Avenir Next World Demi" panose="020B0703020202020204" pitchFamily="34" charset="0"/>
              </a:defRPr>
            </a:lvl1pPr>
          </a:lstStyle>
          <a:p>
            <a:pPr lvl="0"/>
            <a:r>
              <a:rPr lang="en-US"/>
              <a:t>Click to edit Master text styles</a:t>
            </a:r>
          </a:p>
        </p:txBody>
      </p:sp>
      <p:sp>
        <p:nvSpPr>
          <p:cNvPr id="18" name="Text Placeholder 35">
            <a:extLst>
              <a:ext uri="{FF2B5EF4-FFF2-40B4-BE49-F238E27FC236}">
                <a16:creationId xmlns:a16="http://schemas.microsoft.com/office/drawing/2014/main" id="{F26AC688-7259-ADA3-7660-0D12B1C05266}"/>
              </a:ext>
            </a:extLst>
          </p:cNvPr>
          <p:cNvSpPr>
            <a:spLocks noGrp="1"/>
          </p:cNvSpPr>
          <p:nvPr>
            <p:ph type="body" sz="quarter" idx="32"/>
          </p:nvPr>
        </p:nvSpPr>
        <p:spPr>
          <a:xfrm>
            <a:off x="593990" y="3576583"/>
            <a:ext cx="2454010" cy="1684020"/>
          </a:xfrm>
        </p:spPr>
        <p:txBody>
          <a:bodyPr lIns="0" tIns="0" rIns="0" bIns="0" anchor="t">
            <a:noAutofit/>
          </a:bodyPr>
          <a:lstStyle>
            <a:lvl1pPr marL="152388" indent="-152388" algn="l">
              <a:lnSpc>
                <a:spcPct val="100000"/>
              </a:lnSpc>
              <a:spcBef>
                <a:spcPts val="0"/>
              </a:spcBef>
              <a:spcAft>
                <a:spcPts val="500"/>
              </a:spcAft>
              <a:buFont typeface="Arial" panose="020B0604020202020204" pitchFamily="34" charset="0"/>
              <a:buChar char="•"/>
              <a:defRPr sz="1333">
                <a:solidFill>
                  <a:schemeClr val="tx1"/>
                </a:solidFill>
                <a:latin typeface="+mn-lt"/>
                <a:cs typeface="Avenir Next World Demi" panose="020B0703020202020204" pitchFamily="34" charset="0"/>
              </a:defRPr>
            </a:lvl1pPr>
          </a:lstStyle>
          <a:p>
            <a:pPr lvl="0"/>
            <a:r>
              <a:rPr lang="en-US"/>
              <a:t>Click to edit Master text styles</a:t>
            </a:r>
          </a:p>
        </p:txBody>
      </p:sp>
      <p:sp>
        <p:nvSpPr>
          <p:cNvPr id="15" name="Text Placeholder 35">
            <a:extLst>
              <a:ext uri="{FF2B5EF4-FFF2-40B4-BE49-F238E27FC236}">
                <a16:creationId xmlns:a16="http://schemas.microsoft.com/office/drawing/2014/main" id="{F3039AB2-34FA-BAB1-DBC0-61B8AB175ABA}"/>
              </a:ext>
            </a:extLst>
          </p:cNvPr>
          <p:cNvSpPr>
            <a:spLocks noGrp="1"/>
          </p:cNvSpPr>
          <p:nvPr>
            <p:ph type="body" sz="quarter" idx="29"/>
          </p:nvPr>
        </p:nvSpPr>
        <p:spPr>
          <a:xfrm>
            <a:off x="3287533" y="3142031"/>
            <a:ext cx="2454010" cy="291377"/>
          </a:xfrm>
        </p:spPr>
        <p:txBody>
          <a:bodyPr lIns="0" tIns="0" rIns="0" bIns="0" anchor="t">
            <a:noAutofit/>
          </a:bodyPr>
          <a:lstStyle>
            <a:lvl1pPr algn="l">
              <a:defRPr sz="1667">
                <a:solidFill>
                  <a:schemeClr val="tx2"/>
                </a:solidFill>
                <a:latin typeface="Avenir Next World Demi" panose="020B0703020202020204" pitchFamily="34" charset="0"/>
                <a:cs typeface="Avenir Next World Demi" panose="020B0703020202020204" pitchFamily="34" charset="0"/>
              </a:defRPr>
            </a:lvl1pPr>
          </a:lstStyle>
          <a:p>
            <a:pPr lvl="0"/>
            <a:r>
              <a:rPr lang="en-US"/>
              <a:t>Click to edit Master text styles</a:t>
            </a:r>
          </a:p>
        </p:txBody>
      </p:sp>
      <p:sp>
        <p:nvSpPr>
          <p:cNvPr id="19" name="Text Placeholder 35">
            <a:extLst>
              <a:ext uri="{FF2B5EF4-FFF2-40B4-BE49-F238E27FC236}">
                <a16:creationId xmlns:a16="http://schemas.microsoft.com/office/drawing/2014/main" id="{EEC14F4C-6C30-7CB9-1F9C-744479DAB5AC}"/>
              </a:ext>
            </a:extLst>
          </p:cNvPr>
          <p:cNvSpPr>
            <a:spLocks noGrp="1"/>
          </p:cNvSpPr>
          <p:nvPr>
            <p:ph type="body" sz="quarter" idx="33"/>
          </p:nvPr>
        </p:nvSpPr>
        <p:spPr>
          <a:xfrm>
            <a:off x="3287533" y="3576583"/>
            <a:ext cx="2454010" cy="1684020"/>
          </a:xfrm>
        </p:spPr>
        <p:txBody>
          <a:bodyPr lIns="0" tIns="0" rIns="0" bIns="0" anchor="t">
            <a:noAutofit/>
          </a:bodyPr>
          <a:lstStyle>
            <a:lvl1pPr marL="152388" indent="-152388" algn="l">
              <a:lnSpc>
                <a:spcPct val="100000"/>
              </a:lnSpc>
              <a:spcBef>
                <a:spcPts val="0"/>
              </a:spcBef>
              <a:spcAft>
                <a:spcPts val="500"/>
              </a:spcAft>
              <a:buFont typeface="Arial" panose="020B0604020202020204" pitchFamily="34" charset="0"/>
              <a:buChar char="•"/>
              <a:defRPr sz="1333">
                <a:solidFill>
                  <a:schemeClr val="tx1"/>
                </a:solidFill>
                <a:latin typeface="+mn-lt"/>
                <a:cs typeface="Avenir Next World Demi" panose="020B0703020202020204" pitchFamily="34" charset="0"/>
              </a:defRPr>
            </a:lvl1pPr>
          </a:lstStyle>
          <a:p>
            <a:pPr lvl="0"/>
            <a:r>
              <a:rPr lang="en-US"/>
              <a:t>Click to edit Master text styles</a:t>
            </a:r>
          </a:p>
        </p:txBody>
      </p:sp>
      <p:sp>
        <p:nvSpPr>
          <p:cNvPr id="16" name="Text Placeholder 35">
            <a:extLst>
              <a:ext uri="{FF2B5EF4-FFF2-40B4-BE49-F238E27FC236}">
                <a16:creationId xmlns:a16="http://schemas.microsoft.com/office/drawing/2014/main" id="{450F08F8-6ED8-5EC2-F867-EDF78D635A5F}"/>
              </a:ext>
            </a:extLst>
          </p:cNvPr>
          <p:cNvSpPr>
            <a:spLocks noGrp="1"/>
          </p:cNvSpPr>
          <p:nvPr>
            <p:ph type="body" sz="quarter" idx="30"/>
          </p:nvPr>
        </p:nvSpPr>
        <p:spPr>
          <a:xfrm>
            <a:off x="6089339" y="3142031"/>
            <a:ext cx="2454010" cy="291377"/>
          </a:xfrm>
        </p:spPr>
        <p:txBody>
          <a:bodyPr lIns="0" tIns="0" rIns="0" bIns="0" anchor="t">
            <a:noAutofit/>
          </a:bodyPr>
          <a:lstStyle>
            <a:lvl1pPr algn="l">
              <a:defRPr sz="1667">
                <a:solidFill>
                  <a:schemeClr val="tx2"/>
                </a:solidFill>
                <a:latin typeface="Avenir Next World Demi" panose="020B0703020202020204" pitchFamily="34" charset="0"/>
                <a:cs typeface="Avenir Next World Demi" panose="020B0703020202020204" pitchFamily="34" charset="0"/>
              </a:defRPr>
            </a:lvl1pPr>
          </a:lstStyle>
          <a:p>
            <a:pPr lvl="0"/>
            <a:r>
              <a:rPr lang="en-US"/>
              <a:t>Click to edit Master text styles</a:t>
            </a:r>
          </a:p>
        </p:txBody>
      </p:sp>
      <p:sp>
        <p:nvSpPr>
          <p:cNvPr id="20" name="Text Placeholder 35">
            <a:extLst>
              <a:ext uri="{FF2B5EF4-FFF2-40B4-BE49-F238E27FC236}">
                <a16:creationId xmlns:a16="http://schemas.microsoft.com/office/drawing/2014/main" id="{5D025828-25E0-7BB9-7A71-4719457A300A}"/>
              </a:ext>
            </a:extLst>
          </p:cNvPr>
          <p:cNvSpPr>
            <a:spLocks noGrp="1"/>
          </p:cNvSpPr>
          <p:nvPr>
            <p:ph type="body" sz="quarter" idx="34"/>
          </p:nvPr>
        </p:nvSpPr>
        <p:spPr>
          <a:xfrm>
            <a:off x="6089339" y="3576583"/>
            <a:ext cx="2454010" cy="1684020"/>
          </a:xfrm>
        </p:spPr>
        <p:txBody>
          <a:bodyPr lIns="0" tIns="0" rIns="0" bIns="0" anchor="t">
            <a:noAutofit/>
          </a:bodyPr>
          <a:lstStyle>
            <a:lvl1pPr marL="152388" indent="-152388" algn="l">
              <a:lnSpc>
                <a:spcPct val="100000"/>
              </a:lnSpc>
              <a:spcBef>
                <a:spcPts val="0"/>
              </a:spcBef>
              <a:spcAft>
                <a:spcPts val="500"/>
              </a:spcAft>
              <a:buFont typeface="Arial" panose="020B0604020202020204" pitchFamily="34" charset="0"/>
              <a:buChar char="•"/>
              <a:defRPr sz="1333">
                <a:solidFill>
                  <a:schemeClr val="tx1"/>
                </a:solidFill>
                <a:latin typeface="+mn-lt"/>
                <a:cs typeface="Avenir Next World Demi" panose="020B0703020202020204" pitchFamily="34" charset="0"/>
              </a:defRPr>
            </a:lvl1pPr>
          </a:lstStyle>
          <a:p>
            <a:pPr lvl="0"/>
            <a:r>
              <a:rPr lang="en-US"/>
              <a:t>Click to edit Master text styles</a:t>
            </a:r>
          </a:p>
        </p:txBody>
      </p:sp>
      <p:sp>
        <p:nvSpPr>
          <p:cNvPr id="17" name="Text Placeholder 35">
            <a:extLst>
              <a:ext uri="{FF2B5EF4-FFF2-40B4-BE49-F238E27FC236}">
                <a16:creationId xmlns:a16="http://schemas.microsoft.com/office/drawing/2014/main" id="{12945377-8D69-62EE-FC43-87667C58B403}"/>
              </a:ext>
            </a:extLst>
          </p:cNvPr>
          <p:cNvSpPr>
            <a:spLocks noGrp="1"/>
          </p:cNvSpPr>
          <p:nvPr>
            <p:ph type="body" sz="quarter" idx="31"/>
          </p:nvPr>
        </p:nvSpPr>
        <p:spPr>
          <a:xfrm>
            <a:off x="8809742" y="3142031"/>
            <a:ext cx="2454010" cy="291377"/>
          </a:xfrm>
        </p:spPr>
        <p:txBody>
          <a:bodyPr lIns="0" tIns="0" rIns="0" bIns="0" anchor="t">
            <a:noAutofit/>
          </a:bodyPr>
          <a:lstStyle>
            <a:lvl1pPr algn="l">
              <a:defRPr sz="1667">
                <a:solidFill>
                  <a:schemeClr val="tx2"/>
                </a:solidFill>
                <a:latin typeface="Avenir Next World Demi" panose="020B0703020202020204" pitchFamily="34" charset="0"/>
                <a:cs typeface="Avenir Next World Demi" panose="020B0703020202020204" pitchFamily="34" charset="0"/>
              </a:defRPr>
            </a:lvl1pPr>
          </a:lstStyle>
          <a:p>
            <a:pPr lvl="0"/>
            <a:r>
              <a:rPr lang="en-US"/>
              <a:t>Click to edit Master text styles</a:t>
            </a:r>
          </a:p>
        </p:txBody>
      </p:sp>
      <p:sp>
        <p:nvSpPr>
          <p:cNvPr id="21" name="Text Placeholder 35">
            <a:extLst>
              <a:ext uri="{FF2B5EF4-FFF2-40B4-BE49-F238E27FC236}">
                <a16:creationId xmlns:a16="http://schemas.microsoft.com/office/drawing/2014/main" id="{3A4A6DCA-C2A0-0E06-A234-6C512F6C47CD}"/>
              </a:ext>
            </a:extLst>
          </p:cNvPr>
          <p:cNvSpPr>
            <a:spLocks noGrp="1"/>
          </p:cNvSpPr>
          <p:nvPr>
            <p:ph type="body" sz="quarter" idx="35"/>
          </p:nvPr>
        </p:nvSpPr>
        <p:spPr>
          <a:xfrm>
            <a:off x="8809742" y="3576583"/>
            <a:ext cx="2454010" cy="1684020"/>
          </a:xfrm>
        </p:spPr>
        <p:txBody>
          <a:bodyPr lIns="0" tIns="0" rIns="0" bIns="0" anchor="t">
            <a:noAutofit/>
          </a:bodyPr>
          <a:lstStyle>
            <a:lvl1pPr marL="152388" indent="-152388" algn="l">
              <a:lnSpc>
                <a:spcPct val="100000"/>
              </a:lnSpc>
              <a:spcBef>
                <a:spcPts val="0"/>
              </a:spcBef>
              <a:spcAft>
                <a:spcPts val="500"/>
              </a:spcAft>
              <a:buFont typeface="Arial" panose="020B0604020202020204" pitchFamily="34" charset="0"/>
              <a:buChar char="•"/>
              <a:defRPr sz="1333">
                <a:solidFill>
                  <a:schemeClr val="tx1"/>
                </a:solidFill>
                <a:latin typeface="+mn-lt"/>
                <a:cs typeface="Avenir Next World Demi" panose="020B0703020202020204" pitchFamily="34" charset="0"/>
              </a:defRPr>
            </a:lvl1pPr>
          </a:lstStyle>
          <a:p>
            <a:pPr lvl="0"/>
            <a:r>
              <a:rPr lang="en-US"/>
              <a:t>Click to edit Master text styles</a:t>
            </a:r>
          </a:p>
        </p:txBody>
      </p:sp>
      <p:sp>
        <p:nvSpPr>
          <p:cNvPr id="7" name="Text Placeholder 5">
            <a:extLst>
              <a:ext uri="{FF2B5EF4-FFF2-40B4-BE49-F238E27FC236}">
                <a16:creationId xmlns:a16="http://schemas.microsoft.com/office/drawing/2014/main" id="{BC66FB32-FD41-4B94-94D3-5FFF730D9895}"/>
              </a:ext>
              <a:ext uri="{C183D7F6-B498-43B3-948B-1728B52AA6E4}">
                <adec:decorative xmlns:adec="http://schemas.microsoft.com/office/drawing/2017/decorative" val="0"/>
              </a:ext>
            </a:extLst>
          </p:cNvPr>
          <p:cNvSpPr>
            <a:spLocks noGrp="1"/>
          </p:cNvSpPr>
          <p:nvPr>
            <p:ph type="body" sz="quarter" idx="13" hasCustomPrompt="1"/>
          </p:nvPr>
        </p:nvSpPr>
        <p:spPr>
          <a:xfrm>
            <a:off x="593991" y="6135689"/>
            <a:ext cx="9140031" cy="115416"/>
          </a:xfrm>
          <a:prstGeom prst="rect">
            <a:avLst/>
          </a:prstGeom>
        </p:spPr>
        <p:txBody>
          <a:bodyPr vert="horz" wrap="square" lIns="0" tIns="0" rIns="0" bIns="0" rtlCol="0" anchor="b">
            <a:noAutofit/>
          </a:bodyPr>
          <a:lstStyle>
            <a:lvl1pPr>
              <a:lnSpc>
                <a:spcPct val="100000"/>
              </a:lnSpc>
              <a:spcBef>
                <a:spcPts val="250"/>
              </a:spcBef>
              <a:defRPr lang="en-US" sz="750">
                <a:solidFill>
                  <a:srgbClr val="555555"/>
                </a:solidFill>
              </a:defRPr>
            </a:lvl1pPr>
          </a:lstStyle>
          <a:p>
            <a:pPr lvl="0"/>
            <a:r>
              <a:rPr lang="en-US"/>
              <a:t>Source goes here</a:t>
            </a:r>
          </a:p>
        </p:txBody>
      </p:sp>
      <p:sp>
        <p:nvSpPr>
          <p:cNvPr id="5" name="Footer Placeholder 4">
            <a:extLst>
              <a:ext uri="{FF2B5EF4-FFF2-40B4-BE49-F238E27FC236}">
                <a16:creationId xmlns:a16="http://schemas.microsoft.com/office/drawing/2014/main" id="{350811BC-CF5F-2A74-EC01-887245E42535}"/>
              </a:ext>
            </a:extLst>
          </p:cNvPr>
          <p:cNvSpPr>
            <a:spLocks noGrp="1"/>
          </p:cNvSpPr>
          <p:nvPr>
            <p:ph type="ftr" sz="quarter" idx="14"/>
          </p:nvPr>
        </p:nvSpPr>
        <p:spPr>
          <a:xfrm>
            <a:off x="963083" y="6388448"/>
            <a:ext cx="8770938" cy="128240"/>
          </a:xfrm>
          <a:prstGeom prst="rect">
            <a:avLst/>
          </a:prstGeom>
        </p:spPr>
        <p:txBody>
          <a:bodyPr>
            <a:noAutofit/>
          </a:bodyPr>
          <a:lstStyle/>
          <a:p>
            <a:r>
              <a:rPr lang="en-US"/>
              <a:t>Presentation title (edit on slide master)   |   Month ##, 20##   |   Internal use only</a:t>
            </a:r>
          </a:p>
        </p:txBody>
      </p:sp>
      <p:sp>
        <p:nvSpPr>
          <p:cNvPr id="4" name="Slide Number Placeholder 3">
            <a:extLst>
              <a:ext uri="{FF2B5EF4-FFF2-40B4-BE49-F238E27FC236}">
                <a16:creationId xmlns:a16="http://schemas.microsoft.com/office/drawing/2014/main" id="{58013E39-A678-4E9B-92AB-F73802BF52CF}"/>
              </a:ext>
              <a:ext uri="{C183D7F6-B498-43B3-948B-1728B52AA6E4}">
                <adec:decorative xmlns:adec="http://schemas.microsoft.com/office/drawing/2017/decorative" val="1"/>
              </a:ext>
            </a:extLst>
          </p:cNvPr>
          <p:cNvSpPr>
            <a:spLocks noGrp="1"/>
          </p:cNvSpPr>
          <p:nvPr>
            <p:ph type="sldNum" sz="quarter" idx="11"/>
          </p:nvPr>
        </p:nvSpPr>
        <p:spPr>
          <a:xfrm>
            <a:off x="593992" y="6388448"/>
            <a:ext cx="253999" cy="128240"/>
          </a:xfrm>
          <a:prstGeom prst="rect">
            <a:avLst/>
          </a:prstGeom>
        </p:spPr>
        <p:txBody>
          <a:bodyPr>
            <a:noAutofit/>
          </a:bodyPr>
          <a:lstStyle/>
          <a:p>
            <a:fld id="{CD0300D1-3F1C-4290-A0D1-7CD19DBD9909}" type="slidenum">
              <a:rPr lang="en-US" smtClean="0"/>
              <a:pPr/>
              <a:t>‹#›</a:t>
            </a:fld>
            <a:endParaRPr lang="en-US"/>
          </a:p>
        </p:txBody>
      </p:sp>
    </p:spTree>
    <p:extLst>
      <p:ext uri="{BB962C8B-B14F-4D97-AF65-F5344CB8AC3E}">
        <p14:creationId xmlns:p14="http://schemas.microsoft.com/office/powerpoint/2010/main" val="3573827948"/>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FCFDC9-03EC-4780-AB22-9216CFC2ED0A}"/>
              </a:ext>
            </a:extLst>
          </p:cNvPr>
          <p:cNvSpPr>
            <a:spLocks noGrp="1"/>
          </p:cNvSpPr>
          <p:nvPr>
            <p:ph type="title" hasCustomPrompt="1"/>
          </p:nvPr>
        </p:nvSpPr>
        <p:spPr/>
        <p:txBody>
          <a:bodyPr>
            <a:noAutofit/>
          </a:bodyPr>
          <a:lstStyle/>
          <a:p>
            <a:r>
              <a:rPr lang="en-US"/>
              <a:t>Slide title goes here</a:t>
            </a:r>
          </a:p>
        </p:txBody>
      </p:sp>
      <p:sp>
        <p:nvSpPr>
          <p:cNvPr id="6" name="Text Placeholder 5">
            <a:extLst>
              <a:ext uri="{FF2B5EF4-FFF2-40B4-BE49-F238E27FC236}">
                <a16:creationId xmlns:a16="http://schemas.microsoft.com/office/drawing/2014/main" id="{82BA0DE0-4B25-43B8-8E6F-74C3405808D9}"/>
              </a:ext>
              <a:ext uri="{C183D7F6-B498-43B3-948B-1728B52AA6E4}">
                <adec:decorative xmlns:adec="http://schemas.microsoft.com/office/drawing/2017/decorative" val="0"/>
              </a:ext>
            </a:extLst>
          </p:cNvPr>
          <p:cNvSpPr>
            <a:spLocks noGrp="1"/>
          </p:cNvSpPr>
          <p:nvPr>
            <p:ph type="body" sz="quarter" idx="12" hasCustomPrompt="1"/>
          </p:nvPr>
        </p:nvSpPr>
        <p:spPr>
          <a:xfrm>
            <a:off x="593662" y="723901"/>
            <a:ext cx="11003027" cy="307777"/>
          </a:xfrm>
          <a:prstGeom prst="rect">
            <a:avLst/>
          </a:prstGeom>
        </p:spPr>
        <p:txBody>
          <a:bodyPr vert="horz" wrap="square" lIns="0" tIns="45720" rIns="0" bIns="45720" rtlCol="0">
            <a:noAutofit/>
          </a:bodyPr>
          <a:lstStyle>
            <a:lvl1pPr>
              <a:lnSpc>
                <a:spcPct val="100000"/>
              </a:lnSpc>
              <a:defRPr lang="en-US" sz="1500" b="0" dirty="0">
                <a:solidFill>
                  <a:schemeClr val="bg2"/>
                </a:solidFill>
                <a:latin typeface="Avenir Next World Demi" panose="020B0703020202020204" pitchFamily="34" charset="0"/>
                <a:cs typeface="Avenir Next World Demi" panose="020B0703020202020204" pitchFamily="34" charset="0"/>
              </a:defRPr>
            </a:lvl1pPr>
          </a:lstStyle>
          <a:p>
            <a:pPr lvl="0"/>
            <a:r>
              <a:rPr lang="en-US"/>
              <a:t>Subtitle goes here</a:t>
            </a:r>
          </a:p>
        </p:txBody>
      </p:sp>
      <p:sp>
        <p:nvSpPr>
          <p:cNvPr id="8" name="Table Placeholder 7">
            <a:extLst>
              <a:ext uri="{FF2B5EF4-FFF2-40B4-BE49-F238E27FC236}">
                <a16:creationId xmlns:a16="http://schemas.microsoft.com/office/drawing/2014/main" id="{510DEAD4-2051-6364-209E-4581ECF797AB}"/>
              </a:ext>
            </a:extLst>
          </p:cNvPr>
          <p:cNvSpPr>
            <a:spLocks noGrp="1"/>
          </p:cNvSpPr>
          <p:nvPr>
            <p:ph type="tbl" sz="quarter" idx="15"/>
          </p:nvPr>
        </p:nvSpPr>
        <p:spPr>
          <a:xfrm>
            <a:off x="593991" y="1270001"/>
            <a:ext cx="11001375" cy="4728104"/>
          </a:xfrm>
        </p:spPr>
        <p:txBody>
          <a:bodyPr/>
          <a:lstStyle/>
          <a:p>
            <a:r>
              <a:rPr lang="en-US"/>
              <a:t>Click icon to add table</a:t>
            </a:r>
          </a:p>
        </p:txBody>
      </p:sp>
      <p:sp>
        <p:nvSpPr>
          <p:cNvPr id="7" name="Text Placeholder 5">
            <a:extLst>
              <a:ext uri="{FF2B5EF4-FFF2-40B4-BE49-F238E27FC236}">
                <a16:creationId xmlns:a16="http://schemas.microsoft.com/office/drawing/2014/main" id="{BC66FB32-FD41-4B94-94D3-5FFF730D9895}"/>
              </a:ext>
              <a:ext uri="{C183D7F6-B498-43B3-948B-1728B52AA6E4}">
                <adec:decorative xmlns:adec="http://schemas.microsoft.com/office/drawing/2017/decorative" val="0"/>
              </a:ext>
            </a:extLst>
          </p:cNvPr>
          <p:cNvSpPr>
            <a:spLocks noGrp="1"/>
          </p:cNvSpPr>
          <p:nvPr>
            <p:ph type="body" sz="quarter" idx="13" hasCustomPrompt="1"/>
          </p:nvPr>
        </p:nvSpPr>
        <p:spPr>
          <a:xfrm>
            <a:off x="593991" y="6135689"/>
            <a:ext cx="9140031" cy="115416"/>
          </a:xfrm>
          <a:prstGeom prst="rect">
            <a:avLst/>
          </a:prstGeom>
        </p:spPr>
        <p:txBody>
          <a:bodyPr vert="horz" wrap="square" lIns="0" tIns="0" rIns="0" bIns="0" rtlCol="0" anchor="b">
            <a:noAutofit/>
          </a:bodyPr>
          <a:lstStyle>
            <a:lvl1pPr>
              <a:lnSpc>
                <a:spcPct val="100000"/>
              </a:lnSpc>
              <a:spcBef>
                <a:spcPts val="250"/>
              </a:spcBef>
              <a:defRPr lang="en-US" sz="750">
                <a:solidFill>
                  <a:srgbClr val="555555"/>
                </a:solidFill>
              </a:defRPr>
            </a:lvl1pPr>
          </a:lstStyle>
          <a:p>
            <a:pPr lvl="0"/>
            <a:r>
              <a:rPr lang="en-US"/>
              <a:t>Source goes here</a:t>
            </a:r>
          </a:p>
        </p:txBody>
      </p:sp>
      <p:sp>
        <p:nvSpPr>
          <p:cNvPr id="4" name="Slide Number Placeholder 3">
            <a:extLst>
              <a:ext uri="{FF2B5EF4-FFF2-40B4-BE49-F238E27FC236}">
                <a16:creationId xmlns:a16="http://schemas.microsoft.com/office/drawing/2014/main" id="{58013E39-A678-4E9B-92AB-F73802BF52CF}"/>
              </a:ext>
              <a:ext uri="{C183D7F6-B498-43B3-948B-1728B52AA6E4}">
                <adec:decorative xmlns:adec="http://schemas.microsoft.com/office/drawing/2017/decorative" val="1"/>
              </a:ext>
            </a:extLst>
          </p:cNvPr>
          <p:cNvSpPr>
            <a:spLocks noGrp="1"/>
          </p:cNvSpPr>
          <p:nvPr>
            <p:ph type="sldNum" sz="quarter" idx="11"/>
          </p:nvPr>
        </p:nvSpPr>
        <p:spPr>
          <a:xfrm>
            <a:off x="593992" y="6388448"/>
            <a:ext cx="253999" cy="128240"/>
          </a:xfrm>
          <a:prstGeom prst="rect">
            <a:avLst/>
          </a:prstGeom>
        </p:spPr>
        <p:txBody>
          <a:bodyPr>
            <a:noAutofit/>
          </a:bodyPr>
          <a:lstStyle/>
          <a:p>
            <a:fld id="{CD0300D1-3F1C-4290-A0D1-7CD19DBD9909}" type="slidenum">
              <a:rPr lang="en-US" smtClean="0"/>
              <a:pPr/>
              <a:t>‹#›</a:t>
            </a:fld>
            <a:endParaRPr lang="en-US"/>
          </a:p>
        </p:txBody>
      </p:sp>
      <p:sp>
        <p:nvSpPr>
          <p:cNvPr id="5" name="Footer Placeholder 4">
            <a:extLst>
              <a:ext uri="{FF2B5EF4-FFF2-40B4-BE49-F238E27FC236}">
                <a16:creationId xmlns:a16="http://schemas.microsoft.com/office/drawing/2014/main" id="{350811BC-CF5F-2A74-EC01-887245E42535}"/>
              </a:ext>
            </a:extLst>
          </p:cNvPr>
          <p:cNvSpPr>
            <a:spLocks noGrp="1"/>
          </p:cNvSpPr>
          <p:nvPr>
            <p:ph type="ftr" sz="quarter" idx="14"/>
          </p:nvPr>
        </p:nvSpPr>
        <p:spPr>
          <a:xfrm>
            <a:off x="963083" y="6388448"/>
            <a:ext cx="8770938" cy="128240"/>
          </a:xfrm>
          <a:prstGeom prst="rect">
            <a:avLst/>
          </a:prstGeom>
        </p:spPr>
        <p:txBody>
          <a:bodyPr>
            <a:noAutofit/>
          </a:bodyPr>
          <a:lstStyle/>
          <a:p>
            <a:r>
              <a:rPr lang="en-US"/>
              <a:t>Presentation title (edit on slide master)   |   Month ##, 20##   |   Internal use only</a:t>
            </a:r>
          </a:p>
        </p:txBody>
      </p:sp>
    </p:spTree>
    <p:extLst>
      <p:ext uri="{BB962C8B-B14F-4D97-AF65-F5344CB8AC3E}">
        <p14:creationId xmlns:p14="http://schemas.microsoft.com/office/powerpoint/2010/main" val="2415752451"/>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p:cSld name="1_2 Col Content">
    <p:spTree>
      <p:nvGrpSpPr>
        <p:cNvPr id="1" name=""/>
        <p:cNvGrpSpPr/>
        <p:nvPr/>
      </p:nvGrpSpPr>
      <p:grpSpPr>
        <a:xfrm>
          <a:off x="0" y="0"/>
          <a:ext cx="0" cy="0"/>
          <a:chOff x="0" y="0"/>
          <a:chExt cx="0" cy="0"/>
        </a:xfrm>
      </p:grpSpPr>
      <p:sp>
        <p:nvSpPr>
          <p:cNvPr id="11" name="Slide Number Placeholder 10"/>
          <p:cNvSpPr>
            <a:spLocks noGrp="1"/>
          </p:cNvSpPr>
          <p:nvPr>
            <p:ph type="sldNum" sz="quarter" idx="11"/>
          </p:nvPr>
        </p:nvSpPr>
        <p:spPr/>
        <p:txBody>
          <a:bodyPr/>
          <a:lstStyle/>
          <a:p>
            <a:fld id="{A3032E39-2DD7-6341-87B9-9AB98FE36691}" type="slidenum">
              <a:rPr lang="en-US" smtClean="0"/>
              <a:pPr/>
              <a:t>‹#›</a:t>
            </a:fld>
            <a:endParaRPr lang="en-US"/>
          </a:p>
        </p:txBody>
      </p:sp>
      <p:sp>
        <p:nvSpPr>
          <p:cNvPr id="10" name="Footer Placeholder 9"/>
          <p:cNvSpPr>
            <a:spLocks noGrp="1"/>
          </p:cNvSpPr>
          <p:nvPr>
            <p:ph type="ftr" sz="quarter" idx="10"/>
          </p:nvPr>
        </p:nvSpPr>
        <p:spPr/>
        <p:txBody>
          <a:bodyPr/>
          <a:lstStyle/>
          <a:p>
            <a:r>
              <a:rPr lang="en-US"/>
              <a:t>Edit title on Slide Master using Insert &gt; Header &amp; Footer   |   March 25, 2016   |   Confidential, for internal use only</a:t>
            </a:r>
          </a:p>
        </p:txBody>
      </p:sp>
      <p:sp>
        <p:nvSpPr>
          <p:cNvPr id="9" name="Title 8"/>
          <p:cNvSpPr>
            <a:spLocks noGrp="1"/>
          </p:cNvSpPr>
          <p:nvPr>
            <p:ph type="title"/>
          </p:nvPr>
        </p:nvSpPr>
        <p:spPr>
          <a:xfrm>
            <a:off x="381000" y="351838"/>
            <a:ext cx="11430000" cy="318613"/>
          </a:xfrm>
        </p:spPr>
        <p:txBody>
          <a:bodyPr/>
          <a:lstStyle>
            <a:lvl1pPr>
              <a:lnSpc>
                <a:spcPct val="85000"/>
              </a:lnSpc>
              <a:spcBef>
                <a:spcPts val="0"/>
              </a:spcBef>
              <a:spcAft>
                <a:spcPts val="0"/>
              </a:spcAft>
              <a:defRPr/>
            </a:lvl1pPr>
          </a:lstStyle>
          <a:p>
            <a:r>
              <a:rPr lang="en-US"/>
              <a:t>Click to edit Master title style</a:t>
            </a:r>
          </a:p>
        </p:txBody>
      </p:sp>
      <p:sp>
        <p:nvSpPr>
          <p:cNvPr id="7" name="Text Placeholder 3"/>
          <p:cNvSpPr>
            <a:spLocks noGrp="1"/>
          </p:cNvSpPr>
          <p:nvPr>
            <p:ph type="body" sz="quarter" idx="13"/>
          </p:nvPr>
        </p:nvSpPr>
        <p:spPr>
          <a:xfrm>
            <a:off x="381000" y="652619"/>
            <a:ext cx="11430000" cy="304800"/>
          </a:xfrm>
        </p:spPr>
        <p:txBody>
          <a:bodyPr>
            <a:noAutofit/>
          </a:bodyPr>
          <a:lstStyle>
            <a:lvl1pPr marL="0">
              <a:lnSpc>
                <a:spcPct val="85000"/>
              </a:lnSpc>
              <a:spcBef>
                <a:spcPts val="0"/>
              </a:spcBef>
              <a:spcAft>
                <a:spcPts val="0"/>
              </a:spcAft>
              <a:buFontTx/>
              <a:buNone/>
              <a:defRPr sz="2333" cap="all">
                <a:solidFill>
                  <a:schemeClr val="tx2"/>
                </a:solidFill>
                <a:latin typeface="Effra Light"/>
              </a:defRPr>
            </a:lvl1pPr>
            <a:lvl2pPr marL="0" indent="0">
              <a:lnSpc>
                <a:spcPct val="85000"/>
              </a:lnSpc>
              <a:spcBef>
                <a:spcPts val="0"/>
              </a:spcBef>
              <a:spcAft>
                <a:spcPts val="0"/>
              </a:spcAft>
              <a:buFontTx/>
              <a:buNone/>
              <a:defRPr sz="2333" b="0" i="0" cap="all">
                <a:solidFill>
                  <a:schemeClr val="tx2"/>
                </a:solidFill>
                <a:latin typeface="Effra Light"/>
              </a:defRPr>
            </a:lvl2pPr>
            <a:lvl3pPr marL="0" indent="0">
              <a:lnSpc>
                <a:spcPct val="85000"/>
              </a:lnSpc>
              <a:spcBef>
                <a:spcPts val="0"/>
              </a:spcBef>
              <a:spcAft>
                <a:spcPts val="0"/>
              </a:spcAft>
              <a:buFontTx/>
              <a:buNone/>
              <a:defRPr sz="2333" b="0" i="0" cap="all">
                <a:solidFill>
                  <a:schemeClr val="tx2"/>
                </a:solidFill>
                <a:latin typeface="Effra Light"/>
              </a:defRPr>
            </a:lvl3pPr>
            <a:lvl4pPr marL="0" indent="0">
              <a:lnSpc>
                <a:spcPct val="85000"/>
              </a:lnSpc>
              <a:spcBef>
                <a:spcPts val="0"/>
              </a:spcBef>
              <a:spcAft>
                <a:spcPts val="0"/>
              </a:spcAft>
              <a:buFontTx/>
              <a:buNone/>
              <a:defRPr sz="2333" b="0" i="0" cap="all">
                <a:solidFill>
                  <a:schemeClr val="tx2"/>
                </a:solidFill>
                <a:latin typeface="Effra Light"/>
              </a:defRPr>
            </a:lvl4pPr>
            <a:lvl5pPr marL="0" indent="0">
              <a:lnSpc>
                <a:spcPct val="85000"/>
              </a:lnSpc>
              <a:spcBef>
                <a:spcPts val="0"/>
              </a:spcBef>
              <a:spcAft>
                <a:spcPts val="0"/>
              </a:spcAft>
              <a:buFontTx/>
              <a:buNone/>
              <a:defRPr sz="2333" b="0" i="0" cap="all">
                <a:solidFill>
                  <a:schemeClr val="tx2"/>
                </a:solidFill>
                <a:latin typeface="Effra Light"/>
              </a:defRPr>
            </a:lvl5pPr>
            <a:lvl6pPr marL="0" indent="0">
              <a:lnSpc>
                <a:spcPts val="2333"/>
              </a:lnSpc>
              <a:spcAft>
                <a:spcPts val="333"/>
              </a:spcAft>
              <a:buFontTx/>
              <a:buNone/>
              <a:defRPr sz="2333" b="0" i="0" cap="all">
                <a:latin typeface="Effra Light"/>
                <a:cs typeface="Effra Light"/>
              </a:defRPr>
            </a:lvl6pPr>
            <a:lvl7pPr marL="0" indent="0">
              <a:lnSpc>
                <a:spcPts val="2333"/>
              </a:lnSpc>
              <a:spcAft>
                <a:spcPts val="333"/>
              </a:spcAft>
              <a:buFontTx/>
              <a:buNone/>
              <a:defRPr sz="2333" b="0" i="0" cap="all">
                <a:latin typeface="Effra Light"/>
                <a:cs typeface="Effra Light"/>
              </a:defRPr>
            </a:lvl7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Content Placeholder 2"/>
          <p:cNvSpPr>
            <a:spLocks noGrp="1"/>
          </p:cNvSpPr>
          <p:nvPr>
            <p:ph idx="1"/>
          </p:nvPr>
        </p:nvSpPr>
        <p:spPr>
          <a:xfrm>
            <a:off x="381000" y="1330854"/>
            <a:ext cx="5715000" cy="4686300"/>
          </a:xfrm>
        </p:spPr>
        <p:txBody>
          <a:bodyPr rIns="182880"/>
          <a:lstStyle>
            <a:lvl1pPr>
              <a:spcAft>
                <a:spcPts val="833"/>
              </a:spcAft>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2"/>
          <p:cNvSpPr>
            <a:spLocks noGrp="1"/>
          </p:cNvSpPr>
          <p:nvPr>
            <p:ph idx="12"/>
          </p:nvPr>
        </p:nvSpPr>
        <p:spPr>
          <a:xfrm>
            <a:off x="6094236" y="1330854"/>
            <a:ext cx="5715000" cy="4686300"/>
          </a:xfrm>
        </p:spPr>
        <p:txBody>
          <a:bodyPr rIns="182880"/>
          <a:lstStyle>
            <a:lvl1pPr>
              <a:spcAft>
                <a:spcPts val="833"/>
              </a:spcAft>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49616457"/>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17"/>
        <p:cNvGrpSpPr/>
        <p:nvPr/>
      </p:nvGrpSpPr>
      <p:grpSpPr>
        <a:xfrm>
          <a:off x="0" y="0"/>
          <a:ext cx="0" cy="0"/>
          <a:chOff x="0" y="0"/>
          <a:chExt cx="0" cy="0"/>
        </a:xfrm>
      </p:grpSpPr>
      <p:sp>
        <p:nvSpPr>
          <p:cNvPr id="18" name="Google Shape;18;p2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4400"/>
              <a:buFont typeface="Arial"/>
              <a:buNone/>
              <a:defRPr b="1">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2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406400" algn="l">
              <a:lnSpc>
                <a:spcPct val="90000"/>
              </a:lnSpc>
              <a:spcBef>
                <a:spcPts val="1000"/>
              </a:spcBef>
              <a:spcAft>
                <a:spcPts val="0"/>
              </a:spcAft>
              <a:buClr>
                <a:schemeClr val="dk1"/>
              </a:buClr>
              <a:buSzPts val="2800"/>
              <a:buChar char="•"/>
              <a:defRPr>
                <a:latin typeface="Arial"/>
                <a:ea typeface="Arial"/>
                <a:cs typeface="Arial"/>
                <a:sym typeface="Arial"/>
              </a:defRPr>
            </a:lvl1pPr>
            <a:lvl2pPr marL="914400" lvl="1" indent="-381000" algn="l">
              <a:lnSpc>
                <a:spcPct val="90000"/>
              </a:lnSpc>
              <a:spcBef>
                <a:spcPts val="500"/>
              </a:spcBef>
              <a:spcAft>
                <a:spcPts val="0"/>
              </a:spcAft>
              <a:buClr>
                <a:schemeClr val="dk1"/>
              </a:buClr>
              <a:buSzPts val="2400"/>
              <a:buChar char="•"/>
              <a:defRPr>
                <a:latin typeface="Arial"/>
                <a:ea typeface="Arial"/>
                <a:cs typeface="Arial"/>
                <a:sym typeface="Arial"/>
              </a:defRPr>
            </a:lvl2pPr>
            <a:lvl3pPr marL="1371600" lvl="2" indent="-355600" algn="l">
              <a:lnSpc>
                <a:spcPct val="90000"/>
              </a:lnSpc>
              <a:spcBef>
                <a:spcPts val="500"/>
              </a:spcBef>
              <a:spcAft>
                <a:spcPts val="0"/>
              </a:spcAft>
              <a:buClr>
                <a:schemeClr val="dk1"/>
              </a:buClr>
              <a:buSzPts val="2000"/>
              <a:buChar char="•"/>
              <a:defRPr>
                <a:latin typeface="Arial"/>
                <a:ea typeface="Arial"/>
                <a:cs typeface="Arial"/>
                <a:sym typeface="Arial"/>
              </a:defRPr>
            </a:lvl3pPr>
            <a:lvl4pPr marL="1828800" lvl="3" indent="-342900" algn="l">
              <a:lnSpc>
                <a:spcPct val="90000"/>
              </a:lnSpc>
              <a:spcBef>
                <a:spcPts val="500"/>
              </a:spcBef>
              <a:spcAft>
                <a:spcPts val="0"/>
              </a:spcAft>
              <a:buClr>
                <a:schemeClr val="dk1"/>
              </a:buClr>
              <a:buSzPts val="1800"/>
              <a:buChar char="•"/>
              <a:defRPr>
                <a:latin typeface="Arial"/>
                <a:ea typeface="Arial"/>
                <a:cs typeface="Arial"/>
                <a:sym typeface="Arial"/>
              </a:defRPr>
            </a:lvl4pPr>
            <a:lvl5pPr marL="2286000" lvl="4" indent="-342900" algn="l">
              <a:lnSpc>
                <a:spcPct val="90000"/>
              </a:lnSpc>
              <a:spcBef>
                <a:spcPts val="500"/>
              </a:spcBef>
              <a:spcAft>
                <a:spcPts val="0"/>
              </a:spcAft>
              <a:buClr>
                <a:schemeClr val="dk1"/>
              </a:buClr>
              <a:buSzPts val="1800"/>
              <a:buChar char="•"/>
              <a:defRPr>
                <a:latin typeface="Arial"/>
                <a:ea typeface="Arial"/>
                <a:cs typeface="Arial"/>
                <a:sym typeface="Aria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 name="Google Shape;20;p2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2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2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b="0" i="0" u="none" strike="noStrike" cap="none">
                <a:solidFill>
                  <a:schemeClr val="lt1"/>
                </a:solidFill>
                <a:latin typeface="Arial"/>
                <a:ea typeface="Arial"/>
                <a:cs typeface="Arial"/>
                <a:sym typeface="Arial"/>
              </a:defRPr>
            </a:lvl1pPr>
            <a:lvl2pPr marL="0" lvl="1" indent="0" algn="r">
              <a:spcBef>
                <a:spcPts val="0"/>
              </a:spcBef>
              <a:buNone/>
              <a:defRPr sz="1200" b="0" i="0" u="none" strike="noStrike" cap="none">
                <a:solidFill>
                  <a:schemeClr val="lt1"/>
                </a:solidFill>
                <a:latin typeface="Arial"/>
                <a:ea typeface="Arial"/>
                <a:cs typeface="Arial"/>
                <a:sym typeface="Arial"/>
              </a:defRPr>
            </a:lvl2pPr>
            <a:lvl3pPr marL="0" lvl="2" indent="0" algn="r">
              <a:spcBef>
                <a:spcPts val="0"/>
              </a:spcBef>
              <a:buNone/>
              <a:defRPr sz="1200" b="0" i="0" u="none" strike="noStrike" cap="none">
                <a:solidFill>
                  <a:schemeClr val="lt1"/>
                </a:solidFill>
                <a:latin typeface="Arial"/>
                <a:ea typeface="Arial"/>
                <a:cs typeface="Arial"/>
                <a:sym typeface="Arial"/>
              </a:defRPr>
            </a:lvl3pPr>
            <a:lvl4pPr marL="0" lvl="3" indent="0" algn="r">
              <a:spcBef>
                <a:spcPts val="0"/>
              </a:spcBef>
              <a:buNone/>
              <a:defRPr sz="1200" b="0" i="0" u="none" strike="noStrike" cap="none">
                <a:solidFill>
                  <a:schemeClr val="lt1"/>
                </a:solidFill>
                <a:latin typeface="Arial"/>
                <a:ea typeface="Arial"/>
                <a:cs typeface="Arial"/>
                <a:sym typeface="Arial"/>
              </a:defRPr>
            </a:lvl4pPr>
            <a:lvl5pPr marL="0" lvl="4" indent="0" algn="r">
              <a:spcBef>
                <a:spcPts val="0"/>
              </a:spcBef>
              <a:buNone/>
              <a:defRPr sz="1200" b="0" i="0" u="none" strike="noStrike" cap="none">
                <a:solidFill>
                  <a:schemeClr val="lt1"/>
                </a:solidFill>
                <a:latin typeface="Arial"/>
                <a:ea typeface="Arial"/>
                <a:cs typeface="Arial"/>
                <a:sym typeface="Arial"/>
              </a:defRPr>
            </a:lvl5pPr>
            <a:lvl6pPr marL="0" lvl="5" indent="0" algn="r">
              <a:spcBef>
                <a:spcPts val="0"/>
              </a:spcBef>
              <a:buNone/>
              <a:defRPr sz="1200" b="0" i="0" u="none" strike="noStrike" cap="none">
                <a:solidFill>
                  <a:schemeClr val="lt1"/>
                </a:solidFill>
                <a:latin typeface="Arial"/>
                <a:ea typeface="Arial"/>
                <a:cs typeface="Arial"/>
                <a:sym typeface="Arial"/>
              </a:defRPr>
            </a:lvl6pPr>
            <a:lvl7pPr marL="0" lvl="6" indent="0" algn="r">
              <a:spcBef>
                <a:spcPts val="0"/>
              </a:spcBef>
              <a:buNone/>
              <a:defRPr sz="1200" b="0" i="0" u="none" strike="noStrike" cap="none">
                <a:solidFill>
                  <a:schemeClr val="lt1"/>
                </a:solidFill>
                <a:latin typeface="Arial"/>
                <a:ea typeface="Arial"/>
                <a:cs typeface="Arial"/>
                <a:sym typeface="Arial"/>
              </a:defRPr>
            </a:lvl7pPr>
            <a:lvl8pPr marL="0" lvl="7" indent="0" algn="r">
              <a:spcBef>
                <a:spcPts val="0"/>
              </a:spcBef>
              <a:buNone/>
              <a:defRPr sz="1200" b="0" i="0" u="none" strike="noStrike" cap="none">
                <a:solidFill>
                  <a:schemeClr val="lt1"/>
                </a:solidFill>
                <a:latin typeface="Arial"/>
                <a:ea typeface="Arial"/>
                <a:cs typeface="Arial"/>
                <a:sym typeface="Arial"/>
              </a:defRPr>
            </a:lvl8pPr>
            <a:lvl9pPr marL="0" lvl="8" indent="0" algn="r">
              <a:spcBef>
                <a:spcPts val="0"/>
              </a:spcBef>
              <a:buNone/>
              <a:defRPr sz="1200" b="0" i="0" u="none" strike="noStrike" cap="none">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
        <p:nvSpPr>
          <p:cNvPr id="23" name="Google Shape;23;p24"/>
          <p:cNvSpPr/>
          <p:nvPr/>
        </p:nvSpPr>
        <p:spPr>
          <a:xfrm>
            <a:off x="0" y="6285297"/>
            <a:ext cx="12192000" cy="572703"/>
          </a:xfrm>
          <a:prstGeom prst="rect">
            <a:avLst/>
          </a:prstGeom>
          <a:solidFill>
            <a:srgbClr val="C0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24" name="Google Shape;24;p24"/>
          <p:cNvSpPr/>
          <p:nvPr/>
        </p:nvSpPr>
        <p:spPr>
          <a:xfrm>
            <a:off x="0" y="6285297"/>
            <a:ext cx="12192000" cy="572703"/>
          </a:xfrm>
          <a:prstGeom prst="rect">
            <a:avLst/>
          </a:prstGeom>
          <a:solidFill>
            <a:srgbClr val="C0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25" name="Google Shape;25;p24"/>
          <p:cNvSpPr txBox="1"/>
          <p:nvPr/>
        </p:nvSpPr>
        <p:spPr>
          <a:xfrm>
            <a:off x="57150" y="6418877"/>
            <a:ext cx="2743200"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00" b="0" i="0" u="none" strike="noStrike" cap="none">
                <a:solidFill>
                  <a:schemeClr val="lt1"/>
                </a:solidFill>
                <a:latin typeface="Arial"/>
                <a:ea typeface="Arial"/>
                <a:cs typeface="Arial"/>
                <a:sym typeface="Arial"/>
              </a:rPr>
              <a:t>career.cornell.edu</a:t>
            </a:r>
            <a:endParaRPr/>
          </a:p>
        </p:txBody>
      </p:sp>
    </p:spTree>
    <p:extLst>
      <p:ext uri="{BB962C8B-B14F-4D97-AF65-F5344CB8AC3E}">
        <p14:creationId xmlns:p14="http://schemas.microsoft.com/office/powerpoint/2010/main" val="2044163484"/>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26"/>
        <p:cNvGrpSpPr/>
        <p:nvPr/>
      </p:nvGrpSpPr>
      <p:grpSpPr>
        <a:xfrm>
          <a:off x="0" y="0"/>
          <a:ext cx="0" cy="0"/>
          <a:chOff x="0" y="0"/>
          <a:chExt cx="0" cy="0"/>
        </a:xfrm>
      </p:grpSpPr>
      <p:sp>
        <p:nvSpPr>
          <p:cNvPr id="27" name="Google Shape;27;p25"/>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Arial"/>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8" name="Google Shape;28;p25"/>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29" name="Google Shape;29;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0" name="Google Shape;30;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pic>
        <p:nvPicPr>
          <p:cNvPr id="32" name="Google Shape;32;p25"/>
          <p:cNvPicPr preferRelativeResize="0"/>
          <p:nvPr/>
        </p:nvPicPr>
        <p:blipFill rotWithShape="1">
          <a:blip r:embed="rId2">
            <a:alphaModFix/>
          </a:blip>
          <a:srcRect l="77" t="2899" r="76" b="19861"/>
          <a:stretch/>
        </p:blipFill>
        <p:spPr>
          <a:xfrm>
            <a:off x="0" y="0"/>
            <a:ext cx="12192000" cy="6285298"/>
          </a:xfrm>
          <a:prstGeom prst="rect">
            <a:avLst/>
          </a:prstGeom>
          <a:noFill/>
          <a:ln>
            <a:noFill/>
          </a:ln>
        </p:spPr>
      </p:pic>
      <p:sp>
        <p:nvSpPr>
          <p:cNvPr id="33" name="Google Shape;33;p25"/>
          <p:cNvSpPr/>
          <p:nvPr/>
        </p:nvSpPr>
        <p:spPr>
          <a:xfrm>
            <a:off x="0" y="6285297"/>
            <a:ext cx="12192000" cy="572703"/>
          </a:xfrm>
          <a:prstGeom prst="rect">
            <a:avLst/>
          </a:prstGeom>
          <a:solidFill>
            <a:srgbClr val="C0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4" name="Google Shape;34;p25"/>
          <p:cNvSpPr txBox="1"/>
          <p:nvPr/>
        </p:nvSpPr>
        <p:spPr>
          <a:xfrm>
            <a:off x="57150" y="6418877"/>
            <a:ext cx="2743200"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00">
                <a:solidFill>
                  <a:schemeClr val="lt1"/>
                </a:solidFill>
                <a:latin typeface="Arial"/>
                <a:ea typeface="Arial"/>
                <a:cs typeface="Arial"/>
                <a:sym typeface="Arial"/>
              </a:rPr>
              <a:t>career.cornell.edu</a:t>
            </a:r>
            <a:endParaRPr/>
          </a:p>
        </p:txBody>
      </p:sp>
      <p:pic>
        <p:nvPicPr>
          <p:cNvPr id="35" name="Google Shape;35;p25"/>
          <p:cNvPicPr preferRelativeResize="0"/>
          <p:nvPr/>
        </p:nvPicPr>
        <p:blipFill rotWithShape="1">
          <a:blip r:embed="rId3">
            <a:alphaModFix/>
          </a:blip>
          <a:srcRect/>
          <a:stretch/>
        </p:blipFill>
        <p:spPr>
          <a:xfrm>
            <a:off x="748748" y="410347"/>
            <a:ext cx="2636235" cy="820999"/>
          </a:xfrm>
          <a:prstGeom prst="rect">
            <a:avLst/>
          </a:prstGeom>
          <a:noFill/>
          <a:ln>
            <a:noFill/>
          </a:ln>
        </p:spPr>
      </p:pic>
    </p:spTree>
    <p:extLst>
      <p:ext uri="{BB962C8B-B14F-4D97-AF65-F5344CB8AC3E}">
        <p14:creationId xmlns:p14="http://schemas.microsoft.com/office/powerpoint/2010/main" val="71890526"/>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44"/>
        <p:cNvGrpSpPr/>
        <p:nvPr/>
      </p:nvGrpSpPr>
      <p:grpSpPr>
        <a:xfrm>
          <a:off x="0" y="0"/>
          <a:ext cx="0" cy="0"/>
          <a:chOff x="0" y="0"/>
          <a:chExt cx="0" cy="0"/>
        </a:xfrm>
      </p:grpSpPr>
      <p:sp>
        <p:nvSpPr>
          <p:cNvPr id="45" name="Google Shape;45;p2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4400"/>
              <a:buFont typeface="Arial"/>
              <a:buNone/>
              <a:defRPr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6" name="Google Shape;46;p27"/>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7" name="Google Shape;47;p27"/>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8" name="Google Shape;48;p2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2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0" name="Google Shape;50;p2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
        <p:nvSpPr>
          <p:cNvPr id="51" name="Google Shape;51;p27"/>
          <p:cNvSpPr/>
          <p:nvPr/>
        </p:nvSpPr>
        <p:spPr>
          <a:xfrm>
            <a:off x="0" y="6285297"/>
            <a:ext cx="12192000" cy="572703"/>
          </a:xfrm>
          <a:prstGeom prst="rect">
            <a:avLst/>
          </a:prstGeom>
          <a:solidFill>
            <a:srgbClr val="C0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2" name="Google Shape;52;p27"/>
          <p:cNvSpPr/>
          <p:nvPr/>
        </p:nvSpPr>
        <p:spPr>
          <a:xfrm>
            <a:off x="0" y="6285297"/>
            <a:ext cx="12192000" cy="572703"/>
          </a:xfrm>
          <a:prstGeom prst="rect">
            <a:avLst/>
          </a:prstGeom>
          <a:solidFill>
            <a:srgbClr val="C0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3" name="Google Shape;53;p27"/>
          <p:cNvSpPr txBox="1"/>
          <p:nvPr/>
        </p:nvSpPr>
        <p:spPr>
          <a:xfrm>
            <a:off x="57150" y="6418877"/>
            <a:ext cx="2743200"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00">
                <a:solidFill>
                  <a:schemeClr val="lt1"/>
                </a:solidFill>
                <a:latin typeface="Arial"/>
                <a:ea typeface="Arial"/>
                <a:cs typeface="Arial"/>
                <a:sym typeface="Arial"/>
              </a:rPr>
              <a:t>career.cornell.edu</a:t>
            </a:r>
            <a:endParaRPr/>
          </a:p>
        </p:txBody>
      </p:sp>
    </p:spTree>
    <p:extLst>
      <p:ext uri="{BB962C8B-B14F-4D97-AF65-F5344CB8AC3E}">
        <p14:creationId xmlns:p14="http://schemas.microsoft.com/office/powerpoint/2010/main" val="2027675923"/>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63"/>
        <p:cNvGrpSpPr/>
        <p:nvPr/>
      </p:nvGrpSpPr>
      <p:grpSpPr>
        <a:xfrm>
          <a:off x="0" y="0"/>
          <a:ext cx="0" cy="0"/>
          <a:chOff x="0" y="0"/>
          <a:chExt cx="0" cy="0"/>
        </a:xfrm>
      </p:grpSpPr>
      <p:sp>
        <p:nvSpPr>
          <p:cNvPr id="64" name="Google Shape;64;p29"/>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4400"/>
              <a:buFont typeface="Arial"/>
              <a:buNone/>
              <a:defRPr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5" name="Google Shape;65;p29"/>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66" name="Google Shape;66;p29"/>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7" name="Google Shape;67;p29"/>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68" name="Google Shape;68;p29"/>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9" name="Google Shape;69;p2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2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2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
        <p:nvSpPr>
          <p:cNvPr id="72" name="Google Shape;72;p29"/>
          <p:cNvSpPr/>
          <p:nvPr/>
        </p:nvSpPr>
        <p:spPr>
          <a:xfrm>
            <a:off x="0" y="6285297"/>
            <a:ext cx="12192000" cy="572703"/>
          </a:xfrm>
          <a:prstGeom prst="rect">
            <a:avLst/>
          </a:prstGeom>
          <a:solidFill>
            <a:srgbClr val="C0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73" name="Google Shape;73;p29"/>
          <p:cNvSpPr/>
          <p:nvPr/>
        </p:nvSpPr>
        <p:spPr>
          <a:xfrm>
            <a:off x="0" y="6285297"/>
            <a:ext cx="12192000" cy="572703"/>
          </a:xfrm>
          <a:prstGeom prst="rect">
            <a:avLst/>
          </a:prstGeom>
          <a:solidFill>
            <a:srgbClr val="C0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74" name="Google Shape;74;p29"/>
          <p:cNvSpPr txBox="1"/>
          <p:nvPr/>
        </p:nvSpPr>
        <p:spPr>
          <a:xfrm>
            <a:off x="57150" y="6418877"/>
            <a:ext cx="2743200"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00">
                <a:solidFill>
                  <a:schemeClr val="lt1"/>
                </a:solidFill>
                <a:latin typeface="Arial"/>
                <a:ea typeface="Arial"/>
                <a:cs typeface="Arial"/>
                <a:sym typeface="Arial"/>
              </a:rPr>
              <a:t>career.cornell.edu</a:t>
            </a:r>
            <a:endParaRPr/>
          </a:p>
        </p:txBody>
      </p:sp>
    </p:spTree>
    <p:extLst>
      <p:ext uri="{BB962C8B-B14F-4D97-AF65-F5344CB8AC3E}">
        <p14:creationId xmlns:p14="http://schemas.microsoft.com/office/powerpoint/2010/main" val="3525923150"/>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matchingName="1_Section Header">
  <p:cSld name="1_Section Header">
    <p:spTree>
      <p:nvGrpSpPr>
        <p:cNvPr id="1" name="Shape 82"/>
        <p:cNvGrpSpPr/>
        <p:nvPr/>
      </p:nvGrpSpPr>
      <p:grpSpPr>
        <a:xfrm>
          <a:off x="0" y="0"/>
          <a:ext cx="0" cy="0"/>
          <a:chOff x="0" y="0"/>
          <a:chExt cx="0" cy="0"/>
        </a:xfrm>
      </p:grpSpPr>
      <p:sp>
        <p:nvSpPr>
          <p:cNvPr id="83" name="Google Shape;83;p3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4" name="Google Shape;84;p3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5" name="Google Shape;85;p3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a:solidFill>
                  <a:schemeClr val="lt1"/>
                </a:solidFill>
                <a:latin typeface="Arial"/>
                <a:ea typeface="Arial"/>
                <a:cs typeface="Arial"/>
                <a:sym typeface="Arial"/>
              </a:defRPr>
            </a:lvl1pPr>
            <a:lvl2pPr marL="0" lvl="1" indent="0" algn="r">
              <a:spcBef>
                <a:spcPts val="0"/>
              </a:spcBef>
              <a:buNone/>
              <a:defRPr sz="1200">
                <a:solidFill>
                  <a:schemeClr val="lt1"/>
                </a:solidFill>
                <a:latin typeface="Arial"/>
                <a:ea typeface="Arial"/>
                <a:cs typeface="Arial"/>
                <a:sym typeface="Arial"/>
              </a:defRPr>
            </a:lvl2pPr>
            <a:lvl3pPr marL="0" lvl="2" indent="0" algn="r">
              <a:spcBef>
                <a:spcPts val="0"/>
              </a:spcBef>
              <a:buNone/>
              <a:defRPr sz="1200">
                <a:solidFill>
                  <a:schemeClr val="lt1"/>
                </a:solidFill>
                <a:latin typeface="Arial"/>
                <a:ea typeface="Arial"/>
                <a:cs typeface="Arial"/>
                <a:sym typeface="Arial"/>
              </a:defRPr>
            </a:lvl3pPr>
            <a:lvl4pPr marL="0" lvl="3" indent="0" algn="r">
              <a:spcBef>
                <a:spcPts val="0"/>
              </a:spcBef>
              <a:buNone/>
              <a:defRPr sz="1200">
                <a:solidFill>
                  <a:schemeClr val="lt1"/>
                </a:solidFill>
                <a:latin typeface="Arial"/>
                <a:ea typeface="Arial"/>
                <a:cs typeface="Arial"/>
                <a:sym typeface="Arial"/>
              </a:defRPr>
            </a:lvl4pPr>
            <a:lvl5pPr marL="0" lvl="4" indent="0" algn="r">
              <a:spcBef>
                <a:spcPts val="0"/>
              </a:spcBef>
              <a:buNone/>
              <a:defRPr sz="1200">
                <a:solidFill>
                  <a:schemeClr val="lt1"/>
                </a:solidFill>
                <a:latin typeface="Arial"/>
                <a:ea typeface="Arial"/>
                <a:cs typeface="Arial"/>
                <a:sym typeface="Arial"/>
              </a:defRPr>
            </a:lvl5pPr>
            <a:lvl6pPr marL="0" lvl="5" indent="0" algn="r">
              <a:spcBef>
                <a:spcPts val="0"/>
              </a:spcBef>
              <a:buNone/>
              <a:defRPr sz="1200">
                <a:solidFill>
                  <a:schemeClr val="lt1"/>
                </a:solidFill>
                <a:latin typeface="Arial"/>
                <a:ea typeface="Arial"/>
                <a:cs typeface="Arial"/>
                <a:sym typeface="Arial"/>
              </a:defRPr>
            </a:lvl6pPr>
            <a:lvl7pPr marL="0" lvl="6" indent="0" algn="r">
              <a:spcBef>
                <a:spcPts val="0"/>
              </a:spcBef>
              <a:buNone/>
              <a:defRPr sz="1200">
                <a:solidFill>
                  <a:schemeClr val="lt1"/>
                </a:solidFill>
                <a:latin typeface="Arial"/>
                <a:ea typeface="Arial"/>
                <a:cs typeface="Arial"/>
                <a:sym typeface="Arial"/>
              </a:defRPr>
            </a:lvl7pPr>
            <a:lvl8pPr marL="0" lvl="7" indent="0" algn="r">
              <a:spcBef>
                <a:spcPts val="0"/>
              </a:spcBef>
              <a:buNone/>
              <a:defRPr sz="1200">
                <a:solidFill>
                  <a:schemeClr val="lt1"/>
                </a:solidFill>
                <a:latin typeface="Arial"/>
                <a:ea typeface="Arial"/>
                <a:cs typeface="Arial"/>
                <a:sym typeface="Arial"/>
              </a:defRPr>
            </a:lvl8pPr>
            <a:lvl9pPr marL="0" lvl="8" indent="0" algn="r">
              <a:spcBef>
                <a:spcPts val="0"/>
              </a:spcBef>
              <a:buNone/>
              <a:defRPr sz="1200">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
        <p:nvSpPr>
          <p:cNvPr id="86" name="Google Shape;86;p31"/>
          <p:cNvSpPr/>
          <p:nvPr/>
        </p:nvSpPr>
        <p:spPr>
          <a:xfrm>
            <a:off x="0" y="0"/>
            <a:ext cx="12192000" cy="222250"/>
          </a:xfrm>
          <a:prstGeom prst="rect">
            <a:avLst/>
          </a:prstGeom>
          <a:solidFill>
            <a:srgbClr val="B31B1B"/>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87" name="Google Shape;87;p31"/>
          <p:cNvSpPr txBox="1">
            <a:spLocks noGrp="1"/>
          </p:cNvSpPr>
          <p:nvPr>
            <p:ph type="body" idx="1"/>
          </p:nvPr>
        </p:nvSpPr>
        <p:spPr>
          <a:xfrm>
            <a:off x="609600" y="1694520"/>
            <a:ext cx="10972800" cy="447768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3200"/>
              <a:buNone/>
              <a:defRPr sz="3200">
                <a:solidFill>
                  <a:schemeClr val="dk1"/>
                </a:solidFill>
                <a:latin typeface="Arial"/>
                <a:ea typeface="Arial"/>
                <a:cs typeface="Arial"/>
                <a:sym typeface="Aria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8" name="Google Shape;88;p31"/>
          <p:cNvSpPr txBox="1">
            <a:spLocks noGrp="1"/>
          </p:cNvSpPr>
          <p:nvPr>
            <p:ph type="title"/>
          </p:nvPr>
        </p:nvSpPr>
        <p:spPr>
          <a:xfrm>
            <a:off x="609600" y="450936"/>
            <a:ext cx="10987315" cy="1243584"/>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3200"/>
              <a:buFont typeface="Arial"/>
              <a:buNone/>
              <a:defRPr sz="3200" b="1">
                <a:solidFill>
                  <a:schemeClr val="dk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extLst>
      <p:ext uri="{BB962C8B-B14F-4D97-AF65-F5344CB8AC3E}">
        <p14:creationId xmlns:p14="http://schemas.microsoft.com/office/powerpoint/2010/main" val="4761994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theme" Target="../theme/theme1.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51" Type="http://schemas.openxmlformats.org/officeDocument/2006/relationships/image" Target="../media/image1.png"/><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62.xml"/><Relationship Id="rId18" Type="http://schemas.openxmlformats.org/officeDocument/2006/relationships/slideLayout" Target="../slideLayouts/slideLayout67.xml"/><Relationship Id="rId26" Type="http://schemas.openxmlformats.org/officeDocument/2006/relationships/slideLayout" Target="../slideLayouts/slideLayout75.xml"/><Relationship Id="rId3" Type="http://schemas.openxmlformats.org/officeDocument/2006/relationships/slideLayout" Target="../slideLayouts/slideLayout52.xml"/><Relationship Id="rId21" Type="http://schemas.openxmlformats.org/officeDocument/2006/relationships/slideLayout" Target="../slideLayouts/slideLayout70.xml"/><Relationship Id="rId34" Type="http://schemas.openxmlformats.org/officeDocument/2006/relationships/image" Target="../media/image5.emf"/><Relationship Id="rId7" Type="http://schemas.openxmlformats.org/officeDocument/2006/relationships/slideLayout" Target="../slideLayouts/slideLayout56.xml"/><Relationship Id="rId12" Type="http://schemas.openxmlformats.org/officeDocument/2006/relationships/slideLayout" Target="../slideLayouts/slideLayout61.xml"/><Relationship Id="rId17" Type="http://schemas.openxmlformats.org/officeDocument/2006/relationships/slideLayout" Target="../slideLayouts/slideLayout66.xml"/><Relationship Id="rId25" Type="http://schemas.openxmlformats.org/officeDocument/2006/relationships/slideLayout" Target="../slideLayouts/slideLayout74.xml"/><Relationship Id="rId33" Type="http://schemas.openxmlformats.org/officeDocument/2006/relationships/theme" Target="../theme/theme2.xml"/><Relationship Id="rId2" Type="http://schemas.openxmlformats.org/officeDocument/2006/relationships/slideLayout" Target="../slideLayouts/slideLayout51.xml"/><Relationship Id="rId16" Type="http://schemas.openxmlformats.org/officeDocument/2006/relationships/slideLayout" Target="../slideLayouts/slideLayout65.xml"/><Relationship Id="rId20" Type="http://schemas.openxmlformats.org/officeDocument/2006/relationships/slideLayout" Target="../slideLayouts/slideLayout69.xml"/><Relationship Id="rId29" Type="http://schemas.openxmlformats.org/officeDocument/2006/relationships/slideLayout" Target="../slideLayouts/slideLayout78.xml"/><Relationship Id="rId1" Type="http://schemas.openxmlformats.org/officeDocument/2006/relationships/slideLayout" Target="../slideLayouts/slideLayout50.xml"/><Relationship Id="rId6" Type="http://schemas.openxmlformats.org/officeDocument/2006/relationships/slideLayout" Target="../slideLayouts/slideLayout55.xml"/><Relationship Id="rId11" Type="http://schemas.openxmlformats.org/officeDocument/2006/relationships/slideLayout" Target="../slideLayouts/slideLayout60.xml"/><Relationship Id="rId24" Type="http://schemas.openxmlformats.org/officeDocument/2006/relationships/slideLayout" Target="../slideLayouts/slideLayout73.xml"/><Relationship Id="rId32" Type="http://schemas.openxmlformats.org/officeDocument/2006/relationships/slideLayout" Target="../slideLayouts/slideLayout81.xml"/><Relationship Id="rId5" Type="http://schemas.openxmlformats.org/officeDocument/2006/relationships/slideLayout" Target="../slideLayouts/slideLayout54.xml"/><Relationship Id="rId15" Type="http://schemas.openxmlformats.org/officeDocument/2006/relationships/slideLayout" Target="../slideLayouts/slideLayout64.xml"/><Relationship Id="rId23" Type="http://schemas.openxmlformats.org/officeDocument/2006/relationships/slideLayout" Target="../slideLayouts/slideLayout72.xml"/><Relationship Id="rId28" Type="http://schemas.openxmlformats.org/officeDocument/2006/relationships/slideLayout" Target="../slideLayouts/slideLayout77.xml"/><Relationship Id="rId10" Type="http://schemas.openxmlformats.org/officeDocument/2006/relationships/slideLayout" Target="../slideLayouts/slideLayout59.xml"/><Relationship Id="rId19" Type="http://schemas.openxmlformats.org/officeDocument/2006/relationships/slideLayout" Target="../slideLayouts/slideLayout68.xml"/><Relationship Id="rId31" Type="http://schemas.openxmlformats.org/officeDocument/2006/relationships/slideLayout" Target="../slideLayouts/slideLayout80.xml"/><Relationship Id="rId4" Type="http://schemas.openxmlformats.org/officeDocument/2006/relationships/slideLayout" Target="../slideLayouts/slideLayout53.xml"/><Relationship Id="rId9" Type="http://schemas.openxmlformats.org/officeDocument/2006/relationships/slideLayout" Target="../slideLayouts/slideLayout58.xml"/><Relationship Id="rId14" Type="http://schemas.openxmlformats.org/officeDocument/2006/relationships/slideLayout" Target="../slideLayouts/slideLayout63.xml"/><Relationship Id="rId22" Type="http://schemas.openxmlformats.org/officeDocument/2006/relationships/slideLayout" Target="../slideLayouts/slideLayout71.xml"/><Relationship Id="rId27" Type="http://schemas.openxmlformats.org/officeDocument/2006/relationships/slideLayout" Target="../slideLayouts/slideLayout76.xml"/><Relationship Id="rId30" Type="http://schemas.openxmlformats.org/officeDocument/2006/relationships/slideLayout" Target="../slideLayouts/slideLayout79.xml"/><Relationship Id="rId8" Type="http://schemas.openxmlformats.org/officeDocument/2006/relationships/slideLayout" Target="../slideLayouts/slideLayout57.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94.xml"/><Relationship Id="rId18" Type="http://schemas.openxmlformats.org/officeDocument/2006/relationships/slideLayout" Target="../slideLayouts/slideLayout99.xml"/><Relationship Id="rId26" Type="http://schemas.openxmlformats.org/officeDocument/2006/relationships/slideLayout" Target="../slideLayouts/slideLayout107.xml"/><Relationship Id="rId3" Type="http://schemas.openxmlformats.org/officeDocument/2006/relationships/slideLayout" Target="../slideLayouts/slideLayout84.xml"/><Relationship Id="rId21" Type="http://schemas.openxmlformats.org/officeDocument/2006/relationships/slideLayout" Target="../slideLayouts/slideLayout102.xml"/><Relationship Id="rId7" Type="http://schemas.openxmlformats.org/officeDocument/2006/relationships/slideLayout" Target="../slideLayouts/slideLayout88.xml"/><Relationship Id="rId12" Type="http://schemas.openxmlformats.org/officeDocument/2006/relationships/slideLayout" Target="../slideLayouts/slideLayout93.xml"/><Relationship Id="rId17" Type="http://schemas.openxmlformats.org/officeDocument/2006/relationships/slideLayout" Target="../slideLayouts/slideLayout98.xml"/><Relationship Id="rId25" Type="http://schemas.openxmlformats.org/officeDocument/2006/relationships/slideLayout" Target="../slideLayouts/slideLayout106.xml"/><Relationship Id="rId33" Type="http://schemas.openxmlformats.org/officeDocument/2006/relationships/theme" Target="../theme/theme3.xml"/><Relationship Id="rId2" Type="http://schemas.openxmlformats.org/officeDocument/2006/relationships/slideLayout" Target="../slideLayouts/slideLayout83.xml"/><Relationship Id="rId16" Type="http://schemas.openxmlformats.org/officeDocument/2006/relationships/slideLayout" Target="../slideLayouts/slideLayout97.xml"/><Relationship Id="rId20" Type="http://schemas.openxmlformats.org/officeDocument/2006/relationships/slideLayout" Target="../slideLayouts/slideLayout101.xml"/><Relationship Id="rId29" Type="http://schemas.openxmlformats.org/officeDocument/2006/relationships/slideLayout" Target="../slideLayouts/slideLayout110.xml"/><Relationship Id="rId1" Type="http://schemas.openxmlformats.org/officeDocument/2006/relationships/slideLayout" Target="../slideLayouts/slideLayout82.xml"/><Relationship Id="rId6" Type="http://schemas.openxmlformats.org/officeDocument/2006/relationships/slideLayout" Target="../slideLayouts/slideLayout87.xml"/><Relationship Id="rId11" Type="http://schemas.openxmlformats.org/officeDocument/2006/relationships/slideLayout" Target="../slideLayouts/slideLayout92.xml"/><Relationship Id="rId24" Type="http://schemas.openxmlformats.org/officeDocument/2006/relationships/slideLayout" Target="../slideLayouts/slideLayout105.xml"/><Relationship Id="rId32" Type="http://schemas.openxmlformats.org/officeDocument/2006/relationships/slideLayout" Target="../slideLayouts/slideLayout113.xml"/><Relationship Id="rId5" Type="http://schemas.openxmlformats.org/officeDocument/2006/relationships/slideLayout" Target="../slideLayouts/slideLayout86.xml"/><Relationship Id="rId15" Type="http://schemas.openxmlformats.org/officeDocument/2006/relationships/slideLayout" Target="../slideLayouts/slideLayout96.xml"/><Relationship Id="rId23" Type="http://schemas.openxmlformats.org/officeDocument/2006/relationships/slideLayout" Target="../slideLayouts/slideLayout104.xml"/><Relationship Id="rId28" Type="http://schemas.openxmlformats.org/officeDocument/2006/relationships/slideLayout" Target="../slideLayouts/slideLayout109.xml"/><Relationship Id="rId10" Type="http://schemas.openxmlformats.org/officeDocument/2006/relationships/slideLayout" Target="../slideLayouts/slideLayout91.xml"/><Relationship Id="rId19" Type="http://schemas.openxmlformats.org/officeDocument/2006/relationships/slideLayout" Target="../slideLayouts/slideLayout100.xml"/><Relationship Id="rId31" Type="http://schemas.openxmlformats.org/officeDocument/2006/relationships/slideLayout" Target="../slideLayouts/slideLayout112.xml"/><Relationship Id="rId4" Type="http://schemas.openxmlformats.org/officeDocument/2006/relationships/slideLayout" Target="../slideLayouts/slideLayout85.xml"/><Relationship Id="rId9" Type="http://schemas.openxmlformats.org/officeDocument/2006/relationships/slideLayout" Target="../slideLayouts/slideLayout90.xml"/><Relationship Id="rId14" Type="http://schemas.openxmlformats.org/officeDocument/2006/relationships/slideLayout" Target="../slideLayouts/slideLayout95.xml"/><Relationship Id="rId22" Type="http://schemas.openxmlformats.org/officeDocument/2006/relationships/slideLayout" Target="../slideLayouts/slideLayout103.xml"/><Relationship Id="rId27" Type="http://schemas.openxmlformats.org/officeDocument/2006/relationships/slideLayout" Target="../slideLayouts/slideLayout108.xml"/><Relationship Id="rId30" Type="http://schemas.openxmlformats.org/officeDocument/2006/relationships/slideLayout" Target="../slideLayouts/slideLayout111.xml"/><Relationship Id="rId8" Type="http://schemas.openxmlformats.org/officeDocument/2006/relationships/slideLayout" Target="../slideLayouts/slideLayout89.xml"/></Relationships>
</file>

<file path=ppt/slideMasters/_rels/slideMaster4.xml.rels><?xml version="1.0" encoding="UTF-8" standalone="yes"?>
<Relationships xmlns="http://schemas.openxmlformats.org/package/2006/relationships"><Relationship Id="rId13" Type="http://schemas.openxmlformats.org/officeDocument/2006/relationships/slideLayout" Target="../slideLayouts/slideLayout126.xml"/><Relationship Id="rId18" Type="http://schemas.openxmlformats.org/officeDocument/2006/relationships/slideLayout" Target="../slideLayouts/slideLayout131.xml"/><Relationship Id="rId26" Type="http://schemas.openxmlformats.org/officeDocument/2006/relationships/slideLayout" Target="../slideLayouts/slideLayout139.xml"/><Relationship Id="rId39" Type="http://schemas.openxmlformats.org/officeDocument/2006/relationships/slideLayout" Target="../slideLayouts/slideLayout152.xml"/><Relationship Id="rId21" Type="http://schemas.openxmlformats.org/officeDocument/2006/relationships/slideLayout" Target="../slideLayouts/slideLayout134.xml"/><Relationship Id="rId34" Type="http://schemas.openxmlformats.org/officeDocument/2006/relationships/slideLayout" Target="../slideLayouts/slideLayout147.xml"/><Relationship Id="rId42" Type="http://schemas.openxmlformats.org/officeDocument/2006/relationships/slideLayout" Target="../slideLayouts/slideLayout155.xml"/><Relationship Id="rId47" Type="http://schemas.openxmlformats.org/officeDocument/2006/relationships/slideLayout" Target="../slideLayouts/slideLayout160.xml"/><Relationship Id="rId7" Type="http://schemas.openxmlformats.org/officeDocument/2006/relationships/slideLayout" Target="../slideLayouts/slideLayout120.xml"/><Relationship Id="rId2" Type="http://schemas.openxmlformats.org/officeDocument/2006/relationships/slideLayout" Target="../slideLayouts/slideLayout115.xml"/><Relationship Id="rId16" Type="http://schemas.openxmlformats.org/officeDocument/2006/relationships/slideLayout" Target="../slideLayouts/slideLayout129.xml"/><Relationship Id="rId29" Type="http://schemas.openxmlformats.org/officeDocument/2006/relationships/slideLayout" Target="../slideLayouts/slideLayout142.xml"/><Relationship Id="rId1" Type="http://schemas.openxmlformats.org/officeDocument/2006/relationships/slideLayout" Target="../slideLayouts/slideLayout114.xml"/><Relationship Id="rId6" Type="http://schemas.openxmlformats.org/officeDocument/2006/relationships/slideLayout" Target="../slideLayouts/slideLayout119.xml"/><Relationship Id="rId11" Type="http://schemas.openxmlformats.org/officeDocument/2006/relationships/slideLayout" Target="../slideLayouts/slideLayout124.xml"/><Relationship Id="rId24" Type="http://schemas.openxmlformats.org/officeDocument/2006/relationships/slideLayout" Target="../slideLayouts/slideLayout137.xml"/><Relationship Id="rId32" Type="http://schemas.openxmlformats.org/officeDocument/2006/relationships/slideLayout" Target="../slideLayouts/slideLayout145.xml"/><Relationship Id="rId37" Type="http://schemas.openxmlformats.org/officeDocument/2006/relationships/slideLayout" Target="../slideLayouts/slideLayout150.xml"/><Relationship Id="rId40" Type="http://schemas.openxmlformats.org/officeDocument/2006/relationships/slideLayout" Target="../slideLayouts/slideLayout153.xml"/><Relationship Id="rId45" Type="http://schemas.openxmlformats.org/officeDocument/2006/relationships/slideLayout" Target="../slideLayouts/slideLayout158.xml"/><Relationship Id="rId5" Type="http://schemas.openxmlformats.org/officeDocument/2006/relationships/slideLayout" Target="../slideLayouts/slideLayout118.xml"/><Relationship Id="rId15" Type="http://schemas.openxmlformats.org/officeDocument/2006/relationships/slideLayout" Target="../slideLayouts/slideLayout128.xml"/><Relationship Id="rId23" Type="http://schemas.openxmlformats.org/officeDocument/2006/relationships/slideLayout" Target="../slideLayouts/slideLayout136.xml"/><Relationship Id="rId28" Type="http://schemas.openxmlformats.org/officeDocument/2006/relationships/slideLayout" Target="../slideLayouts/slideLayout141.xml"/><Relationship Id="rId36" Type="http://schemas.openxmlformats.org/officeDocument/2006/relationships/slideLayout" Target="../slideLayouts/slideLayout149.xml"/><Relationship Id="rId10" Type="http://schemas.openxmlformats.org/officeDocument/2006/relationships/slideLayout" Target="../slideLayouts/slideLayout123.xml"/><Relationship Id="rId19" Type="http://schemas.openxmlformats.org/officeDocument/2006/relationships/slideLayout" Target="../slideLayouts/slideLayout132.xml"/><Relationship Id="rId31" Type="http://schemas.openxmlformats.org/officeDocument/2006/relationships/slideLayout" Target="../slideLayouts/slideLayout144.xml"/><Relationship Id="rId44" Type="http://schemas.openxmlformats.org/officeDocument/2006/relationships/slideLayout" Target="../slideLayouts/slideLayout157.xml"/><Relationship Id="rId4" Type="http://schemas.openxmlformats.org/officeDocument/2006/relationships/slideLayout" Target="../slideLayouts/slideLayout117.xml"/><Relationship Id="rId9" Type="http://schemas.openxmlformats.org/officeDocument/2006/relationships/slideLayout" Target="../slideLayouts/slideLayout122.xml"/><Relationship Id="rId14" Type="http://schemas.openxmlformats.org/officeDocument/2006/relationships/slideLayout" Target="../slideLayouts/slideLayout127.xml"/><Relationship Id="rId22" Type="http://schemas.openxmlformats.org/officeDocument/2006/relationships/slideLayout" Target="../slideLayouts/slideLayout135.xml"/><Relationship Id="rId27" Type="http://schemas.openxmlformats.org/officeDocument/2006/relationships/slideLayout" Target="../slideLayouts/slideLayout140.xml"/><Relationship Id="rId30" Type="http://schemas.openxmlformats.org/officeDocument/2006/relationships/slideLayout" Target="../slideLayouts/slideLayout143.xml"/><Relationship Id="rId35" Type="http://schemas.openxmlformats.org/officeDocument/2006/relationships/slideLayout" Target="../slideLayouts/slideLayout148.xml"/><Relationship Id="rId43" Type="http://schemas.openxmlformats.org/officeDocument/2006/relationships/slideLayout" Target="../slideLayouts/slideLayout156.xml"/><Relationship Id="rId48" Type="http://schemas.openxmlformats.org/officeDocument/2006/relationships/theme" Target="../theme/theme4.xml"/><Relationship Id="rId8" Type="http://schemas.openxmlformats.org/officeDocument/2006/relationships/slideLayout" Target="../slideLayouts/slideLayout121.xml"/><Relationship Id="rId3" Type="http://schemas.openxmlformats.org/officeDocument/2006/relationships/slideLayout" Target="../slideLayouts/slideLayout116.xml"/><Relationship Id="rId12" Type="http://schemas.openxmlformats.org/officeDocument/2006/relationships/slideLayout" Target="../slideLayouts/slideLayout125.xml"/><Relationship Id="rId17" Type="http://schemas.openxmlformats.org/officeDocument/2006/relationships/slideLayout" Target="../slideLayouts/slideLayout130.xml"/><Relationship Id="rId25" Type="http://schemas.openxmlformats.org/officeDocument/2006/relationships/slideLayout" Target="../slideLayouts/slideLayout138.xml"/><Relationship Id="rId33" Type="http://schemas.openxmlformats.org/officeDocument/2006/relationships/slideLayout" Target="../slideLayouts/slideLayout146.xml"/><Relationship Id="rId38" Type="http://schemas.openxmlformats.org/officeDocument/2006/relationships/slideLayout" Target="../slideLayouts/slideLayout151.xml"/><Relationship Id="rId46" Type="http://schemas.openxmlformats.org/officeDocument/2006/relationships/slideLayout" Target="../slideLayouts/slideLayout159.xml"/><Relationship Id="rId20" Type="http://schemas.openxmlformats.org/officeDocument/2006/relationships/slideLayout" Target="../slideLayouts/slideLayout133.xml"/><Relationship Id="rId41" Type="http://schemas.openxmlformats.org/officeDocument/2006/relationships/slideLayout" Target="../slideLayouts/slideLayout154.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163.xml"/><Relationship Id="rId2" Type="http://schemas.openxmlformats.org/officeDocument/2006/relationships/slideLayout" Target="../slideLayouts/slideLayout162.xml"/><Relationship Id="rId1" Type="http://schemas.openxmlformats.org/officeDocument/2006/relationships/slideLayout" Target="../slideLayouts/slideLayout161.xml"/><Relationship Id="rId6" Type="http://schemas.openxmlformats.org/officeDocument/2006/relationships/theme" Target="../theme/theme5.xml"/><Relationship Id="rId5" Type="http://schemas.openxmlformats.org/officeDocument/2006/relationships/slideLayout" Target="../slideLayouts/slideLayout165.xml"/><Relationship Id="rId4" Type="http://schemas.openxmlformats.org/officeDocument/2006/relationships/slideLayout" Target="../slideLayouts/slideLayout16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1371600" y="685800"/>
            <a:ext cx="9601200" cy="1485900"/>
          </a:xfrm>
          <a:prstGeom prst="rect">
            <a:avLst/>
          </a:prstGeom>
          <a:noFill/>
          <a:ln>
            <a:noFill/>
          </a:ln>
        </p:spPr>
        <p:txBody>
          <a:bodyPr spcFirstLastPara="1" wrap="square" lIns="91425" tIns="45700" rIns="91425" bIns="45700" anchor="t" anchorCtr="0">
            <a:normAutofit/>
          </a:bodyPr>
          <a:lstStyle>
            <a:lvl1pPr marR="0" lvl="0" algn="l" rtl="0">
              <a:lnSpc>
                <a:spcPct val="89000"/>
              </a:lnSpc>
              <a:spcBef>
                <a:spcPts val="0"/>
              </a:spcBef>
              <a:spcAft>
                <a:spcPts val="0"/>
              </a:spcAft>
              <a:buClr>
                <a:schemeClr val="dk2"/>
              </a:buClr>
              <a:buSzPts val="4400"/>
              <a:buFont typeface="Arial Black"/>
              <a:buNone/>
              <a:defRPr sz="4400" b="1" i="0" u="none" strike="noStrike" cap="none">
                <a:solidFill>
                  <a:schemeClr val="dk2"/>
                </a:solidFill>
                <a:latin typeface="Arial Black"/>
                <a:ea typeface="Arial Black"/>
                <a:cs typeface="Arial Black"/>
                <a:sym typeface="Arial Black"/>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1"/>
          <p:cNvSpPr txBox="1">
            <a:spLocks noGrp="1"/>
          </p:cNvSpPr>
          <p:nvPr>
            <p:ph type="body" idx="1"/>
          </p:nvPr>
        </p:nvSpPr>
        <p:spPr>
          <a:xfrm>
            <a:off x="1371600" y="2286000"/>
            <a:ext cx="9601200" cy="3581400"/>
          </a:xfrm>
          <a:prstGeom prst="rect">
            <a:avLst/>
          </a:prstGeom>
          <a:noFill/>
          <a:ln>
            <a:noFill/>
          </a:ln>
        </p:spPr>
        <p:txBody>
          <a:bodyPr spcFirstLastPara="1" wrap="square" lIns="91425" tIns="45700" rIns="91425" bIns="45700" anchor="t" anchorCtr="0">
            <a:normAutofit/>
          </a:bodyPr>
          <a:lstStyle>
            <a:lvl1pPr marL="457200" marR="0" lvl="0" indent="-355600" algn="l" rtl="0">
              <a:lnSpc>
                <a:spcPct val="94000"/>
              </a:lnSpc>
              <a:spcBef>
                <a:spcPts val="1000"/>
              </a:spcBef>
              <a:spcAft>
                <a:spcPts val="0"/>
              </a:spcAft>
              <a:buClr>
                <a:schemeClr val="dk2"/>
              </a:buClr>
              <a:buSzPts val="2000"/>
              <a:buFont typeface="Libre Franklin"/>
              <a:buChar char="■"/>
              <a:defRPr sz="2000" b="0" i="0" u="none" strike="noStrike" cap="none">
                <a:solidFill>
                  <a:schemeClr val="dk2"/>
                </a:solidFill>
                <a:latin typeface="Arial"/>
                <a:ea typeface="Arial"/>
                <a:cs typeface="Arial"/>
                <a:sym typeface="Arial"/>
              </a:defRPr>
            </a:lvl1pPr>
            <a:lvl2pPr marL="914400" marR="0" lvl="1" indent="-355600" algn="l" rtl="0">
              <a:lnSpc>
                <a:spcPct val="94000"/>
              </a:lnSpc>
              <a:spcBef>
                <a:spcPts val="500"/>
              </a:spcBef>
              <a:spcAft>
                <a:spcPts val="0"/>
              </a:spcAft>
              <a:buClr>
                <a:schemeClr val="dk2"/>
              </a:buClr>
              <a:buSzPts val="2000"/>
              <a:buFont typeface="Libre Franklin"/>
              <a:buChar char="–"/>
              <a:defRPr sz="2000" b="0" i="0" u="none" strike="noStrike" cap="none">
                <a:solidFill>
                  <a:schemeClr val="dk2"/>
                </a:solidFill>
                <a:latin typeface="Arial"/>
                <a:ea typeface="Arial"/>
                <a:cs typeface="Arial"/>
                <a:sym typeface="Arial"/>
              </a:defRPr>
            </a:lvl2pPr>
            <a:lvl3pPr marL="1371600" marR="0" lvl="2" indent="-342900" algn="l" rtl="0">
              <a:lnSpc>
                <a:spcPct val="94000"/>
              </a:lnSpc>
              <a:spcBef>
                <a:spcPts val="500"/>
              </a:spcBef>
              <a:spcAft>
                <a:spcPts val="0"/>
              </a:spcAft>
              <a:buClr>
                <a:schemeClr val="dk2"/>
              </a:buClr>
              <a:buSzPts val="1800"/>
              <a:buFont typeface="Libre Franklin"/>
              <a:buChar char="■"/>
              <a:defRPr sz="1800" b="0" i="0" u="none" strike="noStrike" cap="none">
                <a:solidFill>
                  <a:schemeClr val="dk2"/>
                </a:solidFill>
                <a:latin typeface="Arial"/>
                <a:ea typeface="Arial"/>
                <a:cs typeface="Arial"/>
                <a:sym typeface="Arial"/>
              </a:defRPr>
            </a:lvl3pPr>
            <a:lvl4pPr marL="1828800" marR="0" lvl="3" indent="-342900" algn="l" rtl="0">
              <a:lnSpc>
                <a:spcPct val="94000"/>
              </a:lnSpc>
              <a:spcBef>
                <a:spcPts val="500"/>
              </a:spcBef>
              <a:spcAft>
                <a:spcPts val="0"/>
              </a:spcAft>
              <a:buClr>
                <a:schemeClr val="dk2"/>
              </a:buClr>
              <a:buSzPts val="1800"/>
              <a:buFont typeface="Libre Franklin"/>
              <a:buChar char="–"/>
              <a:defRPr sz="1800" b="0" i="0" u="none" strike="noStrike" cap="none">
                <a:solidFill>
                  <a:schemeClr val="dk2"/>
                </a:solidFill>
                <a:latin typeface="Arial"/>
                <a:ea typeface="Arial"/>
                <a:cs typeface="Arial"/>
                <a:sym typeface="Arial"/>
              </a:defRPr>
            </a:lvl4pPr>
            <a:lvl5pPr marL="2286000" marR="0" lvl="4" indent="-330200" algn="l" rtl="0">
              <a:lnSpc>
                <a:spcPct val="94000"/>
              </a:lnSpc>
              <a:spcBef>
                <a:spcPts val="500"/>
              </a:spcBef>
              <a:spcAft>
                <a:spcPts val="0"/>
              </a:spcAft>
              <a:buClr>
                <a:schemeClr val="dk2"/>
              </a:buClr>
              <a:buSzPts val="1600"/>
              <a:buFont typeface="Libre Franklin"/>
              <a:buChar char="■"/>
              <a:defRPr sz="1600" b="0" i="0" u="none" strike="noStrike" cap="none">
                <a:solidFill>
                  <a:schemeClr val="dk2"/>
                </a:solidFill>
                <a:latin typeface="Arial"/>
                <a:ea typeface="Arial"/>
                <a:cs typeface="Arial"/>
                <a:sym typeface="Arial"/>
              </a:defRPr>
            </a:lvl5pPr>
            <a:lvl6pPr marL="2743200" marR="0" lvl="5" indent="-330200" algn="l" rtl="0">
              <a:lnSpc>
                <a:spcPct val="94000"/>
              </a:lnSpc>
              <a:spcBef>
                <a:spcPts val="500"/>
              </a:spcBef>
              <a:spcAft>
                <a:spcPts val="0"/>
              </a:spcAft>
              <a:buClr>
                <a:schemeClr val="dk2"/>
              </a:buClr>
              <a:buSzPts val="1600"/>
              <a:buFont typeface="Libre Franklin"/>
              <a:buChar char="–"/>
              <a:defRPr sz="1600" b="0" i="1" u="none" strike="noStrike" cap="none">
                <a:solidFill>
                  <a:schemeClr val="dk2"/>
                </a:solidFill>
                <a:latin typeface="Arial"/>
                <a:ea typeface="Arial"/>
                <a:cs typeface="Arial"/>
                <a:sym typeface="Arial"/>
              </a:defRPr>
            </a:lvl6pPr>
            <a:lvl7pPr marL="3200400" marR="0" lvl="6" indent="-317500" algn="l" rtl="0">
              <a:lnSpc>
                <a:spcPct val="94000"/>
              </a:lnSpc>
              <a:spcBef>
                <a:spcPts val="500"/>
              </a:spcBef>
              <a:spcAft>
                <a:spcPts val="0"/>
              </a:spcAft>
              <a:buClr>
                <a:schemeClr val="dk2"/>
              </a:buClr>
              <a:buSzPts val="1400"/>
              <a:buFont typeface="Libre Franklin"/>
              <a:buChar char="■"/>
              <a:defRPr sz="1400" b="0" i="0" u="none" strike="noStrike" cap="none">
                <a:solidFill>
                  <a:schemeClr val="dk2"/>
                </a:solidFill>
                <a:latin typeface="Arial"/>
                <a:ea typeface="Arial"/>
                <a:cs typeface="Arial"/>
                <a:sym typeface="Arial"/>
              </a:defRPr>
            </a:lvl7pPr>
            <a:lvl8pPr marL="3657600" marR="0" lvl="7" indent="-317500" algn="l" rtl="0">
              <a:lnSpc>
                <a:spcPct val="94000"/>
              </a:lnSpc>
              <a:spcBef>
                <a:spcPts val="500"/>
              </a:spcBef>
              <a:spcAft>
                <a:spcPts val="0"/>
              </a:spcAft>
              <a:buClr>
                <a:schemeClr val="dk2"/>
              </a:buClr>
              <a:buSzPts val="1400"/>
              <a:buFont typeface="Libre Franklin"/>
              <a:buChar char="–"/>
              <a:defRPr sz="1400" b="0" i="1" u="none" strike="noStrike" cap="none">
                <a:solidFill>
                  <a:schemeClr val="dk2"/>
                </a:solidFill>
                <a:latin typeface="Arial"/>
                <a:ea typeface="Arial"/>
                <a:cs typeface="Arial"/>
                <a:sym typeface="Arial"/>
              </a:defRPr>
            </a:lvl8pPr>
            <a:lvl9pPr marL="4114800" marR="0" lvl="8" indent="-317500" algn="l" rtl="0">
              <a:lnSpc>
                <a:spcPct val="94000"/>
              </a:lnSpc>
              <a:spcBef>
                <a:spcPts val="500"/>
              </a:spcBef>
              <a:spcAft>
                <a:spcPts val="200"/>
              </a:spcAft>
              <a:buClr>
                <a:schemeClr val="dk2"/>
              </a:buClr>
              <a:buSzPts val="1400"/>
              <a:buFont typeface="Libre Franklin"/>
              <a:buChar char="■"/>
              <a:defRPr sz="1400" b="0" i="0" u="none" strike="noStrike" cap="none">
                <a:solidFill>
                  <a:schemeClr val="dk2"/>
                </a:solidFill>
                <a:latin typeface="Arial"/>
                <a:ea typeface="Arial"/>
                <a:cs typeface="Arial"/>
                <a:sym typeface="Arial"/>
              </a:defRPr>
            </a:lvl9pPr>
          </a:lstStyle>
          <a:p>
            <a:endParaRPr/>
          </a:p>
        </p:txBody>
      </p:sp>
      <p:sp>
        <p:nvSpPr>
          <p:cNvPr id="12" name="Google Shape;12;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13" name="Google Shape;13;p1"/>
          <p:cNvSpPr txBox="1">
            <a:spLocks noGrp="1"/>
          </p:cNvSpPr>
          <p:nvPr>
            <p:ph type="dt" idx="10"/>
          </p:nvPr>
        </p:nvSpPr>
        <p:spPr>
          <a:xfrm>
            <a:off x="699888"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14" name="Google Shape;14;p1"/>
          <p:cNvSpPr txBox="1">
            <a:spLocks noGrp="1"/>
          </p:cNvSpPr>
          <p:nvPr>
            <p:ph type="sldNum" idx="12"/>
          </p:nvPr>
        </p:nvSpPr>
        <p:spPr>
          <a:xfrm>
            <a:off x="8565648" y="6356350"/>
            <a:ext cx="1994402"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pic>
        <p:nvPicPr>
          <p:cNvPr id="15" name="Google Shape;15;p1"/>
          <p:cNvPicPr preferRelativeResize="0"/>
          <p:nvPr/>
        </p:nvPicPr>
        <p:blipFill rotWithShape="1">
          <a:blip r:embed="rId51">
            <a:alphaModFix/>
          </a:blip>
          <a:srcRect/>
          <a:stretch/>
        </p:blipFill>
        <p:spPr>
          <a:xfrm>
            <a:off x="10673625" y="6384707"/>
            <a:ext cx="940525" cy="263806"/>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3" r:id="rId5"/>
    <p:sldLayoutId id="2147483654" r:id="rId6"/>
    <p:sldLayoutId id="2147483655" r:id="rId7"/>
    <p:sldLayoutId id="2147483657" r:id="rId8"/>
    <p:sldLayoutId id="2147483658" r:id="rId9"/>
    <p:sldLayoutId id="2147483659" r:id="rId10"/>
    <p:sldLayoutId id="2147483660" r:id="rId11"/>
    <p:sldLayoutId id="2147483661" r:id="rId12"/>
    <p:sldLayoutId id="2147483662" r:id="rId13"/>
    <p:sldLayoutId id="2147483663" r:id="rId14"/>
    <p:sldLayoutId id="2147483664" r:id="rId15"/>
    <p:sldLayoutId id="2147483665" r:id="rId16"/>
    <p:sldLayoutId id="2147483666" r:id="rId17"/>
    <p:sldLayoutId id="2147483667" r:id="rId18"/>
    <p:sldLayoutId id="2147483668" r:id="rId19"/>
    <p:sldLayoutId id="2147483669" r:id="rId20"/>
    <p:sldLayoutId id="2147483670" r:id="rId21"/>
    <p:sldLayoutId id="2147483671" r:id="rId22"/>
    <p:sldLayoutId id="2147483672" r:id="rId23"/>
    <p:sldLayoutId id="2147483673" r:id="rId24"/>
    <p:sldLayoutId id="2147483674" r:id="rId25"/>
    <p:sldLayoutId id="2147483675" r:id="rId26"/>
    <p:sldLayoutId id="2147483676" r:id="rId27"/>
    <p:sldLayoutId id="2147483677" r:id="rId28"/>
    <p:sldLayoutId id="2147483678" r:id="rId29"/>
    <p:sldLayoutId id="2147483679" r:id="rId30"/>
    <p:sldLayoutId id="2147483680" r:id="rId31"/>
    <p:sldLayoutId id="2147483681" r:id="rId32"/>
    <p:sldLayoutId id="2147483682" r:id="rId33"/>
    <p:sldLayoutId id="2147483683" r:id="rId34"/>
    <p:sldLayoutId id="2147483684" r:id="rId35"/>
    <p:sldLayoutId id="2147483686" r:id="rId36"/>
    <p:sldLayoutId id="2147483687" r:id="rId37"/>
    <p:sldLayoutId id="2147483688" r:id="rId38"/>
    <p:sldLayoutId id="2147483689" r:id="rId39"/>
    <p:sldLayoutId id="2147483690" r:id="rId40"/>
    <p:sldLayoutId id="2147483691" r:id="rId41"/>
    <p:sldLayoutId id="2147483692" r:id="rId42"/>
    <p:sldLayoutId id="2147483693" r:id="rId43"/>
    <p:sldLayoutId id="2147483694" r:id="rId44"/>
    <p:sldLayoutId id="2147483695" r:id="rId45"/>
    <p:sldLayoutId id="2147483696" r:id="rId46"/>
    <p:sldLayoutId id="2147483697" r:id="rId47"/>
    <p:sldLayoutId id="2147483698" r:id="rId48"/>
    <p:sldLayoutId id="2147483699" r:id="rId49"/>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1368">
          <p15:clr>
            <a:srgbClr val="F26B43"/>
          </p15:clr>
        </p15:guide>
        <p15:guide id="2" orient="horz" pos="1440">
          <p15:clr>
            <a:srgbClr val="F26B43"/>
          </p15:clr>
        </p15:guide>
        <p15:guide id="3" orient="horz" pos="3696">
          <p15:clr>
            <a:srgbClr val="F26B43"/>
          </p15:clr>
        </p15:guide>
        <p15:guide id="4" orient="horz" pos="432">
          <p15:clr>
            <a:srgbClr val="F26B43"/>
          </p15:clr>
        </p15:guide>
        <p15:guide id="5" orient="horz" pos="1512">
          <p15:clr>
            <a:srgbClr val="F26B43"/>
          </p15:clr>
        </p15:guide>
        <p15:guide id="6" pos="6912">
          <p15:clr>
            <a:srgbClr val="F26B43"/>
          </p15:clr>
        </p15:guide>
        <p15:guide id="7" pos="936">
          <p15:clr>
            <a:srgbClr val="F26B43"/>
          </p15:clr>
        </p15:guide>
        <p15:guide id="8" pos="864">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71600" y="685800"/>
            <a:ext cx="9601200" cy="1485900"/>
          </a:xfrm>
          <a:prstGeom prst="rect">
            <a:avLst/>
          </a:prstGeom>
        </p:spPr>
        <p:txBody>
          <a:bodyPr vert="horz" lIns="91440" tIns="45720" rIns="91440" bIns="45720" rtlCol="0" anchor="t">
            <a:normAutofit/>
          </a:bodyPr>
          <a:lstStyle/>
          <a:p>
            <a:r>
              <a:rPr lang="en-US" dirty="0"/>
              <a:t>Click to edit Master title style</a:t>
            </a:r>
          </a:p>
        </p:txBody>
      </p:sp>
      <p:sp>
        <p:nvSpPr>
          <p:cNvPr id="3" name="Text Placeholder 2"/>
          <p:cNvSpPr>
            <a:spLocks noGrp="1"/>
          </p:cNvSpPr>
          <p:nvPr>
            <p:ph type="body" idx="1"/>
          </p:nvPr>
        </p:nvSpPr>
        <p:spPr>
          <a:xfrm>
            <a:off x="1371600" y="2286000"/>
            <a:ext cx="9601200" cy="35814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Footer Placeholder 12">
            <a:extLst>
              <a:ext uri="{FF2B5EF4-FFF2-40B4-BE49-F238E27FC236}">
                <a16:creationId xmlns:a16="http://schemas.microsoft.com/office/drawing/2014/main" id="{E695D809-2E13-DE46-9BEA-7379AB77C0F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Copyright © 2019 Cornell University. All rights reserved.</a:t>
            </a:r>
            <a:endParaRPr lang="en-US" dirty="0"/>
          </a:p>
        </p:txBody>
      </p:sp>
      <p:sp>
        <p:nvSpPr>
          <p:cNvPr id="14" name="Date Placeholder 13">
            <a:extLst>
              <a:ext uri="{FF2B5EF4-FFF2-40B4-BE49-F238E27FC236}">
                <a16:creationId xmlns:a16="http://schemas.microsoft.com/office/drawing/2014/main" id="{A5FD39EA-EA43-AB49-8491-095EDCD5168E}"/>
              </a:ext>
            </a:extLst>
          </p:cNvPr>
          <p:cNvSpPr>
            <a:spLocks noGrp="1"/>
          </p:cNvSpPr>
          <p:nvPr>
            <p:ph type="dt" sz="half" idx="2"/>
          </p:nvPr>
        </p:nvSpPr>
        <p:spPr>
          <a:xfrm>
            <a:off x="699888"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EE67B6B-83D6-46A3-86DF-0AB9DD5ACD67}" type="datetime1">
              <a:rPr lang="en-US" smtClean="0"/>
              <a:t>9/8/2026</a:t>
            </a:fld>
            <a:endParaRPr lang="en-US"/>
          </a:p>
        </p:txBody>
      </p:sp>
      <p:sp>
        <p:nvSpPr>
          <p:cNvPr id="15" name="Slide Number Placeholder 14">
            <a:extLst>
              <a:ext uri="{FF2B5EF4-FFF2-40B4-BE49-F238E27FC236}">
                <a16:creationId xmlns:a16="http://schemas.microsoft.com/office/drawing/2014/main" id="{D5DE7C91-D57C-1949-9D89-F8BB7C0DB69B}"/>
              </a:ext>
            </a:extLst>
          </p:cNvPr>
          <p:cNvSpPr>
            <a:spLocks noGrp="1"/>
          </p:cNvSpPr>
          <p:nvPr>
            <p:ph type="sldNum" sz="quarter" idx="4"/>
          </p:nvPr>
        </p:nvSpPr>
        <p:spPr>
          <a:xfrm>
            <a:off x="8565648" y="6356350"/>
            <a:ext cx="1994402"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3CDF9FB-25F4-214F-9221-F1BEDAC2460A}" type="slidenum">
              <a:rPr lang="en-US" smtClean="0"/>
              <a:t>‹#›</a:t>
            </a:fld>
            <a:endParaRPr lang="en-US"/>
          </a:p>
        </p:txBody>
      </p:sp>
      <p:pic>
        <p:nvPicPr>
          <p:cNvPr id="9" name="Picture 8">
            <a:extLst>
              <a:ext uri="{FF2B5EF4-FFF2-40B4-BE49-F238E27FC236}">
                <a16:creationId xmlns:a16="http://schemas.microsoft.com/office/drawing/2014/main" id="{39664FC9-5FBE-3B46-8B00-A7D7B43AAC95}"/>
              </a:ext>
            </a:extLst>
          </p:cNvPr>
          <p:cNvPicPr>
            <a:picLocks noChangeAspect="1"/>
          </p:cNvPicPr>
          <p:nvPr userDrawn="1"/>
        </p:nvPicPr>
        <p:blipFill>
          <a:blip r:embed="rId34"/>
          <a:stretch>
            <a:fillRect/>
          </a:stretch>
        </p:blipFill>
        <p:spPr>
          <a:xfrm>
            <a:off x="10673625" y="6384707"/>
            <a:ext cx="940525" cy="263806"/>
          </a:xfrm>
          <a:prstGeom prst="rect">
            <a:avLst/>
          </a:prstGeom>
        </p:spPr>
      </p:pic>
    </p:spTree>
    <p:extLst>
      <p:ext uri="{BB962C8B-B14F-4D97-AF65-F5344CB8AC3E}">
        <p14:creationId xmlns:p14="http://schemas.microsoft.com/office/powerpoint/2010/main" val="3940603014"/>
      </p:ext>
    </p:extLst>
  </p:cSld>
  <p:clrMap bg1="lt1" tx1="dk1" bg2="lt2" tx2="dk2" accent1="accent1" accent2="accent2" accent3="accent3" accent4="accent4" accent5="accent5" accent6="accent6" hlink="hlink" folHlink="folHlink"/>
  <p:sldLayoutIdLst>
    <p:sldLayoutId id="2147483702" r:id="rId1"/>
    <p:sldLayoutId id="2147483703" r:id="rId2"/>
    <p:sldLayoutId id="2147483704" r:id="rId3"/>
    <p:sldLayoutId id="2147483705" r:id="rId4"/>
    <p:sldLayoutId id="2147483706" r:id="rId5"/>
    <p:sldLayoutId id="2147483707" r:id="rId6"/>
    <p:sldLayoutId id="2147483708" r:id="rId7"/>
    <p:sldLayoutId id="2147483709" r:id="rId8"/>
    <p:sldLayoutId id="2147483710" r:id="rId9"/>
    <p:sldLayoutId id="2147483711" r:id="rId10"/>
    <p:sldLayoutId id="2147483712" r:id="rId11"/>
    <p:sldLayoutId id="2147483713" r:id="rId12"/>
    <p:sldLayoutId id="2147483714" r:id="rId13"/>
    <p:sldLayoutId id="2147483715" r:id="rId14"/>
    <p:sldLayoutId id="2147483716" r:id="rId15"/>
    <p:sldLayoutId id="2147483717" r:id="rId16"/>
    <p:sldLayoutId id="2147483718" r:id="rId17"/>
    <p:sldLayoutId id="2147483719" r:id="rId18"/>
    <p:sldLayoutId id="2147483720" r:id="rId19"/>
    <p:sldLayoutId id="2147483721" r:id="rId20"/>
    <p:sldLayoutId id="2147483722" r:id="rId21"/>
    <p:sldLayoutId id="2147483723" r:id="rId22"/>
    <p:sldLayoutId id="2147483724" r:id="rId23"/>
    <p:sldLayoutId id="2147483725" r:id="rId24"/>
    <p:sldLayoutId id="2147483726" r:id="rId25"/>
    <p:sldLayoutId id="2147483727" r:id="rId26"/>
    <p:sldLayoutId id="2147483728" r:id="rId27"/>
    <p:sldLayoutId id="2147483729" r:id="rId28"/>
    <p:sldLayoutId id="2147483730" r:id="rId29"/>
    <p:sldLayoutId id="2147483731" r:id="rId30"/>
    <p:sldLayoutId id="2147483732" r:id="rId31"/>
    <p:sldLayoutId id="2147483733" r:id="rId32"/>
  </p:sldLayoutIdLst>
  <p:hf hdr="0" dt="0"/>
  <p:txStyles>
    <p:titleStyle>
      <a:lvl1pPr algn="l" defTabSz="914400" rtl="0" eaLnBrk="1" latinLnBrk="0" hangingPunct="1">
        <a:lnSpc>
          <a:spcPct val="89000"/>
        </a:lnSpc>
        <a:spcBef>
          <a:spcPct val="0"/>
        </a:spcBef>
        <a:buNone/>
        <a:defRPr sz="4400" kern="1200" cap="all" baseline="0">
          <a:solidFill>
            <a:schemeClr val="tx2"/>
          </a:solidFill>
          <a:latin typeface="+mj-lt"/>
          <a:ea typeface="+mj-ea"/>
          <a:cs typeface="+mj-cs"/>
        </a:defRPr>
      </a:lvl1pPr>
    </p:titleStyle>
    <p:body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1368">
          <p15:clr>
            <a:srgbClr val="F26B43"/>
          </p15:clr>
        </p15:guide>
        <p15:guide id="4" orient="horz" pos="1440">
          <p15:clr>
            <a:srgbClr val="F26B43"/>
          </p15:clr>
        </p15:guide>
        <p15:guide id="6" orient="horz" pos="3696">
          <p15:clr>
            <a:srgbClr val="F26B43"/>
          </p15:clr>
        </p15:guide>
        <p15:guide id="7" orient="horz" pos="432">
          <p15:clr>
            <a:srgbClr val="F26B43"/>
          </p15:clr>
        </p15:guide>
        <p15:guide id="8" orient="horz" pos="1512">
          <p15:clr>
            <a:srgbClr val="F26B43"/>
          </p15:clr>
        </p15:guide>
        <p15:guide id="9" pos="6912">
          <p15:clr>
            <a:srgbClr val="F26B43"/>
          </p15:clr>
        </p15:guide>
        <p15:guide id="10" pos="936">
          <p15:clr>
            <a:srgbClr val="F26B43"/>
          </p15:clr>
        </p15:guide>
        <p15:guide id="11" pos="864">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DE5E96A-5035-DEA7-4DE2-4554C007D04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B71D1B6-F25D-6EE7-4437-9101A45FEA8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EB150E1-2599-5F02-8F01-606E8A2900D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Montserrat" pitchFamily="2" charset="77"/>
              </a:defRPr>
            </a:lvl1pPr>
          </a:lstStyle>
          <a:p>
            <a:fld id="{18E37014-20F3-E446-B966-53B760E59B4C}" type="datetime1">
              <a:rPr lang="en-US" smtClean="0"/>
              <a:t>9/8/2026</a:t>
            </a:fld>
            <a:endParaRPr lang="en-US"/>
          </a:p>
        </p:txBody>
      </p:sp>
      <p:sp>
        <p:nvSpPr>
          <p:cNvPr id="5" name="Footer Placeholder 4">
            <a:extLst>
              <a:ext uri="{FF2B5EF4-FFF2-40B4-BE49-F238E27FC236}">
                <a16:creationId xmlns:a16="http://schemas.microsoft.com/office/drawing/2014/main" id="{B493CBAC-32CB-9B70-B8F0-38A1111CC91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Montserrat" pitchFamily="2" charset="77"/>
              </a:defRPr>
            </a:lvl1pPr>
          </a:lstStyle>
          <a:p>
            <a:r>
              <a:rPr lang="en-US"/>
              <a:t>Business Use</a:t>
            </a:r>
          </a:p>
        </p:txBody>
      </p:sp>
      <p:sp>
        <p:nvSpPr>
          <p:cNvPr id="6" name="Slide Number Placeholder 5">
            <a:extLst>
              <a:ext uri="{FF2B5EF4-FFF2-40B4-BE49-F238E27FC236}">
                <a16:creationId xmlns:a16="http://schemas.microsoft.com/office/drawing/2014/main" id="{B298DD90-6C45-49AD-AE5C-8E21D1FF6F9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Montserrat" pitchFamily="2" charset="77"/>
              </a:defRPr>
            </a:lvl1pPr>
          </a:lstStyle>
          <a:p>
            <a:fld id="{9742B1B3-A480-48B2-A2B1-AB438C9C3771}" type="slidenum">
              <a:rPr lang="en-US" smtClean="0"/>
              <a:pPr/>
              <a:t>‹#›</a:t>
            </a:fld>
            <a:endParaRPr lang="en-US"/>
          </a:p>
        </p:txBody>
      </p:sp>
    </p:spTree>
    <p:extLst>
      <p:ext uri="{BB962C8B-B14F-4D97-AF65-F5344CB8AC3E}">
        <p14:creationId xmlns:p14="http://schemas.microsoft.com/office/powerpoint/2010/main" val="3942193783"/>
      </p:ext>
    </p:extLst>
  </p:cSld>
  <p:clrMap bg1="lt1" tx1="dk1" bg2="lt2" tx2="dk2" accent1="accent1" accent2="accent2" accent3="accent3" accent4="accent4" accent5="accent5" accent6="accent6" hlink="hlink" folHlink="folHlink"/>
  <p:sldLayoutIdLst>
    <p:sldLayoutId id="2147483739" r:id="rId1"/>
    <p:sldLayoutId id="2147483740" r:id="rId2"/>
    <p:sldLayoutId id="2147483741" r:id="rId3"/>
    <p:sldLayoutId id="2147483742" r:id="rId4"/>
    <p:sldLayoutId id="2147483743" r:id="rId5"/>
    <p:sldLayoutId id="2147483744" r:id="rId6"/>
    <p:sldLayoutId id="2147483745" r:id="rId7"/>
    <p:sldLayoutId id="2147483746" r:id="rId8"/>
    <p:sldLayoutId id="2147483747" r:id="rId9"/>
    <p:sldLayoutId id="2147483748" r:id="rId10"/>
    <p:sldLayoutId id="2147483749" r:id="rId11"/>
    <p:sldLayoutId id="2147483750" r:id="rId12"/>
    <p:sldLayoutId id="2147483751" r:id="rId13"/>
    <p:sldLayoutId id="2147483752" r:id="rId14"/>
    <p:sldLayoutId id="2147483753" r:id="rId15"/>
    <p:sldLayoutId id="2147483754" r:id="rId16"/>
    <p:sldLayoutId id="2147483755" r:id="rId17"/>
    <p:sldLayoutId id="2147483756" r:id="rId18"/>
    <p:sldLayoutId id="2147483757" r:id="rId19"/>
    <p:sldLayoutId id="2147483758" r:id="rId20"/>
    <p:sldLayoutId id="2147483759" r:id="rId21"/>
    <p:sldLayoutId id="2147483760" r:id="rId22"/>
    <p:sldLayoutId id="2147483761" r:id="rId23"/>
    <p:sldLayoutId id="2147483762" r:id="rId24"/>
    <p:sldLayoutId id="2147483763" r:id="rId25"/>
    <p:sldLayoutId id="2147483764" r:id="rId26"/>
    <p:sldLayoutId id="2147483765" r:id="rId27"/>
    <p:sldLayoutId id="2147483766" r:id="rId28"/>
    <p:sldLayoutId id="2147483767" r:id="rId29"/>
    <p:sldLayoutId id="2147483768" r:id="rId30"/>
    <p:sldLayoutId id="2147483769" r:id="rId31"/>
    <p:sldLayoutId id="2147483770" r:id="rId32"/>
  </p:sldLayoutIdLst>
  <p:hf sldNum="0" hdr="0" dt="0"/>
  <p:txStyles>
    <p:titleStyle>
      <a:lvl1pPr algn="l" defTabSz="914400" rtl="0" eaLnBrk="1" latinLnBrk="0" hangingPunct="1">
        <a:lnSpc>
          <a:spcPct val="90000"/>
        </a:lnSpc>
        <a:spcBef>
          <a:spcPct val="0"/>
        </a:spcBef>
        <a:buNone/>
        <a:defRPr sz="4400" kern="1200">
          <a:solidFill>
            <a:schemeClr val="tx1"/>
          </a:solidFill>
          <a:latin typeface="Montserrat" pitchFamily="2"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ontserrat"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ontserrat"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ontserrat"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93662" y="364688"/>
            <a:ext cx="11002363" cy="332143"/>
          </a:xfrm>
          <a:prstGeom prst="rect">
            <a:avLst/>
          </a:prstGeom>
        </p:spPr>
        <p:txBody>
          <a:bodyPr vert="horz" wrap="square" lIns="0" tIns="0" rIns="0" bIns="0" rtlCol="0" anchor="t">
            <a:noAutofit/>
          </a:bodyPr>
          <a:lstStyle/>
          <a:p>
            <a:r>
              <a:rPr lang="en-US"/>
              <a:t>Slide title goes here </a:t>
            </a:r>
          </a:p>
        </p:txBody>
      </p:sp>
      <p:sp>
        <p:nvSpPr>
          <p:cNvPr id="8" name="Text Placeholder 7">
            <a:extLst>
              <a:ext uri="{FF2B5EF4-FFF2-40B4-BE49-F238E27FC236}">
                <a16:creationId xmlns:a16="http://schemas.microsoft.com/office/drawing/2014/main" id="{BB5F53D9-B0A8-4B83-BFB8-7947796D5DA9}"/>
              </a:ext>
            </a:extLst>
          </p:cNvPr>
          <p:cNvSpPr>
            <a:spLocks noGrp="1"/>
          </p:cNvSpPr>
          <p:nvPr>
            <p:ph type="body" idx="1"/>
          </p:nvPr>
        </p:nvSpPr>
        <p:spPr>
          <a:xfrm>
            <a:off x="593990" y="1270001"/>
            <a:ext cx="11002033" cy="4726699"/>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Footer Placeholder 4">
            <a:extLst>
              <a:ext uri="{FF2B5EF4-FFF2-40B4-BE49-F238E27FC236}">
                <a16:creationId xmlns:a16="http://schemas.microsoft.com/office/drawing/2014/main" id="{2665701E-718A-79A0-3E31-33126BD2263C}"/>
              </a:ext>
              <a:ext uri="{C183D7F6-B498-43B3-948B-1728B52AA6E4}">
                <adec:decorative xmlns:adec="http://schemas.microsoft.com/office/drawing/2017/decorative" val="1"/>
              </a:ext>
            </a:extLst>
          </p:cNvPr>
          <p:cNvSpPr>
            <a:spLocks noGrp="1"/>
          </p:cNvSpPr>
          <p:nvPr>
            <p:ph type="ftr" sz="quarter" idx="3"/>
          </p:nvPr>
        </p:nvSpPr>
        <p:spPr>
          <a:xfrm>
            <a:off x="963083" y="6388448"/>
            <a:ext cx="8770938" cy="128240"/>
          </a:xfrm>
          <a:prstGeom prst="rect">
            <a:avLst/>
          </a:prstGeom>
        </p:spPr>
        <p:txBody>
          <a:bodyPr vert="horz" wrap="square" lIns="0" tIns="0" rIns="0" bIns="0" rtlCol="0" anchor="b">
            <a:spAutoFit/>
          </a:bodyPr>
          <a:lstStyle>
            <a:lvl1pPr algn="l">
              <a:defRPr lang="en-US" sz="833"/>
            </a:lvl1pPr>
          </a:lstStyle>
          <a:p>
            <a:r>
              <a:rPr lang="en-US"/>
              <a:t>Presentation title (edit on slide master)   |   Month ##, 20##   |   Internal use only</a:t>
            </a:r>
          </a:p>
        </p:txBody>
      </p:sp>
      <p:sp>
        <p:nvSpPr>
          <p:cNvPr id="4" name="Slide Number Placeholder 5">
            <a:extLst>
              <a:ext uri="{FF2B5EF4-FFF2-40B4-BE49-F238E27FC236}">
                <a16:creationId xmlns:a16="http://schemas.microsoft.com/office/drawing/2014/main" id="{AAC7CA28-F7CF-61C7-B250-3E98F8A40D3B}"/>
              </a:ext>
              <a:ext uri="{C183D7F6-B498-43B3-948B-1728B52AA6E4}">
                <adec:decorative xmlns:adec="http://schemas.microsoft.com/office/drawing/2017/decorative" val="1"/>
              </a:ext>
            </a:extLst>
          </p:cNvPr>
          <p:cNvSpPr>
            <a:spLocks noGrp="1"/>
          </p:cNvSpPr>
          <p:nvPr>
            <p:ph type="sldNum" sz="quarter" idx="4"/>
          </p:nvPr>
        </p:nvSpPr>
        <p:spPr>
          <a:xfrm>
            <a:off x="593992" y="6388448"/>
            <a:ext cx="253999" cy="128240"/>
          </a:xfrm>
          <a:prstGeom prst="rect">
            <a:avLst/>
          </a:prstGeom>
        </p:spPr>
        <p:txBody>
          <a:bodyPr vert="horz" wrap="square" lIns="0" tIns="0" rIns="0" bIns="0" rtlCol="0" anchor="b">
            <a:spAutoFit/>
          </a:bodyPr>
          <a:lstStyle>
            <a:lvl1pPr algn="l">
              <a:defRPr sz="833">
                <a:solidFill>
                  <a:schemeClr val="tx1"/>
                </a:solidFill>
              </a:defRPr>
            </a:lvl1pPr>
          </a:lstStyle>
          <a:p>
            <a:fld id="{CD0300D1-3F1C-4290-A0D1-7CD19DBD9909}" type="slidenum">
              <a:rPr lang="en-US" smtClean="0"/>
              <a:pPr/>
              <a:t>‹#›</a:t>
            </a:fld>
            <a:endParaRPr lang="en-US"/>
          </a:p>
        </p:txBody>
      </p:sp>
      <p:sp>
        <p:nvSpPr>
          <p:cNvPr id="5" name="Graphic 6">
            <a:extLst>
              <a:ext uri="{FF2B5EF4-FFF2-40B4-BE49-F238E27FC236}">
                <a16:creationId xmlns:a16="http://schemas.microsoft.com/office/drawing/2014/main" id="{4966D74C-F830-4415-A191-A6D50CA2ADCA}"/>
              </a:ext>
              <a:ext uri="{C183D7F6-B498-43B3-948B-1728B52AA6E4}">
                <adec:decorative xmlns:adec="http://schemas.microsoft.com/office/drawing/2017/decorative" val="1"/>
              </a:ext>
            </a:extLst>
          </p:cNvPr>
          <p:cNvSpPr/>
          <p:nvPr/>
        </p:nvSpPr>
        <p:spPr>
          <a:xfrm>
            <a:off x="10428502" y="6329634"/>
            <a:ext cx="1167052" cy="191743"/>
          </a:xfrm>
          <a:custGeom>
            <a:avLst/>
            <a:gdLst>
              <a:gd name="connsiteX0" fmla="*/ 1270662 w 1400462"/>
              <a:gd name="connsiteY0" fmla="*/ 145234 h 230091"/>
              <a:gd name="connsiteX1" fmla="*/ 1356760 w 1400462"/>
              <a:gd name="connsiteY1" fmla="*/ 60378 h 230091"/>
              <a:gd name="connsiteX2" fmla="*/ 1400463 w 1400462"/>
              <a:gd name="connsiteY2" fmla="*/ 70820 h 230091"/>
              <a:gd name="connsiteX3" fmla="*/ 1400463 w 1400462"/>
              <a:gd name="connsiteY3" fmla="*/ 106721 h 230091"/>
              <a:gd name="connsiteX4" fmla="*/ 1399482 w 1400462"/>
              <a:gd name="connsiteY4" fmla="*/ 106721 h 230091"/>
              <a:gd name="connsiteX5" fmla="*/ 1359698 w 1400462"/>
              <a:gd name="connsiteY5" fmla="*/ 95625 h 230091"/>
              <a:gd name="connsiteX6" fmla="*/ 1312081 w 1400462"/>
              <a:gd name="connsiteY6" fmla="*/ 145234 h 230091"/>
              <a:gd name="connsiteX7" fmla="*/ 1359698 w 1400462"/>
              <a:gd name="connsiteY7" fmla="*/ 194841 h 230091"/>
              <a:gd name="connsiteX8" fmla="*/ 1399482 w 1400462"/>
              <a:gd name="connsiteY8" fmla="*/ 183747 h 230091"/>
              <a:gd name="connsiteX9" fmla="*/ 1400463 w 1400462"/>
              <a:gd name="connsiteY9" fmla="*/ 183747 h 230091"/>
              <a:gd name="connsiteX10" fmla="*/ 1400463 w 1400462"/>
              <a:gd name="connsiteY10" fmla="*/ 219649 h 230091"/>
              <a:gd name="connsiteX11" fmla="*/ 1356760 w 1400462"/>
              <a:gd name="connsiteY11" fmla="*/ 230092 h 230091"/>
              <a:gd name="connsiteX12" fmla="*/ 1270662 w 1400462"/>
              <a:gd name="connsiteY12" fmla="*/ 145234 h 230091"/>
              <a:gd name="connsiteX13" fmla="*/ 1266753 w 1400462"/>
              <a:gd name="connsiteY13" fmla="*/ 226827 h 230091"/>
              <a:gd name="connsiteX14" fmla="*/ 1246856 w 1400462"/>
              <a:gd name="connsiteY14" fmla="*/ 229105 h 230091"/>
              <a:gd name="connsiteX15" fmla="*/ 1199245 w 1400462"/>
              <a:gd name="connsiteY15" fmla="*/ 182768 h 230091"/>
              <a:gd name="connsiteX16" fmla="*/ 1199245 w 1400462"/>
              <a:gd name="connsiteY16" fmla="*/ 63642 h 230091"/>
              <a:gd name="connsiteX17" fmla="*/ 1240010 w 1400462"/>
              <a:gd name="connsiteY17" fmla="*/ 63642 h 230091"/>
              <a:gd name="connsiteX18" fmla="*/ 1240010 w 1400462"/>
              <a:gd name="connsiteY18" fmla="*/ 179828 h 230091"/>
              <a:gd name="connsiteX19" fmla="*/ 1256318 w 1400462"/>
              <a:gd name="connsiteY19" fmla="*/ 195822 h 230091"/>
              <a:gd name="connsiteX20" fmla="*/ 1265779 w 1400462"/>
              <a:gd name="connsiteY20" fmla="*/ 194841 h 230091"/>
              <a:gd name="connsiteX21" fmla="*/ 1266753 w 1400462"/>
              <a:gd name="connsiteY21" fmla="*/ 194841 h 230091"/>
              <a:gd name="connsiteX22" fmla="*/ 1266753 w 1400462"/>
              <a:gd name="connsiteY22" fmla="*/ 226827 h 230091"/>
              <a:gd name="connsiteX23" fmla="*/ 1244250 w 1400462"/>
              <a:gd name="connsiteY23" fmla="*/ 23824 h 230091"/>
              <a:gd name="connsiteX24" fmla="*/ 1220119 w 1400462"/>
              <a:gd name="connsiteY24" fmla="*/ 47974 h 230091"/>
              <a:gd name="connsiteX25" fmla="*/ 1196308 w 1400462"/>
              <a:gd name="connsiteY25" fmla="*/ 23824 h 230091"/>
              <a:gd name="connsiteX26" fmla="*/ 1220119 w 1400462"/>
              <a:gd name="connsiteY26" fmla="*/ 0 h 230091"/>
              <a:gd name="connsiteX27" fmla="*/ 1244250 w 1400462"/>
              <a:gd name="connsiteY27" fmla="*/ 23824 h 230091"/>
              <a:gd name="connsiteX28" fmla="*/ 1062272 w 1400462"/>
              <a:gd name="connsiteY28" fmla="*/ 135769 h 230091"/>
              <a:gd name="connsiteX29" fmla="*/ 1098471 w 1400462"/>
              <a:gd name="connsiteY29" fmla="*/ 94319 h 230091"/>
              <a:gd name="connsiteX30" fmla="*/ 1132392 w 1400462"/>
              <a:gd name="connsiteY30" fmla="*/ 135769 h 230091"/>
              <a:gd name="connsiteX31" fmla="*/ 1132392 w 1400462"/>
              <a:gd name="connsiteY31" fmla="*/ 226827 h 230091"/>
              <a:gd name="connsiteX32" fmla="*/ 1172831 w 1400462"/>
              <a:gd name="connsiteY32" fmla="*/ 226827 h 230091"/>
              <a:gd name="connsiteX33" fmla="*/ 1172831 w 1400462"/>
              <a:gd name="connsiteY33" fmla="*/ 134137 h 230091"/>
              <a:gd name="connsiteX34" fmla="*/ 1108587 w 1400462"/>
              <a:gd name="connsiteY34" fmla="*/ 60378 h 230091"/>
              <a:gd name="connsiteX35" fmla="*/ 1060647 w 1400462"/>
              <a:gd name="connsiteY35" fmla="*/ 89752 h 230091"/>
              <a:gd name="connsiteX36" fmla="*/ 1060647 w 1400462"/>
              <a:gd name="connsiteY36" fmla="*/ 63642 h 230091"/>
              <a:gd name="connsiteX37" fmla="*/ 1021833 w 1400462"/>
              <a:gd name="connsiteY37" fmla="*/ 63642 h 230091"/>
              <a:gd name="connsiteX38" fmla="*/ 1021833 w 1400462"/>
              <a:gd name="connsiteY38" fmla="*/ 226827 h 230091"/>
              <a:gd name="connsiteX39" fmla="*/ 1062272 w 1400462"/>
              <a:gd name="connsiteY39" fmla="*/ 226827 h 230091"/>
              <a:gd name="connsiteX40" fmla="*/ 1062272 w 1400462"/>
              <a:gd name="connsiteY40" fmla="*/ 135769 h 230091"/>
              <a:gd name="connsiteX41" fmla="*/ 914768 w 1400462"/>
              <a:gd name="connsiteY41" fmla="*/ 195169 h 230091"/>
              <a:gd name="connsiteX42" fmla="*/ 958793 w 1400462"/>
              <a:gd name="connsiteY42" fmla="*/ 145234 h 230091"/>
              <a:gd name="connsiteX43" fmla="*/ 914768 w 1400462"/>
              <a:gd name="connsiteY43" fmla="*/ 95297 h 230091"/>
              <a:gd name="connsiteX44" fmla="*/ 870411 w 1400462"/>
              <a:gd name="connsiteY44" fmla="*/ 145234 h 230091"/>
              <a:gd name="connsiteX45" fmla="*/ 914768 w 1400462"/>
              <a:gd name="connsiteY45" fmla="*/ 195169 h 230091"/>
              <a:gd name="connsiteX46" fmla="*/ 914768 w 1400462"/>
              <a:gd name="connsiteY46" fmla="*/ 230092 h 230091"/>
              <a:gd name="connsiteX47" fmla="*/ 828995 w 1400462"/>
              <a:gd name="connsiteY47" fmla="*/ 145234 h 230091"/>
              <a:gd name="connsiteX48" fmla="*/ 914768 w 1400462"/>
              <a:gd name="connsiteY48" fmla="*/ 60378 h 230091"/>
              <a:gd name="connsiteX49" fmla="*/ 1000212 w 1400462"/>
              <a:gd name="connsiteY49" fmla="*/ 145234 h 230091"/>
              <a:gd name="connsiteX50" fmla="*/ 914768 w 1400462"/>
              <a:gd name="connsiteY50" fmla="*/ 230092 h 230091"/>
              <a:gd name="connsiteX51" fmla="*/ 773880 w 1400462"/>
              <a:gd name="connsiteY51" fmla="*/ 141318 h 230091"/>
              <a:gd name="connsiteX52" fmla="*/ 813670 w 1400462"/>
              <a:gd name="connsiteY52" fmla="*/ 100192 h 230091"/>
              <a:gd name="connsiteX53" fmla="*/ 827689 w 1400462"/>
              <a:gd name="connsiteY53" fmla="*/ 102154 h 230091"/>
              <a:gd name="connsiteX54" fmla="*/ 828343 w 1400462"/>
              <a:gd name="connsiteY54" fmla="*/ 102154 h 230091"/>
              <a:gd name="connsiteX55" fmla="*/ 828343 w 1400462"/>
              <a:gd name="connsiteY55" fmla="*/ 64293 h 230091"/>
              <a:gd name="connsiteX56" fmla="*/ 812361 w 1400462"/>
              <a:gd name="connsiteY56" fmla="*/ 61682 h 230091"/>
              <a:gd name="connsiteX57" fmla="*/ 772251 w 1400462"/>
              <a:gd name="connsiteY57" fmla="*/ 93341 h 230091"/>
              <a:gd name="connsiteX58" fmla="*/ 772251 w 1400462"/>
              <a:gd name="connsiteY58" fmla="*/ 63642 h 230091"/>
              <a:gd name="connsiteX59" fmla="*/ 733441 w 1400462"/>
              <a:gd name="connsiteY59" fmla="*/ 63642 h 230091"/>
              <a:gd name="connsiteX60" fmla="*/ 733441 w 1400462"/>
              <a:gd name="connsiteY60" fmla="*/ 226827 h 230091"/>
              <a:gd name="connsiteX61" fmla="*/ 773880 w 1400462"/>
              <a:gd name="connsiteY61" fmla="*/ 226827 h 230091"/>
              <a:gd name="connsiteX62" fmla="*/ 773880 w 1400462"/>
              <a:gd name="connsiteY62" fmla="*/ 141318 h 230091"/>
              <a:gd name="connsiteX63" fmla="*/ 505483 w 1400462"/>
              <a:gd name="connsiteY63" fmla="*/ 195822 h 230091"/>
              <a:gd name="connsiteX64" fmla="*/ 548205 w 1400462"/>
              <a:gd name="connsiteY64" fmla="*/ 144907 h 230091"/>
              <a:gd name="connsiteX65" fmla="*/ 505483 w 1400462"/>
              <a:gd name="connsiteY65" fmla="*/ 94319 h 230091"/>
              <a:gd name="connsiteX66" fmla="*/ 463413 w 1400462"/>
              <a:gd name="connsiteY66" fmla="*/ 144907 h 230091"/>
              <a:gd name="connsiteX67" fmla="*/ 505483 w 1400462"/>
              <a:gd name="connsiteY67" fmla="*/ 195822 h 230091"/>
              <a:gd name="connsiteX68" fmla="*/ 690393 w 1400462"/>
              <a:gd name="connsiteY68" fmla="*/ 230092 h 230091"/>
              <a:gd name="connsiteX69" fmla="*/ 631689 w 1400462"/>
              <a:gd name="connsiteY69" fmla="*/ 173627 h 230091"/>
              <a:gd name="connsiteX70" fmla="*/ 631689 w 1400462"/>
              <a:gd name="connsiteY70" fmla="*/ 96603 h 230091"/>
              <a:gd name="connsiteX71" fmla="*/ 586690 w 1400462"/>
              <a:gd name="connsiteY71" fmla="*/ 96603 h 230091"/>
              <a:gd name="connsiteX72" fmla="*/ 586690 w 1400462"/>
              <a:gd name="connsiteY72" fmla="*/ 178522 h 230091"/>
              <a:gd name="connsiteX73" fmla="*/ 601037 w 1400462"/>
              <a:gd name="connsiteY73" fmla="*/ 195495 h 230091"/>
              <a:gd name="connsiteX74" fmla="*/ 608864 w 1400462"/>
              <a:gd name="connsiteY74" fmla="*/ 194841 h 230091"/>
              <a:gd name="connsiteX75" fmla="*/ 609844 w 1400462"/>
              <a:gd name="connsiteY75" fmla="*/ 194841 h 230091"/>
              <a:gd name="connsiteX76" fmla="*/ 609844 w 1400462"/>
              <a:gd name="connsiteY76" fmla="*/ 226827 h 230091"/>
              <a:gd name="connsiteX77" fmla="*/ 592230 w 1400462"/>
              <a:gd name="connsiteY77" fmla="*/ 228781 h 230091"/>
              <a:gd name="connsiteX78" fmla="*/ 550489 w 1400462"/>
              <a:gd name="connsiteY78" fmla="*/ 201697 h 230091"/>
              <a:gd name="connsiteX79" fmla="*/ 497009 w 1400462"/>
              <a:gd name="connsiteY79" fmla="*/ 230092 h 230091"/>
              <a:gd name="connsiteX80" fmla="*/ 421997 w 1400462"/>
              <a:gd name="connsiteY80" fmla="*/ 144907 h 230091"/>
              <a:gd name="connsiteX81" fmla="*/ 497009 w 1400462"/>
              <a:gd name="connsiteY81" fmla="*/ 60378 h 230091"/>
              <a:gd name="connsiteX82" fmla="*/ 546248 w 1400462"/>
              <a:gd name="connsiteY82" fmla="*/ 82571 h 230091"/>
              <a:gd name="connsiteX83" fmla="*/ 546248 w 1400462"/>
              <a:gd name="connsiteY83" fmla="*/ 1631 h 230091"/>
              <a:gd name="connsiteX84" fmla="*/ 586690 w 1400462"/>
              <a:gd name="connsiteY84" fmla="*/ 1631 h 230091"/>
              <a:gd name="connsiteX85" fmla="*/ 586690 w 1400462"/>
              <a:gd name="connsiteY85" fmla="*/ 63642 h 230091"/>
              <a:gd name="connsiteX86" fmla="*/ 631689 w 1400462"/>
              <a:gd name="connsiteY86" fmla="*/ 63642 h 230091"/>
              <a:gd name="connsiteX87" fmla="*/ 631689 w 1400462"/>
              <a:gd name="connsiteY87" fmla="*/ 24802 h 230091"/>
              <a:gd name="connsiteX88" fmla="*/ 672128 w 1400462"/>
              <a:gd name="connsiteY88" fmla="*/ 24802 h 230091"/>
              <a:gd name="connsiteX89" fmla="*/ 672128 w 1400462"/>
              <a:gd name="connsiteY89" fmla="*/ 63642 h 230091"/>
              <a:gd name="connsiteX90" fmla="*/ 715508 w 1400462"/>
              <a:gd name="connsiteY90" fmla="*/ 63642 h 230091"/>
              <a:gd name="connsiteX91" fmla="*/ 715508 w 1400462"/>
              <a:gd name="connsiteY91" fmla="*/ 96603 h 230091"/>
              <a:gd name="connsiteX92" fmla="*/ 672128 w 1400462"/>
              <a:gd name="connsiteY92" fmla="*/ 96603 h 230091"/>
              <a:gd name="connsiteX93" fmla="*/ 672128 w 1400462"/>
              <a:gd name="connsiteY93" fmla="*/ 171669 h 230091"/>
              <a:gd name="connsiteX94" fmla="*/ 695943 w 1400462"/>
              <a:gd name="connsiteY94" fmla="*/ 195822 h 230091"/>
              <a:gd name="connsiteX95" fmla="*/ 714527 w 1400462"/>
              <a:gd name="connsiteY95" fmla="*/ 193538 h 230091"/>
              <a:gd name="connsiteX96" fmla="*/ 715508 w 1400462"/>
              <a:gd name="connsiteY96" fmla="*/ 193538 h 230091"/>
              <a:gd name="connsiteX97" fmla="*/ 715508 w 1400462"/>
              <a:gd name="connsiteY97" fmla="*/ 226827 h 230091"/>
              <a:gd name="connsiteX98" fmla="*/ 690393 w 1400462"/>
              <a:gd name="connsiteY98" fmla="*/ 230092 h 230091"/>
              <a:gd name="connsiteX99" fmla="*/ 0 w 1400462"/>
              <a:gd name="connsiteY99" fmla="*/ 226822 h 230091"/>
              <a:gd name="connsiteX100" fmla="*/ 40113 w 1400462"/>
              <a:gd name="connsiteY100" fmla="*/ 226822 h 230091"/>
              <a:gd name="connsiteX101" fmla="*/ 47614 w 1400462"/>
              <a:gd name="connsiteY101" fmla="*/ 86161 h 230091"/>
              <a:gd name="connsiteX102" fmla="*/ 49244 w 1400462"/>
              <a:gd name="connsiteY102" fmla="*/ 47977 h 230091"/>
              <a:gd name="connsiteX103" fmla="*/ 49897 w 1400462"/>
              <a:gd name="connsiteY103" fmla="*/ 47977 h 230091"/>
              <a:gd name="connsiteX104" fmla="*/ 58379 w 1400462"/>
              <a:gd name="connsiteY104" fmla="*/ 86161 h 230091"/>
              <a:gd name="connsiteX105" fmla="*/ 90991 w 1400462"/>
              <a:gd name="connsiteY105" fmla="*/ 226822 h 230091"/>
              <a:gd name="connsiteX106" fmla="*/ 141211 w 1400462"/>
              <a:gd name="connsiteY106" fmla="*/ 226822 h 230091"/>
              <a:gd name="connsiteX107" fmla="*/ 174152 w 1400462"/>
              <a:gd name="connsiteY107" fmla="*/ 86161 h 230091"/>
              <a:gd name="connsiteX108" fmla="*/ 182304 w 1400462"/>
              <a:gd name="connsiteY108" fmla="*/ 47977 h 230091"/>
              <a:gd name="connsiteX109" fmla="*/ 182954 w 1400462"/>
              <a:gd name="connsiteY109" fmla="*/ 47977 h 230091"/>
              <a:gd name="connsiteX110" fmla="*/ 184585 w 1400462"/>
              <a:gd name="connsiteY110" fmla="*/ 86161 h 230091"/>
              <a:gd name="connsiteX111" fmla="*/ 192413 w 1400462"/>
              <a:gd name="connsiteY111" fmla="*/ 226822 h 230091"/>
              <a:gd name="connsiteX112" fmla="*/ 234156 w 1400462"/>
              <a:gd name="connsiteY112" fmla="*/ 226822 h 230091"/>
              <a:gd name="connsiteX113" fmla="*/ 220457 w 1400462"/>
              <a:gd name="connsiteY113" fmla="*/ 1635 h 230091"/>
              <a:gd name="connsiteX114" fmla="*/ 153928 w 1400462"/>
              <a:gd name="connsiteY114" fmla="*/ 1635 h 230091"/>
              <a:gd name="connsiteX115" fmla="*/ 123928 w 1400462"/>
              <a:gd name="connsiteY115" fmla="*/ 136746 h 230091"/>
              <a:gd name="connsiteX116" fmla="*/ 117404 w 1400462"/>
              <a:gd name="connsiteY116" fmla="*/ 171015 h 230091"/>
              <a:gd name="connsiteX117" fmla="*/ 116752 w 1400462"/>
              <a:gd name="connsiteY117" fmla="*/ 171015 h 230091"/>
              <a:gd name="connsiteX118" fmla="*/ 109901 w 1400462"/>
              <a:gd name="connsiteY118" fmla="*/ 136746 h 230091"/>
              <a:gd name="connsiteX119" fmla="*/ 79901 w 1400462"/>
              <a:gd name="connsiteY119" fmla="*/ 1635 h 230091"/>
              <a:gd name="connsiteX120" fmla="*/ 13372 w 1400462"/>
              <a:gd name="connsiteY120" fmla="*/ 1635 h 230091"/>
              <a:gd name="connsiteX121" fmla="*/ 0 w 1400462"/>
              <a:gd name="connsiteY121" fmla="*/ 226822 h 230091"/>
              <a:gd name="connsiteX122" fmla="*/ 406676 w 1400462"/>
              <a:gd name="connsiteY122" fmla="*/ 142296 h 230091"/>
              <a:gd name="connsiteX123" fmla="*/ 404715 w 1400462"/>
              <a:gd name="connsiteY123" fmla="*/ 164817 h 230091"/>
              <a:gd name="connsiteX124" fmla="*/ 287310 w 1400462"/>
              <a:gd name="connsiteY124" fmla="*/ 164817 h 230091"/>
              <a:gd name="connsiteX125" fmla="*/ 339487 w 1400462"/>
              <a:gd name="connsiteY125" fmla="*/ 196473 h 230091"/>
              <a:gd name="connsiteX126" fmla="*/ 339905 w 1400462"/>
              <a:gd name="connsiteY126" fmla="*/ 196461 h 230091"/>
              <a:gd name="connsiteX127" fmla="*/ 340225 w 1400462"/>
              <a:gd name="connsiteY127" fmla="*/ 196454 h 230091"/>
              <a:gd name="connsiteX128" fmla="*/ 346040 w 1400462"/>
              <a:gd name="connsiteY128" fmla="*/ 196281 h 230091"/>
              <a:gd name="connsiteX129" fmla="*/ 349137 w 1400462"/>
              <a:gd name="connsiteY129" fmla="*/ 196070 h 230091"/>
              <a:gd name="connsiteX130" fmla="*/ 351545 w 1400462"/>
              <a:gd name="connsiteY130" fmla="*/ 195855 h 230091"/>
              <a:gd name="connsiteX131" fmla="*/ 388346 w 1400462"/>
              <a:gd name="connsiteY131" fmla="*/ 185700 h 230091"/>
              <a:gd name="connsiteX132" fmla="*/ 391013 w 1400462"/>
              <a:gd name="connsiteY132" fmla="*/ 184400 h 230091"/>
              <a:gd name="connsiteX133" fmla="*/ 391022 w 1400462"/>
              <a:gd name="connsiteY133" fmla="*/ 184400 h 230091"/>
              <a:gd name="connsiteX134" fmla="*/ 397779 w 1400462"/>
              <a:gd name="connsiteY134" fmla="*/ 180663 h 230091"/>
              <a:gd name="connsiteX135" fmla="*/ 398779 w 1400462"/>
              <a:gd name="connsiteY135" fmla="*/ 180663 h 230091"/>
              <a:gd name="connsiteX136" fmla="*/ 398779 w 1400462"/>
              <a:gd name="connsiteY136" fmla="*/ 213695 h 230091"/>
              <a:gd name="connsiteX137" fmla="*/ 339905 w 1400462"/>
              <a:gd name="connsiteY137" fmla="*/ 230092 h 230091"/>
              <a:gd name="connsiteX138" fmla="*/ 339905 w 1400462"/>
              <a:gd name="connsiteY138" fmla="*/ 230014 h 230091"/>
              <a:gd name="connsiteX139" fmla="*/ 337533 w 1400462"/>
              <a:gd name="connsiteY139" fmla="*/ 230092 h 230091"/>
              <a:gd name="connsiteX140" fmla="*/ 246220 w 1400462"/>
              <a:gd name="connsiteY140" fmla="*/ 147517 h 230091"/>
              <a:gd name="connsiteX141" fmla="*/ 327749 w 1400462"/>
              <a:gd name="connsiteY141" fmla="*/ 60378 h 230091"/>
              <a:gd name="connsiteX142" fmla="*/ 406676 w 1400462"/>
              <a:gd name="connsiteY142" fmla="*/ 142296 h 230091"/>
              <a:gd name="connsiteX143" fmla="*/ 368188 w 1400462"/>
              <a:gd name="connsiteY143" fmla="*/ 133159 h 230091"/>
              <a:gd name="connsiteX144" fmla="*/ 327749 w 1400462"/>
              <a:gd name="connsiteY144" fmla="*/ 94319 h 230091"/>
              <a:gd name="connsiteX145" fmla="*/ 286657 w 1400462"/>
              <a:gd name="connsiteY145" fmla="*/ 133159 h 230091"/>
              <a:gd name="connsiteX146" fmla="*/ 368188 w 1400462"/>
              <a:gd name="connsiteY146" fmla="*/ 133159 h 2300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Lst>
            <a:rect l="l" t="t" r="r" b="b"/>
            <a:pathLst>
              <a:path w="1400462" h="230091">
                <a:moveTo>
                  <a:pt x="1270662" y="145234"/>
                </a:moveTo>
                <a:cubicBezTo>
                  <a:pt x="1270662" y="97582"/>
                  <a:pt x="1305231" y="60378"/>
                  <a:pt x="1356760" y="60378"/>
                </a:cubicBezTo>
                <a:cubicBezTo>
                  <a:pt x="1371436" y="60378"/>
                  <a:pt x="1388070" y="63966"/>
                  <a:pt x="1400463" y="70820"/>
                </a:cubicBezTo>
                <a:lnTo>
                  <a:pt x="1400463" y="106721"/>
                </a:lnTo>
                <a:lnTo>
                  <a:pt x="1399482" y="106721"/>
                </a:lnTo>
                <a:cubicBezTo>
                  <a:pt x="1386767" y="99214"/>
                  <a:pt x="1374042" y="95625"/>
                  <a:pt x="1359698" y="95625"/>
                </a:cubicBezTo>
                <a:cubicBezTo>
                  <a:pt x="1328714" y="95625"/>
                  <a:pt x="1312081" y="116840"/>
                  <a:pt x="1312081" y="145234"/>
                </a:cubicBezTo>
                <a:cubicBezTo>
                  <a:pt x="1312081" y="173627"/>
                  <a:pt x="1328714" y="194841"/>
                  <a:pt x="1359698" y="194841"/>
                </a:cubicBezTo>
                <a:cubicBezTo>
                  <a:pt x="1374042" y="194841"/>
                  <a:pt x="1386767" y="191252"/>
                  <a:pt x="1399482" y="183747"/>
                </a:cubicBezTo>
                <a:lnTo>
                  <a:pt x="1400463" y="183747"/>
                </a:lnTo>
                <a:lnTo>
                  <a:pt x="1400463" y="219649"/>
                </a:lnTo>
                <a:cubicBezTo>
                  <a:pt x="1388070" y="226502"/>
                  <a:pt x="1371436" y="230092"/>
                  <a:pt x="1356760" y="230092"/>
                </a:cubicBezTo>
                <a:cubicBezTo>
                  <a:pt x="1305231" y="230092"/>
                  <a:pt x="1270662" y="192884"/>
                  <a:pt x="1270662" y="145234"/>
                </a:cubicBezTo>
                <a:moveTo>
                  <a:pt x="1266753" y="226827"/>
                </a:moveTo>
                <a:cubicBezTo>
                  <a:pt x="1260558" y="228132"/>
                  <a:pt x="1253380" y="229105"/>
                  <a:pt x="1246856" y="229105"/>
                </a:cubicBezTo>
                <a:cubicBezTo>
                  <a:pt x="1215879" y="229105"/>
                  <a:pt x="1199245" y="212790"/>
                  <a:pt x="1199245" y="182768"/>
                </a:cubicBezTo>
                <a:lnTo>
                  <a:pt x="1199245" y="63642"/>
                </a:lnTo>
                <a:lnTo>
                  <a:pt x="1240010" y="63642"/>
                </a:lnTo>
                <a:lnTo>
                  <a:pt x="1240010" y="179828"/>
                </a:lnTo>
                <a:cubicBezTo>
                  <a:pt x="1240010" y="190598"/>
                  <a:pt x="1245228" y="195822"/>
                  <a:pt x="1256318" y="195822"/>
                </a:cubicBezTo>
                <a:cubicBezTo>
                  <a:pt x="1258923" y="195822"/>
                  <a:pt x="1262187" y="195495"/>
                  <a:pt x="1265779" y="194841"/>
                </a:cubicBezTo>
                <a:lnTo>
                  <a:pt x="1266753" y="194841"/>
                </a:lnTo>
                <a:lnTo>
                  <a:pt x="1266753" y="226827"/>
                </a:lnTo>
                <a:close/>
                <a:moveTo>
                  <a:pt x="1244250" y="23824"/>
                </a:moveTo>
                <a:cubicBezTo>
                  <a:pt x="1244250" y="36878"/>
                  <a:pt x="1233815" y="47974"/>
                  <a:pt x="1220119" y="47974"/>
                </a:cubicBezTo>
                <a:cubicBezTo>
                  <a:pt x="1207072" y="47974"/>
                  <a:pt x="1196308" y="36878"/>
                  <a:pt x="1196308" y="23824"/>
                </a:cubicBezTo>
                <a:cubicBezTo>
                  <a:pt x="1196308" y="10768"/>
                  <a:pt x="1207072" y="0"/>
                  <a:pt x="1220119" y="0"/>
                </a:cubicBezTo>
                <a:cubicBezTo>
                  <a:pt x="1233815" y="0"/>
                  <a:pt x="1244250" y="10768"/>
                  <a:pt x="1244250" y="23824"/>
                </a:cubicBezTo>
                <a:moveTo>
                  <a:pt x="1062272" y="135769"/>
                </a:moveTo>
                <a:cubicBezTo>
                  <a:pt x="1062272" y="110638"/>
                  <a:pt x="1074997" y="94319"/>
                  <a:pt x="1098471" y="94319"/>
                </a:cubicBezTo>
                <a:cubicBezTo>
                  <a:pt x="1121628" y="94319"/>
                  <a:pt x="1132392" y="109659"/>
                  <a:pt x="1132392" y="135769"/>
                </a:cubicBezTo>
                <a:lnTo>
                  <a:pt x="1132392" y="226827"/>
                </a:lnTo>
                <a:lnTo>
                  <a:pt x="1172831" y="226827"/>
                </a:lnTo>
                <a:lnTo>
                  <a:pt x="1172831" y="134137"/>
                </a:lnTo>
                <a:cubicBezTo>
                  <a:pt x="1172831" y="94973"/>
                  <a:pt x="1152611" y="60378"/>
                  <a:pt x="1108587" y="60378"/>
                </a:cubicBezTo>
                <a:cubicBezTo>
                  <a:pt x="1085107" y="60378"/>
                  <a:pt x="1069450" y="72126"/>
                  <a:pt x="1060647" y="89752"/>
                </a:cubicBezTo>
                <a:lnTo>
                  <a:pt x="1060647" y="63642"/>
                </a:lnTo>
                <a:lnTo>
                  <a:pt x="1021833" y="63642"/>
                </a:lnTo>
                <a:lnTo>
                  <a:pt x="1021833" y="226827"/>
                </a:lnTo>
                <a:lnTo>
                  <a:pt x="1062272" y="226827"/>
                </a:lnTo>
                <a:lnTo>
                  <a:pt x="1062272" y="135769"/>
                </a:lnTo>
                <a:close/>
                <a:moveTo>
                  <a:pt x="914768" y="195169"/>
                </a:moveTo>
                <a:cubicBezTo>
                  <a:pt x="943788" y="195169"/>
                  <a:pt x="958793" y="173955"/>
                  <a:pt x="958793" y="145234"/>
                </a:cubicBezTo>
                <a:cubicBezTo>
                  <a:pt x="958793" y="116511"/>
                  <a:pt x="943788" y="95297"/>
                  <a:pt x="914768" y="95297"/>
                </a:cubicBezTo>
                <a:cubicBezTo>
                  <a:pt x="886390" y="95297"/>
                  <a:pt x="870411" y="116511"/>
                  <a:pt x="870411" y="145234"/>
                </a:cubicBezTo>
                <a:cubicBezTo>
                  <a:pt x="870411" y="173955"/>
                  <a:pt x="886390" y="195169"/>
                  <a:pt x="914768" y="195169"/>
                </a:cubicBezTo>
                <a:moveTo>
                  <a:pt x="914768" y="230092"/>
                </a:moveTo>
                <a:cubicBezTo>
                  <a:pt x="863565" y="230092"/>
                  <a:pt x="828995" y="192884"/>
                  <a:pt x="828995" y="145234"/>
                </a:cubicBezTo>
                <a:cubicBezTo>
                  <a:pt x="828995" y="97582"/>
                  <a:pt x="863565" y="60378"/>
                  <a:pt x="914768" y="60378"/>
                </a:cubicBezTo>
                <a:cubicBezTo>
                  <a:pt x="965642" y="60378"/>
                  <a:pt x="1000212" y="97582"/>
                  <a:pt x="1000212" y="145234"/>
                </a:cubicBezTo>
                <a:cubicBezTo>
                  <a:pt x="1000212" y="192884"/>
                  <a:pt x="965642" y="230092"/>
                  <a:pt x="914768" y="230092"/>
                </a:cubicBezTo>
                <a:moveTo>
                  <a:pt x="773880" y="141318"/>
                </a:moveTo>
                <a:cubicBezTo>
                  <a:pt x="773880" y="114880"/>
                  <a:pt x="787575" y="100192"/>
                  <a:pt x="813670" y="100192"/>
                </a:cubicBezTo>
                <a:cubicBezTo>
                  <a:pt x="818227" y="100192"/>
                  <a:pt x="823126" y="100846"/>
                  <a:pt x="827689" y="102154"/>
                </a:cubicBezTo>
                <a:lnTo>
                  <a:pt x="828343" y="102154"/>
                </a:lnTo>
                <a:lnTo>
                  <a:pt x="828343" y="64293"/>
                </a:lnTo>
                <a:cubicBezTo>
                  <a:pt x="824103" y="62660"/>
                  <a:pt x="818559" y="61682"/>
                  <a:pt x="812361" y="61682"/>
                </a:cubicBezTo>
                <a:cubicBezTo>
                  <a:pt x="792796" y="61682"/>
                  <a:pt x="779749" y="73758"/>
                  <a:pt x="772251" y="93341"/>
                </a:cubicBezTo>
                <a:lnTo>
                  <a:pt x="772251" y="63642"/>
                </a:lnTo>
                <a:lnTo>
                  <a:pt x="733441" y="63642"/>
                </a:lnTo>
                <a:lnTo>
                  <a:pt x="733441" y="226827"/>
                </a:lnTo>
                <a:lnTo>
                  <a:pt x="773880" y="226827"/>
                </a:lnTo>
                <a:lnTo>
                  <a:pt x="773880" y="141318"/>
                </a:lnTo>
                <a:close/>
                <a:moveTo>
                  <a:pt x="505483" y="195822"/>
                </a:moveTo>
                <a:cubicBezTo>
                  <a:pt x="532878" y="195822"/>
                  <a:pt x="548205" y="174609"/>
                  <a:pt x="548205" y="144907"/>
                </a:cubicBezTo>
                <a:cubicBezTo>
                  <a:pt x="548205" y="115533"/>
                  <a:pt x="532878" y="94319"/>
                  <a:pt x="505483" y="94319"/>
                </a:cubicBezTo>
                <a:cubicBezTo>
                  <a:pt x="477760" y="94319"/>
                  <a:pt x="463413" y="115533"/>
                  <a:pt x="463413" y="144907"/>
                </a:cubicBezTo>
                <a:cubicBezTo>
                  <a:pt x="463413" y="174609"/>
                  <a:pt x="477760" y="195822"/>
                  <a:pt x="505483" y="195822"/>
                </a:cubicBezTo>
                <a:moveTo>
                  <a:pt x="690393" y="230092"/>
                </a:moveTo>
                <a:cubicBezTo>
                  <a:pt x="652889" y="230092"/>
                  <a:pt x="631689" y="212790"/>
                  <a:pt x="631689" y="173627"/>
                </a:cubicBezTo>
                <a:lnTo>
                  <a:pt x="631689" y="96603"/>
                </a:lnTo>
                <a:lnTo>
                  <a:pt x="586690" y="96603"/>
                </a:lnTo>
                <a:lnTo>
                  <a:pt x="586690" y="178522"/>
                </a:lnTo>
                <a:cubicBezTo>
                  <a:pt x="586690" y="190598"/>
                  <a:pt x="591250" y="195495"/>
                  <a:pt x="601037" y="195495"/>
                </a:cubicBezTo>
                <a:cubicBezTo>
                  <a:pt x="603320" y="195495"/>
                  <a:pt x="605926" y="195495"/>
                  <a:pt x="608864" y="194841"/>
                </a:cubicBezTo>
                <a:lnTo>
                  <a:pt x="609844" y="194841"/>
                </a:lnTo>
                <a:lnTo>
                  <a:pt x="609844" y="226827"/>
                </a:lnTo>
                <a:cubicBezTo>
                  <a:pt x="605926" y="227807"/>
                  <a:pt x="598106" y="228781"/>
                  <a:pt x="592230" y="228781"/>
                </a:cubicBezTo>
                <a:cubicBezTo>
                  <a:pt x="570057" y="228781"/>
                  <a:pt x="556358" y="220298"/>
                  <a:pt x="550489" y="201697"/>
                </a:cubicBezTo>
                <a:cubicBezTo>
                  <a:pt x="538744" y="219974"/>
                  <a:pt x="520159" y="230092"/>
                  <a:pt x="497009" y="230092"/>
                </a:cubicBezTo>
                <a:cubicBezTo>
                  <a:pt x="455583" y="230092"/>
                  <a:pt x="421997" y="197779"/>
                  <a:pt x="421997" y="144907"/>
                </a:cubicBezTo>
                <a:cubicBezTo>
                  <a:pt x="421997" y="92687"/>
                  <a:pt x="455583" y="60378"/>
                  <a:pt x="497009" y="60378"/>
                </a:cubicBezTo>
                <a:cubicBezTo>
                  <a:pt x="517544" y="60378"/>
                  <a:pt x="534510" y="68209"/>
                  <a:pt x="546248" y="82571"/>
                </a:cubicBezTo>
                <a:lnTo>
                  <a:pt x="546248" y="1631"/>
                </a:lnTo>
                <a:lnTo>
                  <a:pt x="586690" y="1631"/>
                </a:lnTo>
                <a:lnTo>
                  <a:pt x="586690" y="63642"/>
                </a:lnTo>
                <a:lnTo>
                  <a:pt x="631689" y="63642"/>
                </a:lnTo>
                <a:lnTo>
                  <a:pt x="631689" y="24802"/>
                </a:lnTo>
                <a:lnTo>
                  <a:pt x="672128" y="24802"/>
                </a:lnTo>
                <a:lnTo>
                  <a:pt x="672128" y="63642"/>
                </a:lnTo>
                <a:lnTo>
                  <a:pt x="715508" y="63642"/>
                </a:lnTo>
                <a:lnTo>
                  <a:pt x="715508" y="96603"/>
                </a:lnTo>
                <a:lnTo>
                  <a:pt x="672128" y="96603"/>
                </a:lnTo>
                <a:lnTo>
                  <a:pt x="672128" y="171669"/>
                </a:lnTo>
                <a:cubicBezTo>
                  <a:pt x="672128" y="187988"/>
                  <a:pt x="680283" y="195822"/>
                  <a:pt x="695943" y="195822"/>
                </a:cubicBezTo>
                <a:cubicBezTo>
                  <a:pt x="703115" y="195822"/>
                  <a:pt x="708004" y="195169"/>
                  <a:pt x="714527" y="193538"/>
                </a:cubicBezTo>
                <a:lnTo>
                  <a:pt x="715508" y="193538"/>
                </a:lnTo>
                <a:lnTo>
                  <a:pt x="715508" y="226827"/>
                </a:lnTo>
                <a:cubicBezTo>
                  <a:pt x="707681" y="228781"/>
                  <a:pt x="698220" y="230092"/>
                  <a:pt x="690393" y="230092"/>
                </a:cubicBezTo>
                <a:moveTo>
                  <a:pt x="0" y="226822"/>
                </a:moveTo>
                <a:lnTo>
                  <a:pt x="40113" y="226822"/>
                </a:lnTo>
                <a:lnTo>
                  <a:pt x="47614" y="86161"/>
                </a:lnTo>
                <a:lnTo>
                  <a:pt x="49244" y="47977"/>
                </a:lnTo>
                <a:lnTo>
                  <a:pt x="49897" y="47977"/>
                </a:lnTo>
                <a:lnTo>
                  <a:pt x="58379" y="86161"/>
                </a:lnTo>
                <a:lnTo>
                  <a:pt x="90991" y="226822"/>
                </a:lnTo>
                <a:lnTo>
                  <a:pt x="141211" y="226822"/>
                </a:lnTo>
                <a:lnTo>
                  <a:pt x="174152" y="86161"/>
                </a:lnTo>
                <a:lnTo>
                  <a:pt x="182304" y="47977"/>
                </a:lnTo>
                <a:lnTo>
                  <a:pt x="182954" y="47977"/>
                </a:lnTo>
                <a:lnTo>
                  <a:pt x="184585" y="86161"/>
                </a:lnTo>
                <a:lnTo>
                  <a:pt x="192413" y="226822"/>
                </a:lnTo>
                <a:lnTo>
                  <a:pt x="234156" y="226822"/>
                </a:lnTo>
                <a:lnTo>
                  <a:pt x="220457" y="1635"/>
                </a:lnTo>
                <a:lnTo>
                  <a:pt x="153928" y="1635"/>
                </a:lnTo>
                <a:lnTo>
                  <a:pt x="123928" y="136746"/>
                </a:lnTo>
                <a:lnTo>
                  <a:pt x="117404" y="171015"/>
                </a:lnTo>
                <a:lnTo>
                  <a:pt x="116752" y="171015"/>
                </a:lnTo>
                <a:lnTo>
                  <a:pt x="109901" y="136746"/>
                </a:lnTo>
                <a:lnTo>
                  <a:pt x="79901" y="1635"/>
                </a:lnTo>
                <a:lnTo>
                  <a:pt x="13372" y="1635"/>
                </a:lnTo>
                <a:lnTo>
                  <a:pt x="0" y="226822"/>
                </a:lnTo>
                <a:close/>
                <a:moveTo>
                  <a:pt x="406676" y="142296"/>
                </a:moveTo>
                <a:cubicBezTo>
                  <a:pt x="406676" y="150131"/>
                  <a:pt x="406021" y="158290"/>
                  <a:pt x="404715" y="164817"/>
                </a:cubicBezTo>
                <a:lnTo>
                  <a:pt x="287310" y="164817"/>
                </a:lnTo>
                <a:cubicBezTo>
                  <a:pt x="291548" y="184400"/>
                  <a:pt x="308183" y="196473"/>
                  <a:pt x="339487" y="196473"/>
                </a:cubicBezTo>
                <a:cubicBezTo>
                  <a:pt x="339631" y="196473"/>
                  <a:pt x="339765" y="196464"/>
                  <a:pt x="339905" y="196461"/>
                </a:cubicBezTo>
                <a:cubicBezTo>
                  <a:pt x="340014" y="196461"/>
                  <a:pt x="340116" y="196454"/>
                  <a:pt x="340225" y="196454"/>
                </a:cubicBezTo>
                <a:cubicBezTo>
                  <a:pt x="342201" y="196440"/>
                  <a:pt x="344133" y="196378"/>
                  <a:pt x="346040" y="196281"/>
                </a:cubicBezTo>
                <a:cubicBezTo>
                  <a:pt x="347074" y="196228"/>
                  <a:pt x="348106" y="196155"/>
                  <a:pt x="349137" y="196070"/>
                </a:cubicBezTo>
                <a:cubicBezTo>
                  <a:pt x="349945" y="196008"/>
                  <a:pt x="350743" y="195931"/>
                  <a:pt x="351545" y="195855"/>
                </a:cubicBezTo>
                <a:cubicBezTo>
                  <a:pt x="364583" y="194535"/>
                  <a:pt x="376972" y="191029"/>
                  <a:pt x="388346" y="185700"/>
                </a:cubicBezTo>
                <a:cubicBezTo>
                  <a:pt x="389237" y="185266"/>
                  <a:pt x="390154" y="184853"/>
                  <a:pt x="391013" y="184400"/>
                </a:cubicBezTo>
                <a:lnTo>
                  <a:pt x="391022" y="184400"/>
                </a:lnTo>
                <a:cubicBezTo>
                  <a:pt x="393328" y="183241"/>
                  <a:pt x="395566" y="181972"/>
                  <a:pt x="397779" y="180663"/>
                </a:cubicBezTo>
                <a:lnTo>
                  <a:pt x="398779" y="180663"/>
                </a:lnTo>
                <a:lnTo>
                  <a:pt x="398779" y="213695"/>
                </a:lnTo>
                <a:cubicBezTo>
                  <a:pt x="381596" y="224096"/>
                  <a:pt x="361450" y="230092"/>
                  <a:pt x="339905" y="230092"/>
                </a:cubicBezTo>
                <a:lnTo>
                  <a:pt x="339905" y="230014"/>
                </a:lnTo>
                <a:cubicBezTo>
                  <a:pt x="339110" y="230026"/>
                  <a:pt x="338341" y="230092"/>
                  <a:pt x="337533" y="230092"/>
                </a:cubicBezTo>
                <a:cubicBezTo>
                  <a:pt x="278504" y="230092"/>
                  <a:pt x="246220" y="196473"/>
                  <a:pt x="246220" y="147517"/>
                </a:cubicBezTo>
                <a:cubicBezTo>
                  <a:pt x="246220" y="94973"/>
                  <a:pt x="279485" y="60378"/>
                  <a:pt x="327749" y="60378"/>
                </a:cubicBezTo>
                <a:cubicBezTo>
                  <a:pt x="376017" y="60378"/>
                  <a:pt x="406676" y="94647"/>
                  <a:pt x="406676" y="142296"/>
                </a:cubicBezTo>
                <a:close/>
                <a:moveTo>
                  <a:pt x="368188" y="133159"/>
                </a:moveTo>
                <a:cubicBezTo>
                  <a:pt x="366233" y="108681"/>
                  <a:pt x="353512" y="94319"/>
                  <a:pt x="327749" y="94319"/>
                </a:cubicBezTo>
                <a:cubicBezTo>
                  <a:pt x="303944" y="94319"/>
                  <a:pt x="289269" y="109333"/>
                  <a:pt x="286657" y="133159"/>
                </a:cubicBezTo>
                <a:lnTo>
                  <a:pt x="368188" y="133159"/>
                </a:lnTo>
                <a:close/>
              </a:path>
            </a:pathLst>
          </a:custGeom>
          <a:solidFill>
            <a:schemeClr val="bg2"/>
          </a:solidFill>
          <a:ln w="3189" cap="flat">
            <a:noFill/>
            <a:prstDash val="solid"/>
            <a:miter/>
          </a:ln>
        </p:spPr>
        <p:txBody>
          <a:bodyPr rtlCol="0" anchor="ctr"/>
          <a:lstStyle/>
          <a:p>
            <a:endParaRPr lang="en-US" sz="1167"/>
          </a:p>
        </p:txBody>
      </p:sp>
    </p:spTree>
    <p:extLst>
      <p:ext uri="{BB962C8B-B14F-4D97-AF65-F5344CB8AC3E}">
        <p14:creationId xmlns:p14="http://schemas.microsoft.com/office/powerpoint/2010/main" val="336532268"/>
      </p:ext>
    </p:extLst>
  </p:cSld>
  <p:clrMap bg1="lt1" tx1="dk1" bg2="lt2" tx2="dk2" accent1="accent1" accent2="accent2" accent3="accent3" accent4="accent4" accent5="accent5" accent6="accent6" hlink="hlink" folHlink="folHlink"/>
  <p:sldLayoutIdLst>
    <p:sldLayoutId id="2147483816" r:id="rId1"/>
    <p:sldLayoutId id="2147483817" r:id="rId2"/>
    <p:sldLayoutId id="2147483818" r:id="rId3"/>
    <p:sldLayoutId id="2147483819" r:id="rId4"/>
    <p:sldLayoutId id="2147483820" r:id="rId5"/>
    <p:sldLayoutId id="2147483821" r:id="rId6"/>
    <p:sldLayoutId id="2147483822" r:id="rId7"/>
    <p:sldLayoutId id="2147483823" r:id="rId8"/>
    <p:sldLayoutId id="2147483824" r:id="rId9"/>
    <p:sldLayoutId id="2147483825" r:id="rId10"/>
    <p:sldLayoutId id="2147483826" r:id="rId11"/>
    <p:sldLayoutId id="2147483827" r:id="rId12"/>
    <p:sldLayoutId id="2147483828" r:id="rId13"/>
    <p:sldLayoutId id="2147483829" r:id="rId14"/>
    <p:sldLayoutId id="2147483830" r:id="rId15"/>
    <p:sldLayoutId id="2147483831" r:id="rId16"/>
    <p:sldLayoutId id="2147483832" r:id="rId17"/>
    <p:sldLayoutId id="2147483833" r:id="rId18"/>
    <p:sldLayoutId id="2147483834" r:id="rId19"/>
    <p:sldLayoutId id="2147483835" r:id="rId20"/>
    <p:sldLayoutId id="2147483836" r:id="rId21"/>
    <p:sldLayoutId id="2147483837" r:id="rId22"/>
    <p:sldLayoutId id="2147483838" r:id="rId23"/>
    <p:sldLayoutId id="2147483839" r:id="rId24"/>
    <p:sldLayoutId id="2147483840" r:id="rId25"/>
    <p:sldLayoutId id="2147483841" r:id="rId26"/>
    <p:sldLayoutId id="2147483842" r:id="rId27"/>
    <p:sldLayoutId id="2147483843" r:id="rId28"/>
    <p:sldLayoutId id="2147483844" r:id="rId29"/>
    <p:sldLayoutId id="2147483845" r:id="rId30"/>
    <p:sldLayoutId id="2147483846" r:id="rId31"/>
    <p:sldLayoutId id="2147483847" r:id="rId32"/>
    <p:sldLayoutId id="2147483848" r:id="rId33"/>
    <p:sldLayoutId id="2147483849" r:id="rId34"/>
    <p:sldLayoutId id="2147483850" r:id="rId35"/>
    <p:sldLayoutId id="2147483851" r:id="rId36"/>
    <p:sldLayoutId id="2147483852" r:id="rId37"/>
    <p:sldLayoutId id="2147483853" r:id="rId38"/>
    <p:sldLayoutId id="2147483854" r:id="rId39"/>
    <p:sldLayoutId id="2147483855" r:id="rId40"/>
    <p:sldLayoutId id="2147483856" r:id="rId41"/>
    <p:sldLayoutId id="2147483857" r:id="rId42"/>
    <p:sldLayoutId id="2147483858" r:id="rId43"/>
    <p:sldLayoutId id="2147483859" r:id="rId44"/>
    <p:sldLayoutId id="2147483860" r:id="rId45"/>
    <p:sldLayoutId id="2147483861" r:id="rId46"/>
    <p:sldLayoutId id="2147484001" r:id="rId47"/>
  </p:sldLayoutIdLst>
  <p:hf hdr="0" dt="0"/>
  <p:txStyles>
    <p:titleStyle>
      <a:lvl1pPr algn="l" defTabSz="914327" rtl="0" eaLnBrk="1" latinLnBrk="0" hangingPunct="1">
        <a:lnSpc>
          <a:spcPct val="90000"/>
        </a:lnSpc>
        <a:spcBef>
          <a:spcPct val="0"/>
        </a:spcBef>
        <a:buNone/>
        <a:defRPr lang="en-US" sz="2333" b="0" kern="1200" dirty="0">
          <a:solidFill>
            <a:schemeClr val="bg2"/>
          </a:solidFill>
          <a:latin typeface="+mj-lt"/>
          <a:ea typeface="+mj-ea"/>
          <a:cs typeface="Avenir Next World" panose="020B0503020202020204" pitchFamily="34" charset="0"/>
        </a:defRPr>
      </a:lvl1pPr>
    </p:titleStyle>
    <p:bodyStyle>
      <a:lvl1pPr marL="0" indent="0" algn="l" defTabSz="914327" rtl="0" eaLnBrk="1" latinLnBrk="0" hangingPunct="1">
        <a:lnSpc>
          <a:spcPct val="110000"/>
        </a:lnSpc>
        <a:spcBef>
          <a:spcPts val="1000"/>
        </a:spcBef>
        <a:buFont typeface="Arial" panose="020B0604020202020204" pitchFamily="34" charset="0"/>
        <a:buNone/>
        <a:defRPr sz="1667" b="0" kern="1200">
          <a:solidFill>
            <a:schemeClr val="tx1"/>
          </a:solidFill>
          <a:latin typeface="+mn-lt"/>
          <a:ea typeface="+mn-ea"/>
          <a:cs typeface="+mn-cs"/>
        </a:defRPr>
      </a:lvl1pPr>
      <a:lvl2pPr marL="152388" indent="-152388" algn="l" defTabSz="914327" rtl="0" eaLnBrk="1" latinLnBrk="0" hangingPunct="1">
        <a:lnSpc>
          <a:spcPct val="110000"/>
        </a:lnSpc>
        <a:spcBef>
          <a:spcPts val="500"/>
        </a:spcBef>
        <a:buFont typeface="Arial" panose="020B0604020202020204" pitchFamily="34" charset="0"/>
        <a:buChar char="•"/>
        <a:defRPr lang="en-US" sz="1500" kern="1200" dirty="0">
          <a:solidFill>
            <a:schemeClr val="tx1"/>
          </a:solidFill>
          <a:latin typeface="+mn-lt"/>
          <a:ea typeface="+mn-ea"/>
          <a:cs typeface="+mn-cs"/>
        </a:defRPr>
      </a:lvl2pPr>
      <a:lvl3pPr marL="304776" indent="-152388" algn="l" defTabSz="914327" rtl="0" eaLnBrk="1" latinLnBrk="0" hangingPunct="1">
        <a:lnSpc>
          <a:spcPct val="110000"/>
        </a:lnSpc>
        <a:spcBef>
          <a:spcPts val="500"/>
        </a:spcBef>
        <a:buFont typeface="Arial" panose="020B0604020202020204" pitchFamily="34" charset="0"/>
        <a:buChar char="–"/>
        <a:defRPr lang="en-US" sz="1333" kern="1200" dirty="0">
          <a:solidFill>
            <a:schemeClr val="tx1"/>
          </a:solidFill>
          <a:latin typeface="+mn-lt"/>
          <a:ea typeface="+mn-ea"/>
          <a:cs typeface="+mn-cs"/>
        </a:defRPr>
      </a:lvl3pPr>
      <a:lvl4pPr marL="457163" indent="-152388" algn="l" defTabSz="914327" rtl="0" eaLnBrk="1" latinLnBrk="0" hangingPunct="1">
        <a:lnSpc>
          <a:spcPct val="110000"/>
        </a:lnSpc>
        <a:spcBef>
          <a:spcPts val="500"/>
        </a:spcBef>
        <a:buFont typeface="Arial" panose="020B0604020202020204" pitchFamily="34" charset="0"/>
        <a:buChar char="•"/>
        <a:defRPr lang="en-US" sz="1167" kern="1200" dirty="0">
          <a:solidFill>
            <a:schemeClr val="tx1"/>
          </a:solidFill>
          <a:latin typeface="+mn-lt"/>
          <a:ea typeface="+mn-ea"/>
          <a:cs typeface="+mn-cs"/>
        </a:defRPr>
      </a:lvl4pPr>
      <a:lvl5pPr marL="609551" indent="-152388" algn="l" defTabSz="914327" rtl="0" eaLnBrk="1" latinLnBrk="0" hangingPunct="1">
        <a:lnSpc>
          <a:spcPct val="110000"/>
        </a:lnSpc>
        <a:spcBef>
          <a:spcPts val="500"/>
        </a:spcBef>
        <a:buFont typeface="Arial" panose="020B0604020202020204" pitchFamily="34" charset="0"/>
        <a:buChar char="–"/>
        <a:defRPr lang="en-US" sz="1000" kern="1200" dirty="0">
          <a:solidFill>
            <a:schemeClr val="tx1"/>
          </a:solidFill>
          <a:latin typeface="+mn-lt"/>
          <a:ea typeface="+mn-ea"/>
          <a:cs typeface="+mn-cs"/>
        </a:defRPr>
      </a:lvl5pPr>
      <a:lvl6pPr marL="2514399" indent="-228582" algn="l" defTabSz="91432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562" indent="-228582" algn="l" defTabSz="91432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726" indent="-228582" algn="l" defTabSz="91432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890" indent="-228582" algn="l" defTabSz="91432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27" rtl="0" eaLnBrk="1" latinLnBrk="0" hangingPunct="1">
        <a:defRPr sz="1800" kern="1200">
          <a:solidFill>
            <a:schemeClr val="tx1"/>
          </a:solidFill>
          <a:latin typeface="+mn-lt"/>
          <a:ea typeface="+mn-ea"/>
          <a:cs typeface="+mn-cs"/>
        </a:defRPr>
      </a:lvl1pPr>
      <a:lvl2pPr marL="457163" algn="l" defTabSz="914327" rtl="0" eaLnBrk="1" latinLnBrk="0" hangingPunct="1">
        <a:defRPr sz="1800" kern="1200">
          <a:solidFill>
            <a:schemeClr val="tx1"/>
          </a:solidFill>
          <a:latin typeface="+mn-lt"/>
          <a:ea typeface="+mn-ea"/>
          <a:cs typeface="+mn-cs"/>
        </a:defRPr>
      </a:lvl2pPr>
      <a:lvl3pPr marL="914327" algn="l" defTabSz="914327" rtl="0" eaLnBrk="1" latinLnBrk="0" hangingPunct="1">
        <a:defRPr sz="1800" kern="1200">
          <a:solidFill>
            <a:schemeClr val="tx1"/>
          </a:solidFill>
          <a:latin typeface="+mn-lt"/>
          <a:ea typeface="+mn-ea"/>
          <a:cs typeface="+mn-cs"/>
        </a:defRPr>
      </a:lvl3pPr>
      <a:lvl4pPr marL="1371490" algn="l" defTabSz="914327" rtl="0" eaLnBrk="1" latinLnBrk="0" hangingPunct="1">
        <a:defRPr sz="1800" kern="1200">
          <a:solidFill>
            <a:schemeClr val="tx1"/>
          </a:solidFill>
          <a:latin typeface="+mn-lt"/>
          <a:ea typeface="+mn-ea"/>
          <a:cs typeface="+mn-cs"/>
        </a:defRPr>
      </a:lvl4pPr>
      <a:lvl5pPr marL="1828654" algn="l" defTabSz="914327" rtl="0" eaLnBrk="1" latinLnBrk="0" hangingPunct="1">
        <a:defRPr sz="1800" kern="1200">
          <a:solidFill>
            <a:schemeClr val="tx1"/>
          </a:solidFill>
          <a:latin typeface="+mn-lt"/>
          <a:ea typeface="+mn-ea"/>
          <a:cs typeface="+mn-cs"/>
        </a:defRPr>
      </a:lvl5pPr>
      <a:lvl6pPr marL="2285818" algn="l" defTabSz="914327" rtl="0" eaLnBrk="1" latinLnBrk="0" hangingPunct="1">
        <a:defRPr sz="1800" kern="1200">
          <a:solidFill>
            <a:schemeClr val="tx1"/>
          </a:solidFill>
          <a:latin typeface="+mn-lt"/>
          <a:ea typeface="+mn-ea"/>
          <a:cs typeface="+mn-cs"/>
        </a:defRPr>
      </a:lvl6pPr>
      <a:lvl7pPr marL="2742980" algn="l" defTabSz="914327" rtl="0" eaLnBrk="1" latinLnBrk="0" hangingPunct="1">
        <a:defRPr sz="1800" kern="1200">
          <a:solidFill>
            <a:schemeClr val="tx1"/>
          </a:solidFill>
          <a:latin typeface="+mn-lt"/>
          <a:ea typeface="+mn-ea"/>
          <a:cs typeface="+mn-cs"/>
        </a:defRPr>
      </a:lvl7pPr>
      <a:lvl8pPr marL="3200144" algn="l" defTabSz="914327" rtl="0" eaLnBrk="1" latinLnBrk="0" hangingPunct="1">
        <a:defRPr sz="1800" kern="1200">
          <a:solidFill>
            <a:schemeClr val="tx1"/>
          </a:solidFill>
          <a:latin typeface="+mn-lt"/>
          <a:ea typeface="+mn-ea"/>
          <a:cs typeface="+mn-cs"/>
        </a:defRPr>
      </a:lvl8pPr>
      <a:lvl9pPr marL="3657308" algn="l" defTabSz="91432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pos="4608">
          <p15:clr>
            <a:srgbClr val="000000"/>
          </p15:clr>
        </p15:guide>
        <p15:guide id="4" pos="360">
          <p15:clr>
            <a:srgbClr val="000000"/>
          </p15:clr>
        </p15:guide>
        <p15:guide id="7" pos="1728">
          <p15:clr>
            <a:srgbClr val="000000"/>
          </p15:clr>
        </p15:guide>
        <p15:guide id="8" pos="3168">
          <p15:clr>
            <a:srgbClr val="000000"/>
          </p15:clr>
        </p15:guide>
        <p15:guide id="9" pos="6048">
          <p15:clr>
            <a:srgbClr val="000000"/>
          </p15:clr>
        </p15:guide>
        <p15:guide id="10" pos="7488">
          <p15:clr>
            <a:srgbClr val="000000"/>
          </p15:clr>
        </p15:guide>
        <p15:guide id="11" pos="449">
          <p15:clr>
            <a:srgbClr val="C35EA4"/>
          </p15:clr>
        </p15:guide>
        <p15:guide id="12" pos="8760">
          <p15:clr>
            <a:srgbClr val="C35EA4"/>
          </p15:clr>
        </p15:guide>
        <p15:guide id="13" orient="horz" pos="960">
          <p15:clr>
            <a:srgbClr val="000000"/>
          </p15:clr>
        </p15:guide>
        <p15:guide id="14" orient="horz" pos="768">
          <p15:clr>
            <a:srgbClr val="000000"/>
          </p15:clr>
        </p15:guide>
        <p15:guide id="15" orient="horz" pos="4638">
          <p15:clr>
            <a:srgbClr val="000000"/>
          </p15:clr>
        </p15:guide>
        <p15:guide id="16" orient="horz" pos="264">
          <p15:clr>
            <a:srgbClr val="000000"/>
          </p15:clr>
        </p15:guide>
        <p15:guide id="17" orient="horz" pos="4926">
          <p15:clr>
            <a:srgbClr val="000000"/>
          </p15:clr>
        </p15:guide>
        <p15:guide id="18" pos="1584">
          <p15:clr>
            <a:srgbClr val="C35EA4"/>
          </p15:clr>
        </p15:guide>
        <p15:guide id="19" pos="1872">
          <p15:clr>
            <a:srgbClr val="C35EA4"/>
          </p15:clr>
        </p15:guide>
        <p15:guide id="20" pos="3024">
          <p15:clr>
            <a:srgbClr val="C35EA4"/>
          </p15:clr>
        </p15:guide>
        <p15:guide id="21" pos="3312">
          <p15:clr>
            <a:srgbClr val="C35EA4"/>
          </p15:clr>
        </p15:guide>
        <p15:guide id="22" pos="4752">
          <p15:clr>
            <a:srgbClr val="C35EA4"/>
          </p15:clr>
        </p15:guide>
        <p15:guide id="23" pos="4464">
          <p15:clr>
            <a:srgbClr val="C35EA4"/>
          </p15:clr>
        </p15:guide>
        <p15:guide id="24" pos="6192">
          <p15:clr>
            <a:srgbClr val="C35EA4"/>
          </p15:clr>
        </p15:guide>
        <p15:guide id="25" pos="5904">
          <p15:clr>
            <a:srgbClr val="C35EA4"/>
          </p15:clr>
        </p15:guide>
        <p15:guide id="26" pos="7344">
          <p15:clr>
            <a:srgbClr val="C35EA4"/>
          </p15:clr>
        </p15:guide>
        <p15:guide id="27" pos="7632">
          <p15:clr>
            <a:srgbClr val="C35EA4"/>
          </p15:clr>
        </p15:guide>
        <p15:guide id="30" pos="8856">
          <p15:clr>
            <a:srgbClr val="000000"/>
          </p15:clr>
        </p15:guide>
        <p15:guide id="31" pos="2304">
          <p15:clr>
            <a:srgbClr val="F26B43"/>
          </p15:clr>
        </p15:guide>
        <p15:guide id="32" pos="2592">
          <p15:clr>
            <a:srgbClr val="F26B43"/>
          </p15:clr>
        </p15:guide>
        <p15:guide id="33" pos="6624">
          <p15:clr>
            <a:srgbClr val="F26B43"/>
          </p15:clr>
        </p15:guide>
        <p15:guide id="34" pos="6912">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2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Arial"/>
              <a:buNone/>
              <a:defRPr sz="4400" b="1"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2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2" name="Google Shape;12;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3" name="Google Shape;13;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4" name="Google Shape;14;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chemeClr val="lt1"/>
                </a:solidFill>
                <a:latin typeface="Arial"/>
                <a:ea typeface="Arial"/>
                <a:cs typeface="Arial"/>
                <a:sym typeface="Arial"/>
              </a:defRPr>
            </a:lvl1pPr>
            <a:lvl2pPr marL="0" marR="0" lvl="1" indent="0" algn="r" rtl="0">
              <a:spcBef>
                <a:spcPts val="0"/>
              </a:spcBef>
              <a:buNone/>
              <a:defRPr sz="1200" b="0" i="0" u="none" strike="noStrike" cap="none">
                <a:solidFill>
                  <a:schemeClr val="lt1"/>
                </a:solidFill>
                <a:latin typeface="Arial"/>
                <a:ea typeface="Arial"/>
                <a:cs typeface="Arial"/>
                <a:sym typeface="Arial"/>
              </a:defRPr>
            </a:lvl2pPr>
            <a:lvl3pPr marL="0" marR="0" lvl="2" indent="0" algn="r" rtl="0">
              <a:spcBef>
                <a:spcPts val="0"/>
              </a:spcBef>
              <a:buNone/>
              <a:defRPr sz="1200" b="0" i="0" u="none" strike="noStrike" cap="none">
                <a:solidFill>
                  <a:schemeClr val="lt1"/>
                </a:solidFill>
                <a:latin typeface="Arial"/>
                <a:ea typeface="Arial"/>
                <a:cs typeface="Arial"/>
                <a:sym typeface="Arial"/>
              </a:defRPr>
            </a:lvl3pPr>
            <a:lvl4pPr marL="0" marR="0" lvl="3" indent="0" algn="r" rtl="0">
              <a:spcBef>
                <a:spcPts val="0"/>
              </a:spcBef>
              <a:buNone/>
              <a:defRPr sz="1200" b="0" i="0" u="none" strike="noStrike" cap="none">
                <a:solidFill>
                  <a:schemeClr val="lt1"/>
                </a:solidFill>
                <a:latin typeface="Arial"/>
                <a:ea typeface="Arial"/>
                <a:cs typeface="Arial"/>
                <a:sym typeface="Arial"/>
              </a:defRPr>
            </a:lvl4pPr>
            <a:lvl5pPr marL="0" marR="0" lvl="4" indent="0" algn="r" rtl="0">
              <a:spcBef>
                <a:spcPts val="0"/>
              </a:spcBef>
              <a:buNone/>
              <a:defRPr sz="1200" b="0" i="0" u="none" strike="noStrike" cap="none">
                <a:solidFill>
                  <a:schemeClr val="lt1"/>
                </a:solidFill>
                <a:latin typeface="Arial"/>
                <a:ea typeface="Arial"/>
                <a:cs typeface="Arial"/>
                <a:sym typeface="Arial"/>
              </a:defRPr>
            </a:lvl5pPr>
            <a:lvl6pPr marL="0" marR="0" lvl="5" indent="0" algn="r" rtl="0">
              <a:spcBef>
                <a:spcPts val="0"/>
              </a:spcBef>
              <a:buNone/>
              <a:defRPr sz="1200" b="0" i="0" u="none" strike="noStrike" cap="none">
                <a:solidFill>
                  <a:schemeClr val="lt1"/>
                </a:solidFill>
                <a:latin typeface="Arial"/>
                <a:ea typeface="Arial"/>
                <a:cs typeface="Arial"/>
                <a:sym typeface="Arial"/>
              </a:defRPr>
            </a:lvl6pPr>
            <a:lvl7pPr marL="0" marR="0" lvl="6" indent="0" algn="r" rtl="0">
              <a:spcBef>
                <a:spcPts val="0"/>
              </a:spcBef>
              <a:buNone/>
              <a:defRPr sz="1200" b="0" i="0" u="none" strike="noStrike" cap="none">
                <a:solidFill>
                  <a:schemeClr val="lt1"/>
                </a:solidFill>
                <a:latin typeface="Arial"/>
                <a:ea typeface="Arial"/>
                <a:cs typeface="Arial"/>
                <a:sym typeface="Arial"/>
              </a:defRPr>
            </a:lvl7pPr>
            <a:lvl8pPr marL="0" marR="0" lvl="7" indent="0" algn="r" rtl="0">
              <a:spcBef>
                <a:spcPts val="0"/>
              </a:spcBef>
              <a:buNone/>
              <a:defRPr sz="1200" b="0" i="0" u="none" strike="noStrike" cap="none">
                <a:solidFill>
                  <a:schemeClr val="lt1"/>
                </a:solidFill>
                <a:latin typeface="Arial"/>
                <a:ea typeface="Arial"/>
                <a:cs typeface="Arial"/>
                <a:sym typeface="Arial"/>
              </a:defRPr>
            </a:lvl8pPr>
            <a:lvl9pPr marL="0" marR="0" lvl="8" indent="0" algn="r" rtl="0">
              <a:spcBef>
                <a:spcPts val="0"/>
              </a:spcBef>
              <a:buNone/>
              <a:defRPr sz="1200" b="0" i="0" u="none" strike="noStrike" cap="none">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
        <p:nvSpPr>
          <p:cNvPr id="15" name="Google Shape;15;p23"/>
          <p:cNvSpPr/>
          <p:nvPr/>
        </p:nvSpPr>
        <p:spPr>
          <a:xfrm>
            <a:off x="1842" y="6314800"/>
            <a:ext cx="12192000" cy="572703"/>
          </a:xfrm>
          <a:prstGeom prst="rect">
            <a:avLst/>
          </a:prstGeom>
          <a:solidFill>
            <a:srgbClr val="C0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16" name="Google Shape;16;p23"/>
          <p:cNvSpPr txBox="1"/>
          <p:nvPr/>
        </p:nvSpPr>
        <p:spPr>
          <a:xfrm>
            <a:off x="57150" y="6418877"/>
            <a:ext cx="2743200"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00" b="0" i="0" u="none" strike="noStrike" cap="none">
                <a:solidFill>
                  <a:schemeClr val="lt1"/>
                </a:solidFill>
                <a:latin typeface="Arial"/>
                <a:ea typeface="Arial"/>
                <a:cs typeface="Arial"/>
                <a:sym typeface="Arial"/>
              </a:rPr>
              <a:t>career.cornell.edu</a:t>
            </a:r>
            <a:endParaRPr/>
          </a:p>
        </p:txBody>
      </p:sp>
    </p:spTree>
    <p:extLst>
      <p:ext uri="{BB962C8B-B14F-4D97-AF65-F5344CB8AC3E}">
        <p14:creationId xmlns:p14="http://schemas.microsoft.com/office/powerpoint/2010/main" val="2295869229"/>
      </p:ext>
    </p:extLst>
  </p:cSld>
  <p:clrMap bg1="lt1" tx1="dk1" bg2="dk2" tx2="lt2" accent1="accent1" accent2="accent2" accent3="accent3" accent4="accent4" accent5="accent5" accent6="accent6" hlink="hlink" folHlink="folHlink"/>
  <p:sldLayoutIdLst>
    <p:sldLayoutId id="2147483996" r:id="rId1"/>
    <p:sldLayoutId id="2147483997" r:id="rId2"/>
    <p:sldLayoutId id="2147483998" r:id="rId3"/>
    <p:sldLayoutId id="2147483999" r:id="rId4"/>
    <p:sldLayoutId id="2147484000" r:id="rId5"/>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jpg"/><Relationship Id="rId1" Type="http://schemas.openxmlformats.org/officeDocument/2006/relationships/slideLayout" Target="../slideLayouts/slideLayout59.xml"/><Relationship Id="rId4" Type="http://schemas.openxmlformats.org/officeDocument/2006/relationships/image" Target="../media/image49.jpe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xml"/><Relationship Id="rId1" Type="http://schemas.openxmlformats.org/officeDocument/2006/relationships/slideLayout" Target="../slideLayouts/slideLayout9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14.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xml"/><Relationship Id="rId1" Type="http://schemas.openxmlformats.org/officeDocument/2006/relationships/slideLayout" Target="../slideLayouts/slideLayout160.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51.svg"/><Relationship Id="rId2" Type="http://schemas.openxmlformats.org/officeDocument/2006/relationships/notesSlide" Target="../notesSlides/notesSlide7.xml"/><Relationship Id="rId1" Type="http://schemas.openxmlformats.org/officeDocument/2006/relationships/slideLayout" Target="../slideLayouts/slideLayout133.xml"/><Relationship Id="rId5" Type="http://schemas.openxmlformats.org/officeDocument/2006/relationships/image" Target="../media/image53.svg"/><Relationship Id="rId4" Type="http://schemas.openxmlformats.org/officeDocument/2006/relationships/image" Target="../media/image52.svg"/></Relationships>
</file>

<file path=ppt/slides/_rels/slide9.xml.rels><?xml version="1.0" encoding="UTF-8" standalone="yes"?>
<Relationships xmlns="http://schemas.openxmlformats.org/package/2006/relationships"><Relationship Id="rId3" Type="http://schemas.openxmlformats.org/officeDocument/2006/relationships/image" Target="../media/image54.svg"/><Relationship Id="rId2" Type="http://schemas.openxmlformats.org/officeDocument/2006/relationships/notesSlide" Target="../notesSlides/notesSlide8.xml"/><Relationship Id="rId1" Type="http://schemas.openxmlformats.org/officeDocument/2006/relationships/slideLayout" Target="../slideLayouts/slideLayout133.xml"/><Relationship Id="rId4" Type="http://schemas.openxmlformats.org/officeDocument/2006/relationships/image" Target="../media/image55.sv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62.xml"/></Relationships>
</file>

<file path=ppt/slides/_rels/slide12.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10.xml"/><Relationship Id="rId1" Type="http://schemas.openxmlformats.org/officeDocument/2006/relationships/slideLayout" Target="../slideLayouts/slideLayout164.xml"/><Relationship Id="rId4" Type="http://schemas.openxmlformats.org/officeDocument/2006/relationships/image" Target="../media/image57.jpeg"/></Relationships>
</file>

<file path=ppt/slides/_rels/slide13.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11.xml"/><Relationship Id="rId1" Type="http://schemas.openxmlformats.org/officeDocument/2006/relationships/slideLayout" Target="../slideLayouts/slideLayout163.xml"/></Relationships>
</file>

<file path=ppt/slides/_rels/slide14.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12.xml"/><Relationship Id="rId1" Type="http://schemas.openxmlformats.org/officeDocument/2006/relationships/slideLayout" Target="../slideLayouts/slideLayout161.xml"/></Relationships>
</file>

<file path=ppt/slides/_rels/slide15.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13.xml"/><Relationship Id="rId1" Type="http://schemas.openxmlformats.org/officeDocument/2006/relationships/slideLayout" Target="../slideLayouts/slideLayout163.xml"/><Relationship Id="rId6" Type="http://schemas.openxmlformats.org/officeDocument/2006/relationships/image" Target="../media/image63.jpeg"/><Relationship Id="rId5" Type="http://schemas.openxmlformats.org/officeDocument/2006/relationships/image" Target="../media/image62.png"/><Relationship Id="rId4" Type="http://schemas.openxmlformats.org/officeDocument/2006/relationships/image" Target="../media/image61.png"/></Relationships>
</file>

<file path=ppt/slides/_rels/slide16.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14.xml"/><Relationship Id="rId1" Type="http://schemas.openxmlformats.org/officeDocument/2006/relationships/slideLayout" Target="../slideLayouts/slideLayout163.xml"/></Relationships>
</file>

<file path=ppt/slides/_rels/slide17.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15.xml"/><Relationship Id="rId1" Type="http://schemas.openxmlformats.org/officeDocument/2006/relationships/slideLayout" Target="../slideLayouts/slideLayout161.xml"/></Relationships>
</file>

<file path=ppt/slides/_rels/slide18.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16.xml"/><Relationship Id="rId1" Type="http://schemas.openxmlformats.org/officeDocument/2006/relationships/slideLayout" Target="../slideLayouts/slideLayout163.xml"/></Relationships>
</file>

<file path=ppt/slides/_rels/slide19.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17.xml"/><Relationship Id="rId1" Type="http://schemas.openxmlformats.org/officeDocument/2006/relationships/slideLayout" Target="../slideLayouts/slideLayout161.xml"/><Relationship Id="rId4" Type="http://schemas.openxmlformats.org/officeDocument/2006/relationships/image" Target="../media/image68.png"/></Relationships>
</file>

<file path=ppt/slides/_rels/slide20.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18.xml"/><Relationship Id="rId1" Type="http://schemas.openxmlformats.org/officeDocument/2006/relationships/slideLayout" Target="../slideLayouts/slideLayout16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8" Type="http://schemas.openxmlformats.org/officeDocument/2006/relationships/hyperlink" Target="https://nam12.safelinks.protection.outlook.com/?url=https%3A%2F%2Furldefense.proofpoint.com%2Fv2%2Furl%3Fu%3Dhttps-3A__www.ilr.cornell.edu_cahrs_events_cahrs-2Dpartner-2Dmeeting%26d%3DDwMFAg%26c%3DBSDicqBQBDjDI9RkVyTcHQ%26r%3DUiByp1Tx2bJ25nYQwf4ZdzWGgmeBCWZfqguV199MaDM%26m%3DUTB7qXtcrKkOTcufi2wmDfjGcoPkc3s-J9UOCKTnTqF1u3oB7cRlEl1v61dffJE9%26s%3DpokP5buEw7U8-O2366iz-Bqp5zTfc0l1McRYiOSKSP8%26e%3D&amp;data=05%7C02%7Cbeth.flynn-ferry%40cornell.edu%7C951993b737db44743f6908df046594a9%7C5d7e43661b9b45cf8e79b14b27df46e1%7C0%7C0%7C639234506474632691%7CUnknown%7CTWFpbGZsb3d8eyJFbXB0eU1hcGkiOnRydWUsIlYiOiIwLjAuMDAwMCIsIlAiOiJXaW4zMiIsIkFOIjoiTWFpbCIsIldUIjoyfQ%3D%3D%7C0%7C%7C%7C&amp;sdata=1%2FaeX9nY4XtDEdBcyS9L9T0YHkmJ26KaQ7ZYjrvDQgs%3D&amp;reserved=0" TargetMode="External"/><Relationship Id="rId3" Type="http://schemas.openxmlformats.org/officeDocument/2006/relationships/hyperlink" Target="https://nam12.safelinks.protection.outlook.com/?url=https%3A%2F%2Furldefense.proofpoint.com%2Fv2%2Furl%3Fu%3Dhttps-3A__www.ilr.cornell.edu_cahrs_events_campus-2Dand-2Dearly-2Dcareer-2Dhr-2Drecruitment-2Dage-2Dai%26d%3DDwMFAg%26c%3DBSDicqBQBDjDI9RkVyTcHQ%26r%3DUiByp1Tx2bJ25nYQwf4ZdzWGgmeBCWZfqguV199MaDM%26m%3DUTB7qXtcrKkOTcufi2wmDfjGcoPkc3s-J9UOCKTnTqF1u3oB7cRlEl1v61dffJE9%26s%3DrVbYtxm07UOH4bH4oQ6pWUjCdIQ1vDlC5w8QTb38IJ4%26e%3D&amp;data=05%7C02%7Cbeth.flynn-ferry%40cornell.edu%7C951993b737db44743f6908df046594a9%7C5d7e43661b9b45cf8e79b14b27df46e1%7C0%7C0%7C639234506474478964%7CUnknown%7CTWFpbGZsb3d8eyJFbXB0eU1hcGkiOnRydWUsIlYiOiIwLjAuMDAwMCIsIlAiOiJXaW4zMiIsIkFOIjoiTWFpbCIsIldUIjoyfQ%3D%3D%7C0%7C%7C%7C&amp;sdata=LpbjiMN4O%2FwbIeTI7DLIOPdi49Tc6wShHjzGS5Wk%2By0%3D&amp;reserved=0" TargetMode="External"/><Relationship Id="rId7" Type="http://schemas.openxmlformats.org/officeDocument/2006/relationships/hyperlink" Target="https://nam12.safelinks.protection.outlook.com/?url=https%3A%2F%2Fwww.ilr.cornell.edu%2Fcahrs%2Fevents%2Fcahrs-executive-roundtables-2&amp;data=05%7C02%7Cbeth.flynn-ferry%40cornell.edu%7C951993b737db44743f6908df046594a9%7C5d7e43661b9b45cf8e79b14b27df46e1%7C0%7C0%7C639234506474603824%7CUnknown%7CTWFpbGZsb3d8eyJFbXB0eU1hcGkiOnRydWUsIlYiOiIwLjAuMDAwMCIsIlAiOiJXaW4zMiIsIkFOIjoiTWFpbCIsIldUIjoyfQ%3D%3D%7C0%7C%7C%7C&amp;sdata=9SBEB991ejTRgHP2rWnw2F4hrXM0L7MOeb%2BQCyVlHKY%3D&amp;reserved=0" TargetMode="External"/><Relationship Id="rId2" Type="http://schemas.openxmlformats.org/officeDocument/2006/relationships/notesSlide" Target="../notesSlides/notesSlide19.xml"/><Relationship Id="rId1" Type="http://schemas.openxmlformats.org/officeDocument/2006/relationships/slideLayout" Target="../slideLayouts/slideLayout46.xml"/><Relationship Id="rId6" Type="http://schemas.openxmlformats.org/officeDocument/2006/relationships/hyperlink" Target="https://nam12.safelinks.protection.outlook.com/?url=https%3A%2F%2Fwww.ilr.cornell.edu%2Fcahrs%2Fevents%2Fai-applications-talent-management-opportunities-challenges-and-future-directions&amp;data=05%7C02%7Cbeth.flynn-ferry%40cornell.edu%7C951993b737db44743f6908df046594a9%7C5d7e43661b9b45cf8e79b14b27df46e1%7C0%7C0%7C639234506474555044%7CUnknown%7CTWFpbGZsb3d8eyJFbXB0eU1hcGkiOnRydWUsIlYiOiIwLjAuMDAwMCIsIlAiOiJXaW4zMiIsIkFOIjoiTWFpbCIsIldUIjoyfQ%3D%3D%7C0%7C%7C%7C&amp;sdata=PRb%2FEKkaUaG4FCz1NXmW547Uag0Qs%2ByYMI7XNaUqoKA%3D&amp;reserved=0" TargetMode="External"/><Relationship Id="rId5" Type="http://schemas.openxmlformats.org/officeDocument/2006/relationships/hyperlink" Target="https://nam12.safelinks.protection.outlook.com/?url=https%3A%2F%2Fwww.ilr.cornell.edu%2Fcahrs%2Fevents%2Fcahrs-virtual-working-group-hr-hr-building-future-ready-hr-function&amp;data=05%7C02%7Cbeth.flynn-ferry%40cornell.edu%7C951993b737db44743f6908df046594a9%7C5d7e43661b9b45cf8e79b14b27df46e1%7C0%7C0%7C639234506474529286%7CUnknown%7CTWFpbGZsb3d8eyJFbXB0eU1hcGkiOnRydWUsIlYiOiIwLjAuMDAwMCIsIlAiOiJXaW4zMiIsIkFOIjoiTWFpbCIsIldUIjoyfQ%3D%3D%7C0%7C%7C%7C&amp;sdata=OTwuL44jveR6DW1yCyAUv82UtcWuZJq7smnNVEBK6c0%3D&amp;reserved=0" TargetMode="External"/><Relationship Id="rId10" Type="http://schemas.openxmlformats.org/officeDocument/2006/relationships/hyperlink" Target="https://www.ilr.cornell.edu/cahrs/events" TargetMode="External"/><Relationship Id="rId4" Type="http://schemas.openxmlformats.org/officeDocument/2006/relationships/hyperlink" Target="https://nam12.safelinks.protection.outlook.com/?url=https%3A%2F%2Fwww.ilr.cornell.edu%2Fcahrs%2Fevents%2Fevolving-landscape-employee-relations&amp;data=05%7C02%7Cbeth.flynn-ferry%40cornell.edu%7C951993b737db44743f6908df046594a9%7C5d7e43661b9b45cf8e79b14b27df46e1%7C0%7C0%7C639234506474504814%7CUnknown%7CTWFpbGZsb3d8eyJFbXB0eU1hcGkiOnRydWUsIlYiOiIwLjAuMDAwMCIsIlAiOiJXaW4zMiIsIkFOIjoiTWFpbCIsIldUIjoyfQ%3D%3D%7C0%7C%7C%7C&amp;sdata=3RIt3no4t%2BRYKSMVPPsULxC1OOrB8oLqf14K1PJ2Mrg%3D&amp;reserved=0" TargetMode="External"/><Relationship Id="rId9" Type="http://schemas.openxmlformats.org/officeDocument/2006/relationships/hyperlink" Target="https://nam12.safelinks.protection.outlook.com/?url=https%3A%2F%2Fwww.ilr.cornell.edu%2Fcahrs%2Fevents%2Ftransforming-hr-future&amp;data=05%7C02%7Cbeth.flynn-ferry%40cornell.edu%7C951993b737db44743f6908df046594a9%7C5d7e43661b9b45cf8e79b14b27df46e1%7C0%7C0%7C639234506474663949%7CUnknown%7CTWFpbGZsb3d8eyJFbXB0eU1hcGkiOnRydWUsIlYiOiIwLjAuMDAwMCIsIlAiOiJXaW4zMiIsIkFOIjoiTWFpbCIsIldUIjoyfQ%3D%3D%7C0%7C%7C%7C&amp;sdata=2Mh2YxU7nvJHJHg00O1p43KVXrDUy61P2NKKzSqYL0M%3D&amp;reserved=0" TargetMode="Externa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396"/>
        <p:cNvGrpSpPr/>
        <p:nvPr/>
      </p:nvGrpSpPr>
      <p:grpSpPr>
        <a:xfrm>
          <a:off x="0" y="0"/>
          <a:ext cx="0" cy="0"/>
          <a:chOff x="0" y="0"/>
          <a:chExt cx="0" cy="0"/>
        </a:xfrm>
      </p:grpSpPr>
      <p:sp>
        <p:nvSpPr>
          <p:cNvPr id="397" name="Google Shape;397;p54"/>
          <p:cNvSpPr txBox="1">
            <a:spLocks noGrp="1"/>
          </p:cNvSpPr>
          <p:nvPr>
            <p:ph type="title"/>
          </p:nvPr>
        </p:nvSpPr>
        <p:spPr>
          <a:xfrm>
            <a:off x="1675776" y="1080835"/>
            <a:ext cx="8536500" cy="1966627"/>
          </a:xfrm>
          <a:prstGeom prst="rect">
            <a:avLst/>
          </a:prstGeom>
          <a:noFill/>
          <a:ln>
            <a:noFill/>
          </a:ln>
        </p:spPr>
        <p:txBody>
          <a:bodyPr spcFirstLastPara="1" wrap="square" lIns="91425" tIns="45700" rIns="91425" bIns="45700" anchor="b" anchorCtr="0">
            <a:noAutofit/>
          </a:bodyPr>
          <a:lstStyle/>
          <a:p>
            <a:pPr marL="0" lvl="0" indent="0" algn="l" rtl="0">
              <a:lnSpc>
                <a:spcPct val="115000"/>
              </a:lnSpc>
              <a:spcBef>
                <a:spcPts val="0"/>
              </a:spcBef>
              <a:spcAft>
                <a:spcPts val="0"/>
              </a:spcAft>
              <a:buSzPts val="7200"/>
              <a:buNone/>
            </a:pPr>
            <a:r>
              <a:rPr lang="en-US" sz="4800" dirty="0">
                <a:solidFill>
                  <a:srgbClr val="FFFFFF"/>
                </a:solidFill>
                <a:latin typeface="Arial"/>
                <a:ea typeface="Arial"/>
                <a:cs typeface="Arial"/>
                <a:sym typeface="Arial"/>
              </a:rPr>
              <a:t>Campus &amp; Early Career HR Recruitment in the Age of AI</a:t>
            </a:r>
            <a:endParaRPr sz="4800" dirty="0">
              <a:solidFill>
                <a:srgbClr val="FFFFFF"/>
              </a:solidFill>
              <a:latin typeface="Arial"/>
              <a:ea typeface="Arial"/>
              <a:cs typeface="Arial"/>
              <a:sym typeface="Arial"/>
            </a:endParaRPr>
          </a:p>
        </p:txBody>
      </p:sp>
      <p:sp>
        <p:nvSpPr>
          <p:cNvPr id="398" name="Google Shape;398;p54"/>
          <p:cNvSpPr txBox="1">
            <a:spLocks noGrp="1"/>
          </p:cNvSpPr>
          <p:nvPr>
            <p:ph type="body" idx="1"/>
          </p:nvPr>
        </p:nvSpPr>
        <p:spPr>
          <a:xfrm>
            <a:off x="1763325" y="3642277"/>
            <a:ext cx="7896000" cy="1559100"/>
          </a:xfrm>
          <a:prstGeom prst="rect">
            <a:avLst/>
          </a:prstGeom>
          <a:noFill/>
          <a:ln>
            <a:noFill/>
          </a:ln>
        </p:spPr>
        <p:txBody>
          <a:bodyPr spcFirstLastPara="1" wrap="square" lIns="91425" tIns="45700" rIns="91425" bIns="45700" anchor="t" anchorCtr="0">
            <a:normAutofit fontScale="85000" lnSpcReduction="20000"/>
          </a:bodyPr>
          <a:lstStyle/>
          <a:p>
            <a:pPr marL="0" lvl="0" indent="0" algn="l" rtl="0">
              <a:lnSpc>
                <a:spcPct val="113000"/>
              </a:lnSpc>
              <a:spcBef>
                <a:spcPts val="0"/>
              </a:spcBef>
              <a:spcAft>
                <a:spcPts val="0"/>
              </a:spcAft>
              <a:buClr>
                <a:schemeClr val="dk1"/>
              </a:buClr>
              <a:buSzPts val="1100"/>
              <a:buFont typeface="Arial"/>
              <a:buNone/>
            </a:pPr>
            <a:r>
              <a:rPr lang="en-US" sz="2400" dirty="0"/>
              <a:t>Anu Lyons, Director, ILR Career Development</a:t>
            </a:r>
          </a:p>
          <a:p>
            <a:pPr marL="0" lvl="0" indent="0" algn="l" rtl="0">
              <a:lnSpc>
                <a:spcPct val="113000"/>
              </a:lnSpc>
              <a:spcBef>
                <a:spcPts val="0"/>
              </a:spcBef>
              <a:spcAft>
                <a:spcPts val="0"/>
              </a:spcAft>
              <a:buClr>
                <a:schemeClr val="dk1"/>
              </a:buClr>
              <a:buSzPts val="1100"/>
              <a:buFont typeface="Arial"/>
              <a:buNone/>
            </a:pPr>
            <a:r>
              <a:rPr lang="en-US" sz="2400" dirty="0"/>
              <a:t>Beth Flynn-Ferry, Executive Director, CAHRS</a:t>
            </a:r>
            <a:endParaRPr sz="2400" dirty="0"/>
          </a:p>
          <a:p>
            <a:pPr marL="0" lvl="0" indent="0" algn="l" rtl="0">
              <a:lnSpc>
                <a:spcPct val="113000"/>
              </a:lnSpc>
              <a:spcBef>
                <a:spcPts val="0"/>
              </a:spcBef>
              <a:spcAft>
                <a:spcPts val="0"/>
              </a:spcAft>
              <a:buClr>
                <a:schemeClr val="dk1"/>
              </a:buClr>
              <a:buSzPts val="1100"/>
              <a:buFont typeface="Arial"/>
              <a:buNone/>
            </a:pPr>
            <a:endParaRPr sz="2400" dirty="0"/>
          </a:p>
          <a:p>
            <a:pPr marL="0" lvl="0" indent="0" algn="l" rtl="0">
              <a:lnSpc>
                <a:spcPct val="115000"/>
              </a:lnSpc>
              <a:spcBef>
                <a:spcPts val="0"/>
              </a:spcBef>
              <a:spcAft>
                <a:spcPts val="0"/>
              </a:spcAft>
              <a:buClr>
                <a:schemeClr val="dk1"/>
              </a:buClr>
              <a:buSzPts val="1100"/>
              <a:buFont typeface="Arial"/>
              <a:buNone/>
            </a:pPr>
            <a:r>
              <a:rPr lang="en-US" sz="2200" dirty="0"/>
              <a:t>CAHRS Virtual Working Group</a:t>
            </a:r>
            <a:endParaRPr sz="2200" dirty="0"/>
          </a:p>
          <a:p>
            <a:pPr marL="0" lvl="0" indent="0" algn="l" rtl="0">
              <a:lnSpc>
                <a:spcPct val="115000"/>
              </a:lnSpc>
              <a:spcBef>
                <a:spcPts val="0"/>
              </a:spcBef>
              <a:spcAft>
                <a:spcPts val="0"/>
              </a:spcAft>
              <a:buClr>
                <a:schemeClr val="dk1"/>
              </a:buClr>
              <a:buSzPts val="1100"/>
              <a:buFont typeface="Arial"/>
              <a:buNone/>
            </a:pPr>
            <a:r>
              <a:rPr lang="en-US" sz="2200" dirty="0"/>
              <a:t>September 3, 2026</a:t>
            </a:r>
            <a:endParaRPr sz="3000" dirty="0"/>
          </a:p>
          <a:p>
            <a:pPr marL="0" lvl="0" indent="0" algn="l" rtl="0">
              <a:lnSpc>
                <a:spcPct val="113000"/>
              </a:lnSpc>
              <a:spcBef>
                <a:spcPts val="0"/>
              </a:spcBef>
              <a:spcAft>
                <a:spcPts val="0"/>
              </a:spcAft>
              <a:buClr>
                <a:schemeClr val="lt1"/>
              </a:buClr>
              <a:buSzPts val="2000"/>
              <a:buNone/>
            </a:pPr>
            <a:endParaRPr sz="1765"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8038C269-8F69-839A-5C80-0AE42C23616B}"/>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3CDF9FB-25F4-214F-9221-F1BEDAC2460A}" type="slidenum">
              <a:rPr kumimoji="0" lang="en-US" sz="1200" b="0" i="0" u="none" strike="noStrike" kern="1200" cap="none" spc="0" normalizeH="0" baseline="0" noProof="0" smtClean="0">
                <a:ln>
                  <a:noFill/>
                </a:ln>
                <a:solidFill>
                  <a:srgbClr val="000000">
                    <a:tint val="75000"/>
                  </a:srgbClr>
                </a:solidFill>
                <a:effectLst/>
                <a:uLnTx/>
                <a:uFillTx/>
                <a:latin typeface="Arial" panose="020B06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srgbClr val="000000">
                  <a:tint val="75000"/>
                </a:srgbClr>
              </a:solidFill>
              <a:effectLst/>
              <a:uLnTx/>
              <a:uFillTx/>
              <a:latin typeface="Arial" panose="020B0604020202020204"/>
              <a:ea typeface="+mn-ea"/>
              <a:cs typeface="+mn-cs"/>
            </a:endParaRPr>
          </a:p>
        </p:txBody>
      </p:sp>
      <p:pic>
        <p:nvPicPr>
          <p:cNvPr id="8" name="Content Placeholder 7" descr="A person smiling at camera&#10;&#10;Description automatically generated">
            <a:extLst>
              <a:ext uri="{FF2B5EF4-FFF2-40B4-BE49-F238E27FC236}">
                <a16:creationId xmlns:a16="http://schemas.microsoft.com/office/drawing/2014/main" id="{A9C008C6-6D47-9BBE-E2CA-4D109CB5A7B1}"/>
              </a:ext>
            </a:extLst>
          </p:cNvPr>
          <p:cNvPicPr>
            <a:picLocks noGrp="1" noChangeAspect="1"/>
          </p:cNvPicPr>
          <p:nvPr>
            <p:ph sz="half" idx="4294967295"/>
          </p:nvPr>
        </p:nvPicPr>
        <p:blipFill>
          <a:blip r:embed="rId2"/>
          <a:stretch>
            <a:fillRect/>
          </a:stretch>
        </p:blipFill>
        <p:spPr>
          <a:xfrm>
            <a:off x="8046719" y="3481386"/>
            <a:ext cx="2355905" cy="2120537"/>
          </a:xfrm>
        </p:spPr>
      </p:pic>
      <p:sp>
        <p:nvSpPr>
          <p:cNvPr id="11" name="TextBox 10">
            <a:extLst>
              <a:ext uri="{FF2B5EF4-FFF2-40B4-BE49-F238E27FC236}">
                <a16:creationId xmlns:a16="http://schemas.microsoft.com/office/drawing/2014/main" id="{6A66EE96-8175-DBAF-6677-8310E409F988}"/>
              </a:ext>
            </a:extLst>
          </p:cNvPr>
          <p:cNvSpPr txBox="1"/>
          <p:nvPr/>
        </p:nvSpPr>
        <p:spPr>
          <a:xfrm>
            <a:off x="1618301" y="2148751"/>
            <a:ext cx="2018501" cy="923330"/>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Arial" panose="020B0604020202020204"/>
                <a:ea typeface="+mn-ea"/>
                <a:cs typeface="+mn-cs"/>
              </a:rPr>
              <a:t>Fred Roneker</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rPr>
              <a:t>Procter &amp; Gamble</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rPr>
              <a:t>VP, Global Talent</a:t>
            </a:r>
          </a:p>
        </p:txBody>
      </p:sp>
      <p:sp>
        <p:nvSpPr>
          <p:cNvPr id="12" name="TextBox 11">
            <a:extLst>
              <a:ext uri="{FF2B5EF4-FFF2-40B4-BE49-F238E27FC236}">
                <a16:creationId xmlns:a16="http://schemas.microsoft.com/office/drawing/2014/main" id="{C77DB036-A4E5-23F2-0CED-228EB8D5D2C1}"/>
              </a:ext>
            </a:extLst>
          </p:cNvPr>
          <p:cNvSpPr txBox="1"/>
          <p:nvPr/>
        </p:nvSpPr>
        <p:spPr>
          <a:xfrm>
            <a:off x="7823403" y="2022674"/>
            <a:ext cx="2736647" cy="1200329"/>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Arial" panose="020B0604020202020204"/>
                <a:ea typeface="+mn-ea"/>
                <a:cs typeface="+mn-cs"/>
              </a:rPr>
              <a:t>Anu Lyons</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rPr>
              <a:t>Cornell University</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rPr>
              <a:t>Director,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rPr>
              <a:t>ILR Career Development</a:t>
            </a:r>
          </a:p>
        </p:txBody>
      </p:sp>
      <p:pic>
        <p:nvPicPr>
          <p:cNvPr id="2" name="Picture 1">
            <a:extLst>
              <a:ext uri="{FF2B5EF4-FFF2-40B4-BE49-F238E27FC236}">
                <a16:creationId xmlns:a16="http://schemas.microsoft.com/office/drawing/2014/main" id="{77DC9FF7-1FA5-C858-97C0-E0E925166880}"/>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4708969" y="3523023"/>
            <a:ext cx="2078900" cy="2078900"/>
          </a:xfrm>
          <a:prstGeom prst="rect">
            <a:avLst/>
          </a:prstGeom>
        </p:spPr>
      </p:pic>
      <p:sp>
        <p:nvSpPr>
          <p:cNvPr id="10" name="TextBox 9">
            <a:extLst>
              <a:ext uri="{FF2B5EF4-FFF2-40B4-BE49-F238E27FC236}">
                <a16:creationId xmlns:a16="http://schemas.microsoft.com/office/drawing/2014/main" id="{743DCFBA-135A-169F-CB52-55D670CAA4BE}"/>
              </a:ext>
            </a:extLst>
          </p:cNvPr>
          <p:cNvSpPr txBox="1"/>
          <p:nvPr/>
        </p:nvSpPr>
        <p:spPr>
          <a:xfrm>
            <a:off x="4232034" y="2003169"/>
            <a:ext cx="2771080" cy="1477328"/>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Arial" panose="020B0604020202020204"/>
                <a:ea typeface="+mn-ea"/>
                <a:cs typeface="+mn-cs"/>
              </a:rPr>
              <a:t>Elizabeth Diley</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rPr>
              <a:t>Medtronic</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rPr>
              <a:t>Director, Emerging Talent</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rPr>
              <a:t> and Careers</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pic>
        <p:nvPicPr>
          <p:cNvPr id="13" name="Picture 12">
            <a:extLst>
              <a:ext uri="{FF2B5EF4-FFF2-40B4-BE49-F238E27FC236}">
                <a16:creationId xmlns:a16="http://schemas.microsoft.com/office/drawing/2014/main" id="{82FFB0E3-B7B9-9151-13C4-694757C3BB35}"/>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1657187" y="3523023"/>
            <a:ext cx="2037261" cy="2037261"/>
          </a:xfrm>
          <a:prstGeom prst="rect">
            <a:avLst/>
          </a:prstGeom>
        </p:spPr>
      </p:pic>
      <p:sp>
        <p:nvSpPr>
          <p:cNvPr id="15" name="TextBox 14">
            <a:extLst>
              <a:ext uri="{FF2B5EF4-FFF2-40B4-BE49-F238E27FC236}">
                <a16:creationId xmlns:a16="http://schemas.microsoft.com/office/drawing/2014/main" id="{89BF07F9-0CB0-535E-3DF7-BEF45502FD9F}"/>
              </a:ext>
            </a:extLst>
          </p:cNvPr>
          <p:cNvSpPr txBox="1"/>
          <p:nvPr/>
        </p:nvSpPr>
        <p:spPr>
          <a:xfrm>
            <a:off x="3130850" y="1059784"/>
            <a:ext cx="6093822" cy="769441"/>
          </a:xfrm>
          <a:prstGeom prst="rect">
            <a:avLst/>
          </a:prstGeom>
          <a:noFill/>
        </p:spPr>
        <p:txBody>
          <a:bodyPr wrap="square">
            <a:spAutoFit/>
          </a:bodyPr>
          <a:lstStyle/>
          <a:p>
            <a:r>
              <a:rPr lang="en-US" sz="4400" dirty="0"/>
              <a:t>Today’s Conversation</a:t>
            </a:r>
            <a:endParaRPr lang="en-US" dirty="0"/>
          </a:p>
        </p:txBody>
      </p:sp>
    </p:spTree>
    <p:extLst>
      <p:ext uri="{BB962C8B-B14F-4D97-AF65-F5344CB8AC3E}">
        <p14:creationId xmlns:p14="http://schemas.microsoft.com/office/powerpoint/2010/main" val="42026856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415"/>
        <p:cNvGrpSpPr/>
        <p:nvPr/>
      </p:nvGrpSpPr>
      <p:grpSpPr>
        <a:xfrm>
          <a:off x="0" y="0"/>
          <a:ext cx="0" cy="0"/>
          <a:chOff x="0" y="0"/>
          <a:chExt cx="0" cy="0"/>
        </a:xfrm>
      </p:grpSpPr>
      <p:sp>
        <p:nvSpPr>
          <p:cNvPr id="416" name="Google Shape;416;p56"/>
          <p:cNvSpPr txBox="1">
            <a:spLocks noGrp="1"/>
          </p:cNvSpPr>
          <p:nvPr>
            <p:ph type="title"/>
          </p:nvPr>
        </p:nvSpPr>
        <p:spPr>
          <a:xfrm>
            <a:off x="1371600" y="685800"/>
            <a:ext cx="9047400" cy="1485900"/>
          </a:xfrm>
          <a:prstGeom prst="rect">
            <a:avLst/>
          </a:prstGeom>
          <a:noFill/>
          <a:ln>
            <a:noFill/>
          </a:ln>
        </p:spPr>
        <p:txBody>
          <a:bodyPr spcFirstLastPara="1" wrap="square" lIns="91425" tIns="45700" rIns="91425" bIns="45700" anchor="t" anchorCtr="0">
            <a:normAutofit/>
          </a:bodyPr>
          <a:lstStyle/>
          <a:p>
            <a:pPr marL="0" lvl="0" indent="0" algn="l" rtl="0">
              <a:lnSpc>
                <a:spcPct val="89000"/>
              </a:lnSpc>
              <a:spcBef>
                <a:spcPts val="0"/>
              </a:spcBef>
              <a:spcAft>
                <a:spcPts val="0"/>
              </a:spcAft>
              <a:buClr>
                <a:schemeClr val="dk2"/>
              </a:buClr>
              <a:buSzPts val="3200"/>
              <a:buFont typeface="Arial Black"/>
              <a:buNone/>
            </a:pPr>
            <a:r>
              <a:rPr lang="en-US" sz="3200" b="0"/>
              <a:t>A FEW QUICK NOTES</a:t>
            </a:r>
            <a:endParaRPr b="0"/>
          </a:p>
        </p:txBody>
      </p:sp>
      <p:sp>
        <p:nvSpPr>
          <p:cNvPr id="417" name="Google Shape;417;p56"/>
          <p:cNvSpPr txBox="1">
            <a:spLocks noGrp="1"/>
          </p:cNvSpPr>
          <p:nvPr>
            <p:ph type="body" idx="1"/>
          </p:nvPr>
        </p:nvSpPr>
        <p:spPr>
          <a:xfrm>
            <a:off x="1371600" y="1532535"/>
            <a:ext cx="9047400" cy="4560600"/>
          </a:xfrm>
          <a:prstGeom prst="rect">
            <a:avLst/>
          </a:prstGeom>
          <a:noFill/>
          <a:ln>
            <a:noFill/>
          </a:ln>
        </p:spPr>
        <p:txBody>
          <a:bodyPr spcFirstLastPara="1" wrap="square" lIns="91425" tIns="45700" rIns="91425" bIns="45700" anchor="t" anchorCtr="0">
            <a:normAutofit fontScale="92500" lnSpcReduction="10000"/>
          </a:bodyPr>
          <a:lstStyle/>
          <a:p>
            <a:pPr marL="384048" lvl="0" indent="-393573" algn="l" rtl="0">
              <a:lnSpc>
                <a:spcPct val="94000"/>
              </a:lnSpc>
              <a:spcBef>
                <a:spcPts val="0"/>
              </a:spcBef>
              <a:spcAft>
                <a:spcPts val="0"/>
              </a:spcAft>
              <a:buClr>
                <a:schemeClr val="dk2"/>
              </a:buClr>
              <a:buSzPts val="2000"/>
              <a:buChar char="■"/>
            </a:pPr>
            <a:r>
              <a:rPr lang="en-US"/>
              <a:t>Please turn on your video if you are able.</a:t>
            </a:r>
            <a:endParaRPr/>
          </a:p>
          <a:p>
            <a:pPr marL="384048" lvl="0" indent="-266573" algn="l" rtl="0">
              <a:lnSpc>
                <a:spcPct val="94000"/>
              </a:lnSpc>
              <a:spcBef>
                <a:spcPts val="1200"/>
              </a:spcBef>
              <a:spcAft>
                <a:spcPts val="0"/>
              </a:spcAft>
              <a:buClr>
                <a:schemeClr val="dk2"/>
              </a:buClr>
              <a:buSzPts val="2000"/>
              <a:buNone/>
            </a:pPr>
            <a:endParaRPr/>
          </a:p>
          <a:p>
            <a:pPr marL="384048" lvl="0" indent="-393573" algn="l" rtl="0">
              <a:lnSpc>
                <a:spcPct val="94000"/>
              </a:lnSpc>
              <a:spcBef>
                <a:spcPts val="1200"/>
              </a:spcBef>
              <a:spcAft>
                <a:spcPts val="0"/>
              </a:spcAft>
              <a:buClr>
                <a:schemeClr val="dk2"/>
              </a:buClr>
              <a:buSzPts val="2000"/>
              <a:buChar char="■"/>
            </a:pPr>
            <a:r>
              <a:rPr lang="en-US"/>
              <a:t>Please unmute to contribute to the discussion.  You can also use the “raise hand” function and I will call on you.</a:t>
            </a:r>
            <a:endParaRPr/>
          </a:p>
          <a:p>
            <a:pPr marL="384048" lvl="0" indent="-266573" algn="l" rtl="0">
              <a:lnSpc>
                <a:spcPct val="94000"/>
              </a:lnSpc>
              <a:spcBef>
                <a:spcPts val="1200"/>
              </a:spcBef>
              <a:spcAft>
                <a:spcPts val="0"/>
              </a:spcAft>
              <a:buClr>
                <a:schemeClr val="dk2"/>
              </a:buClr>
              <a:buSzPts val="2000"/>
              <a:buNone/>
            </a:pPr>
            <a:endParaRPr/>
          </a:p>
          <a:p>
            <a:pPr marL="384048" lvl="0" indent="-393573" algn="l" rtl="0">
              <a:lnSpc>
                <a:spcPct val="94000"/>
              </a:lnSpc>
              <a:spcBef>
                <a:spcPts val="1200"/>
              </a:spcBef>
              <a:spcAft>
                <a:spcPts val="0"/>
              </a:spcAft>
              <a:buClr>
                <a:schemeClr val="dk2"/>
              </a:buClr>
              <a:buSzPts val="2000"/>
              <a:buChar char="■"/>
            </a:pPr>
            <a:r>
              <a:rPr lang="en-US"/>
              <a:t>Vegas rules – what’s said here, stays here</a:t>
            </a:r>
            <a:endParaRPr/>
          </a:p>
          <a:p>
            <a:pPr marL="384048" lvl="0" indent="-266573" algn="l" rtl="0">
              <a:lnSpc>
                <a:spcPct val="94000"/>
              </a:lnSpc>
              <a:spcBef>
                <a:spcPts val="1200"/>
              </a:spcBef>
              <a:spcAft>
                <a:spcPts val="0"/>
              </a:spcAft>
              <a:buClr>
                <a:schemeClr val="dk2"/>
              </a:buClr>
              <a:buSzPts val="2000"/>
              <a:buNone/>
            </a:pPr>
            <a:endParaRPr/>
          </a:p>
          <a:p>
            <a:pPr marL="384048" lvl="0" indent="-393573" algn="l" rtl="0">
              <a:lnSpc>
                <a:spcPct val="94000"/>
              </a:lnSpc>
              <a:spcBef>
                <a:spcPts val="1200"/>
              </a:spcBef>
              <a:spcAft>
                <a:spcPts val="0"/>
              </a:spcAft>
              <a:buClr>
                <a:schemeClr val="dk2"/>
              </a:buClr>
              <a:buSzPts val="2000"/>
              <a:buChar char="■"/>
            </a:pPr>
            <a:r>
              <a:rPr lang="en-US"/>
              <a:t>We will produce a summary of key takeaways from the session but will not attribute information to specific individuals/companies.  We will share with you to review before distribution.</a:t>
            </a:r>
            <a:endParaRPr/>
          </a:p>
          <a:p>
            <a:pPr marL="384048" lvl="0" indent="-266573" algn="l" rtl="0">
              <a:lnSpc>
                <a:spcPct val="94000"/>
              </a:lnSpc>
              <a:spcBef>
                <a:spcPts val="1200"/>
              </a:spcBef>
              <a:spcAft>
                <a:spcPts val="0"/>
              </a:spcAft>
              <a:buClr>
                <a:schemeClr val="dk2"/>
              </a:buClr>
              <a:buSzPts val="2000"/>
              <a:buNone/>
            </a:pPr>
            <a:endParaRPr/>
          </a:p>
          <a:p>
            <a:pPr marL="384048" lvl="0" indent="-393573" algn="l" rtl="0">
              <a:lnSpc>
                <a:spcPct val="94000"/>
              </a:lnSpc>
              <a:spcBef>
                <a:spcPts val="1200"/>
              </a:spcBef>
              <a:spcAft>
                <a:spcPts val="0"/>
              </a:spcAft>
              <a:buClr>
                <a:schemeClr val="dk2"/>
              </a:buClr>
              <a:buSzPts val="2000"/>
              <a:buChar char="■"/>
            </a:pPr>
            <a:r>
              <a:rPr lang="en-US"/>
              <a:t>When we share the summary, we will also provide a contact list so you can continue to connect with today’s attendees.</a:t>
            </a:r>
            <a:endParaRPr/>
          </a:p>
        </p:txBody>
      </p:sp>
      <p:sp>
        <p:nvSpPr>
          <p:cNvPr id="418" name="Google Shape;418;p56"/>
          <p:cNvSpPr txBox="1">
            <a:spLocks noGrp="1"/>
          </p:cNvSpPr>
          <p:nvPr>
            <p:ph type="sldNum" idx="12"/>
          </p:nvPr>
        </p:nvSpPr>
        <p:spPr>
          <a:xfrm>
            <a:off x="8565648" y="6356350"/>
            <a:ext cx="1994400" cy="365100"/>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3</a:t>
            </a:fld>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422"/>
        <p:cNvGrpSpPr/>
        <p:nvPr/>
      </p:nvGrpSpPr>
      <p:grpSpPr>
        <a:xfrm>
          <a:off x="0" y="0"/>
          <a:ext cx="0" cy="0"/>
          <a:chOff x="0" y="0"/>
          <a:chExt cx="0" cy="0"/>
        </a:xfrm>
      </p:grpSpPr>
      <p:sp>
        <p:nvSpPr>
          <p:cNvPr id="423" name="Google Shape;423;p57"/>
          <p:cNvSpPr txBox="1">
            <a:spLocks noGrp="1"/>
          </p:cNvSpPr>
          <p:nvPr>
            <p:ph type="title"/>
          </p:nvPr>
        </p:nvSpPr>
        <p:spPr>
          <a:xfrm>
            <a:off x="1371600" y="685800"/>
            <a:ext cx="9047400" cy="1485900"/>
          </a:xfrm>
          <a:prstGeom prst="rect">
            <a:avLst/>
          </a:prstGeom>
          <a:noFill/>
          <a:ln>
            <a:noFill/>
          </a:ln>
        </p:spPr>
        <p:txBody>
          <a:bodyPr spcFirstLastPara="1" wrap="square" lIns="91425" tIns="45700" rIns="91425" bIns="45700" anchor="t" anchorCtr="0">
            <a:normAutofit/>
          </a:bodyPr>
          <a:lstStyle/>
          <a:p>
            <a:pPr marL="0" lvl="0" indent="0" algn="l" rtl="0">
              <a:lnSpc>
                <a:spcPct val="89000"/>
              </a:lnSpc>
              <a:spcBef>
                <a:spcPts val="0"/>
              </a:spcBef>
              <a:spcAft>
                <a:spcPts val="0"/>
              </a:spcAft>
              <a:buClr>
                <a:schemeClr val="dk2"/>
              </a:buClr>
              <a:buSzPts val="3200"/>
              <a:buFont typeface="Arial Black"/>
              <a:buNone/>
            </a:pPr>
            <a:r>
              <a:rPr lang="en-US" sz="3200"/>
              <a:t>INTRODUCTIONS</a:t>
            </a:r>
            <a:r>
              <a:rPr lang="en-US"/>
              <a:t> </a:t>
            </a:r>
            <a:r>
              <a:rPr lang="en-US" sz="2400"/>
              <a:t>(BRIEF)</a:t>
            </a:r>
            <a:endParaRPr/>
          </a:p>
        </p:txBody>
      </p:sp>
      <p:sp>
        <p:nvSpPr>
          <p:cNvPr id="424" name="Google Shape;424;p57"/>
          <p:cNvSpPr txBox="1">
            <a:spLocks noGrp="1"/>
          </p:cNvSpPr>
          <p:nvPr>
            <p:ph type="body" idx="1"/>
          </p:nvPr>
        </p:nvSpPr>
        <p:spPr>
          <a:xfrm>
            <a:off x="1371600" y="2286000"/>
            <a:ext cx="9047400" cy="3581400"/>
          </a:xfrm>
          <a:prstGeom prst="rect">
            <a:avLst/>
          </a:prstGeom>
          <a:noFill/>
          <a:ln>
            <a:noFill/>
          </a:ln>
        </p:spPr>
        <p:txBody>
          <a:bodyPr spcFirstLastPara="1" wrap="square" lIns="91425" tIns="45700" rIns="91425" bIns="45700" anchor="t" anchorCtr="0">
            <a:normAutofit/>
          </a:bodyPr>
          <a:lstStyle/>
          <a:p>
            <a:pPr marL="384048" lvl="0" indent="-384048" algn="l" rtl="0">
              <a:lnSpc>
                <a:spcPct val="94000"/>
              </a:lnSpc>
              <a:spcBef>
                <a:spcPts val="0"/>
              </a:spcBef>
              <a:spcAft>
                <a:spcPts val="0"/>
              </a:spcAft>
              <a:buClr>
                <a:srgbClr val="000000"/>
              </a:buClr>
              <a:buSzPts val="2000"/>
              <a:buFont typeface="Noto Sans Symbols"/>
              <a:buChar char="▪"/>
            </a:pPr>
            <a:r>
              <a:rPr lang="en-US" sz="2000" cap="none">
                <a:solidFill>
                  <a:srgbClr val="000000"/>
                </a:solidFill>
                <a:latin typeface="Arial"/>
                <a:ea typeface="Arial"/>
                <a:cs typeface="Arial"/>
                <a:sym typeface="Arial"/>
              </a:rPr>
              <a:t>Name, Company, Role</a:t>
            </a:r>
            <a:endParaRPr/>
          </a:p>
          <a:p>
            <a:pPr marL="384048" lvl="0" indent="-257048" algn="l" rtl="0">
              <a:lnSpc>
                <a:spcPct val="94000"/>
              </a:lnSpc>
              <a:spcBef>
                <a:spcPts val="1200"/>
              </a:spcBef>
              <a:spcAft>
                <a:spcPts val="0"/>
              </a:spcAft>
              <a:buClr>
                <a:schemeClr val="dk2"/>
              </a:buClr>
              <a:buSzPts val="2000"/>
              <a:buFont typeface="Noto Sans Symbols"/>
              <a:buNone/>
            </a:pPr>
            <a:endParaRPr>
              <a:solidFill>
                <a:srgbClr val="000000"/>
              </a:solidFill>
              <a:latin typeface="Arial"/>
              <a:ea typeface="Arial"/>
              <a:cs typeface="Arial"/>
              <a:sym typeface="Arial"/>
            </a:endParaRPr>
          </a:p>
          <a:p>
            <a:pPr marL="0" lvl="0" indent="0" algn="l" rtl="0">
              <a:lnSpc>
                <a:spcPct val="94000"/>
              </a:lnSpc>
              <a:spcBef>
                <a:spcPts val="1200"/>
              </a:spcBef>
              <a:spcAft>
                <a:spcPts val="0"/>
              </a:spcAft>
              <a:buClr>
                <a:schemeClr val="dk2"/>
              </a:buClr>
              <a:buSzPts val="2000"/>
              <a:buNone/>
            </a:pPr>
            <a:endParaRPr sz="2000" cap="none">
              <a:solidFill>
                <a:srgbClr val="000000"/>
              </a:solidFill>
              <a:latin typeface="Arial"/>
              <a:ea typeface="Arial"/>
              <a:cs typeface="Arial"/>
              <a:sym typeface="Arial"/>
            </a:endParaRPr>
          </a:p>
          <a:p>
            <a:pPr marL="384048" lvl="0" indent="-384048" algn="l" rtl="0">
              <a:lnSpc>
                <a:spcPct val="94000"/>
              </a:lnSpc>
              <a:spcBef>
                <a:spcPts val="1200"/>
              </a:spcBef>
              <a:spcAft>
                <a:spcPts val="0"/>
              </a:spcAft>
              <a:buClr>
                <a:srgbClr val="000000"/>
              </a:buClr>
              <a:buSzPts val="2000"/>
              <a:buFont typeface="Noto Sans Symbols"/>
              <a:buChar char="▪"/>
            </a:pPr>
            <a:r>
              <a:rPr lang="en-US" sz="2000" cap="none">
                <a:solidFill>
                  <a:srgbClr val="000000"/>
                </a:solidFill>
                <a:latin typeface="Arial"/>
                <a:ea typeface="Arial"/>
                <a:cs typeface="Arial"/>
                <a:sym typeface="Arial"/>
              </a:rPr>
              <a:t>One thing you’d like to get out of today</a:t>
            </a:r>
            <a:endParaRPr/>
          </a:p>
        </p:txBody>
      </p:sp>
      <p:sp>
        <p:nvSpPr>
          <p:cNvPr id="426" name="Google Shape;426;p57"/>
          <p:cNvSpPr txBox="1">
            <a:spLocks noGrp="1"/>
          </p:cNvSpPr>
          <p:nvPr>
            <p:ph type="sldNum" idx="12"/>
          </p:nvPr>
        </p:nvSpPr>
        <p:spPr>
          <a:xfrm>
            <a:off x="8565648" y="6356350"/>
            <a:ext cx="1994400" cy="365100"/>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4</a:t>
            </a:fld>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19C5C7-EFB8-A220-C486-B713BB807D1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AE5B1EF-1956-88A4-BF7A-8E33AD8F614F}"/>
              </a:ext>
            </a:extLst>
          </p:cNvPr>
          <p:cNvSpPr>
            <a:spLocks noGrp="1"/>
          </p:cNvSpPr>
          <p:nvPr>
            <p:ph type="title"/>
          </p:nvPr>
        </p:nvSpPr>
        <p:spPr>
          <a:xfrm>
            <a:off x="6574203" y="2012468"/>
            <a:ext cx="4954988" cy="2155819"/>
          </a:xfrm>
        </p:spPr>
        <p:txBody>
          <a:bodyPr vert="horz" lIns="91440" tIns="45720" rIns="91440" bIns="45720" rtlCol="0" anchor="t">
            <a:normAutofit fontScale="90000"/>
          </a:bodyPr>
          <a:lstStyle/>
          <a:p>
            <a:r>
              <a:rPr lang="en-US" sz="4700" b="1" i="0" kern="1200" dirty="0">
                <a:latin typeface="Montserrat"/>
              </a:rPr>
              <a:t>Early Career Recruiting</a:t>
            </a:r>
            <a:br>
              <a:rPr lang="en-US" sz="4700" b="1" i="0" kern="1200" dirty="0">
                <a:latin typeface="Montserrat"/>
              </a:rPr>
            </a:br>
            <a:br>
              <a:rPr lang="en-US" sz="4700" b="1" i="0" kern="1200" dirty="0">
                <a:latin typeface="Montserrat"/>
              </a:rPr>
            </a:br>
            <a:r>
              <a:rPr lang="en-US" sz="4000" b="0" dirty="0">
                <a:latin typeface="Montserrat"/>
              </a:rPr>
              <a:t>CAHRS </a:t>
            </a:r>
            <a:br>
              <a:rPr lang="en-US" sz="4000" b="0" dirty="0">
                <a:latin typeface="Montserrat"/>
              </a:rPr>
            </a:br>
            <a:r>
              <a:rPr lang="en-US" sz="4000" b="0" dirty="0">
                <a:latin typeface="Montserrat"/>
              </a:rPr>
              <a:t>Sept. 2026</a:t>
            </a:r>
            <a:endParaRPr lang="en-US" sz="4700" b="0" i="0" kern="1200" dirty="0">
              <a:latin typeface="Montserrat"/>
            </a:endParaRPr>
          </a:p>
        </p:txBody>
      </p:sp>
      <p:sp>
        <p:nvSpPr>
          <p:cNvPr id="6" name="Footer Placeholder 5">
            <a:extLst>
              <a:ext uri="{FF2B5EF4-FFF2-40B4-BE49-F238E27FC236}">
                <a16:creationId xmlns:a16="http://schemas.microsoft.com/office/drawing/2014/main" id="{16DCAF06-3C7E-AEC2-F4E8-C2BCC82281F3}"/>
              </a:ext>
            </a:extLst>
          </p:cNvPr>
          <p:cNvSpPr>
            <a:spLocks noGrp="1"/>
          </p:cNvSpPr>
          <p:nvPr>
            <p:ph type="ftr" sz="quarter" idx="11"/>
          </p:nvPr>
        </p:nvSpPr>
        <p:spPr>
          <a:xfrm>
            <a:off x="9051697" y="209550"/>
            <a:ext cx="2978828" cy="365125"/>
          </a:xfrm>
        </p:spPr>
        <p:txBody>
          <a:bodyPr vert="horz" lIns="91440" tIns="45720" rIns="0" bIns="45720" rtlCol="0" anchor="ct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r>
              <a:rPr kumimoji="0" lang="en-US" sz="800" b="0" i="0" u="none" strike="noStrike" kern="1200" cap="none" spc="0" normalizeH="0" baseline="0" noProof="0" dirty="0">
                <a:ln>
                  <a:noFill/>
                </a:ln>
                <a:solidFill>
                  <a:srgbClr val="FFFFFF"/>
                </a:solidFill>
                <a:effectLst/>
                <a:uLnTx/>
                <a:uFillTx/>
                <a:latin typeface="Montserrat" pitchFamily="2" charset="77"/>
                <a:ea typeface="+mn-ea"/>
                <a:cs typeface="+mn-cs"/>
              </a:rPr>
              <a:t>Business Use</a:t>
            </a:r>
          </a:p>
        </p:txBody>
      </p:sp>
      <p:pic>
        <p:nvPicPr>
          <p:cNvPr id="7" name="Picture Placeholder 6">
            <a:extLst>
              <a:ext uri="{FF2B5EF4-FFF2-40B4-BE49-F238E27FC236}">
                <a16:creationId xmlns:a16="http://schemas.microsoft.com/office/drawing/2014/main" id="{05E9F8E7-1926-51D7-4438-56E975F4CF4F}"/>
              </a:ext>
            </a:extLst>
          </p:cNvPr>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a:stretch/>
        </p:blipFill>
        <p:spPr>
          <a:prstGeom prst="ellipse">
            <a:avLst/>
          </a:prstGeom>
          <a:solidFill>
            <a:srgbClr val="FFFFFF">
              <a:lumMod val="95000"/>
            </a:srgbClr>
          </a:solidFill>
        </p:spPr>
      </p:pic>
    </p:spTree>
    <p:extLst>
      <p:ext uri="{BB962C8B-B14F-4D97-AF65-F5344CB8AC3E}">
        <p14:creationId xmlns:p14="http://schemas.microsoft.com/office/powerpoint/2010/main" val="6343250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B1AC178-4140-6025-3358-634103D7A218}"/>
              </a:ext>
            </a:extLst>
          </p:cNvPr>
          <p:cNvSpPr>
            <a:spLocks noGrp="1"/>
          </p:cNvSpPr>
          <p:nvPr>
            <p:ph type="title"/>
          </p:nvPr>
        </p:nvSpPr>
        <p:spPr>
          <a:xfrm>
            <a:off x="593990" y="1535899"/>
            <a:ext cx="9956082" cy="747897"/>
          </a:xfrm>
        </p:spPr>
        <p:txBody>
          <a:bodyPr/>
          <a:lstStyle/>
          <a:p>
            <a:r>
              <a:rPr lang="en-US" sz="5400" dirty="0"/>
              <a:t>Medtronic</a:t>
            </a:r>
          </a:p>
        </p:txBody>
      </p:sp>
      <p:sp>
        <p:nvSpPr>
          <p:cNvPr id="5" name="Text Placeholder 4">
            <a:extLst>
              <a:ext uri="{FF2B5EF4-FFF2-40B4-BE49-F238E27FC236}">
                <a16:creationId xmlns:a16="http://schemas.microsoft.com/office/drawing/2014/main" id="{74BF0A09-EADF-054E-BD91-C206F9C5A328}"/>
              </a:ext>
            </a:extLst>
          </p:cNvPr>
          <p:cNvSpPr>
            <a:spLocks noGrp="1"/>
          </p:cNvSpPr>
          <p:nvPr>
            <p:ph type="body" sz="quarter" idx="13"/>
          </p:nvPr>
        </p:nvSpPr>
        <p:spPr/>
        <p:txBody>
          <a:bodyPr/>
          <a:lstStyle/>
          <a:p>
            <a:r>
              <a:rPr lang="en-US" dirty="0"/>
              <a:t>September 2026</a:t>
            </a:r>
          </a:p>
        </p:txBody>
      </p:sp>
      <p:sp>
        <p:nvSpPr>
          <p:cNvPr id="6" name="Text Placeholder 5">
            <a:extLst>
              <a:ext uri="{FF2B5EF4-FFF2-40B4-BE49-F238E27FC236}">
                <a16:creationId xmlns:a16="http://schemas.microsoft.com/office/drawing/2014/main" id="{2664DA47-4EB5-6EFF-A442-4EDA5B882B4B}"/>
              </a:ext>
            </a:extLst>
          </p:cNvPr>
          <p:cNvSpPr>
            <a:spLocks noGrp="1"/>
          </p:cNvSpPr>
          <p:nvPr>
            <p:ph type="body" sz="quarter" idx="14"/>
          </p:nvPr>
        </p:nvSpPr>
        <p:spPr>
          <a:xfrm>
            <a:off x="593990" y="6146976"/>
            <a:ext cx="9702082" cy="214418"/>
          </a:xfrm>
        </p:spPr>
        <p:txBody>
          <a:bodyPr/>
          <a:lstStyle/>
          <a:p>
            <a:r>
              <a:rPr lang="en-US" dirty="0"/>
              <a:t>This deck is for brainstorming discussion only and to provide examples - all information is general and not specific </a:t>
            </a:r>
          </a:p>
        </p:txBody>
      </p:sp>
    </p:spTree>
    <p:extLst>
      <p:ext uri="{BB962C8B-B14F-4D97-AF65-F5344CB8AC3E}">
        <p14:creationId xmlns:p14="http://schemas.microsoft.com/office/powerpoint/2010/main" val="39463175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Content Placeholder 7">
            <a:extLst>
              <a:ext uri="{FF2B5EF4-FFF2-40B4-BE49-F238E27FC236}">
                <a16:creationId xmlns:a16="http://schemas.microsoft.com/office/drawing/2014/main" id="{F1194976-715C-4C9D-93FF-0622A106C68A}"/>
              </a:ext>
            </a:extLst>
          </p:cNvPr>
          <p:cNvGraphicFramePr>
            <a:graphicFrameLocks noGrp="1"/>
          </p:cNvGraphicFramePr>
          <p:nvPr>
            <p:ph idx="1"/>
          </p:nvPr>
        </p:nvGraphicFramePr>
        <p:xfrm>
          <a:off x="262250" y="805564"/>
          <a:ext cx="4547701" cy="49126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Slide Number Placeholder 1">
            <a:extLst>
              <a:ext uri="{FF2B5EF4-FFF2-40B4-BE49-F238E27FC236}">
                <a16:creationId xmlns:a16="http://schemas.microsoft.com/office/drawing/2014/main" id="{06A19AE5-8C33-4966-AFA8-CC314DA6DB0C}"/>
              </a:ext>
            </a:extLst>
          </p:cNvPr>
          <p:cNvSpPr>
            <a:spLocks noGrp="1"/>
          </p:cNvSpPr>
          <p:nvPr>
            <p:ph type="sldNum" sz="quarter" idx="11"/>
          </p:nvPr>
        </p:nvSpPr>
        <p:spPr>
          <a:xfrm>
            <a:off x="262250" y="6627248"/>
            <a:ext cx="381000" cy="124393"/>
          </a:xfrm>
        </p:spPr>
        <p:txBody>
          <a:bodyPr/>
          <a:lstStyle/>
          <a:p>
            <a:pPr defTabSz="456975">
              <a:lnSpc>
                <a:spcPts val="1000"/>
              </a:lnSpc>
              <a:defRPr/>
            </a:pPr>
            <a:fld id="{A3032E39-2DD7-6341-87B9-9AB98FE36691}" type="slidenum">
              <a:rPr lang="en-US">
                <a:solidFill>
                  <a:srgbClr val="FFFFFF"/>
                </a:solidFill>
                <a:latin typeface="Effra"/>
              </a:rPr>
              <a:pPr defTabSz="456975">
                <a:lnSpc>
                  <a:spcPts val="1000"/>
                </a:lnSpc>
                <a:defRPr/>
              </a:pPr>
              <a:t>7</a:t>
            </a:fld>
            <a:endParaRPr lang="en-US">
              <a:solidFill>
                <a:srgbClr val="FFFFFF"/>
              </a:solidFill>
              <a:latin typeface="Effra"/>
            </a:endParaRPr>
          </a:p>
        </p:txBody>
      </p:sp>
      <p:sp>
        <p:nvSpPr>
          <p:cNvPr id="4" name="Title 3">
            <a:extLst>
              <a:ext uri="{FF2B5EF4-FFF2-40B4-BE49-F238E27FC236}">
                <a16:creationId xmlns:a16="http://schemas.microsoft.com/office/drawing/2014/main" id="{8B121A1C-8032-42DE-A485-A782F44D6D76}"/>
              </a:ext>
            </a:extLst>
          </p:cNvPr>
          <p:cNvSpPr>
            <a:spLocks noGrp="1"/>
          </p:cNvSpPr>
          <p:nvPr>
            <p:ph type="title"/>
          </p:nvPr>
        </p:nvSpPr>
        <p:spPr>
          <a:xfrm>
            <a:off x="381000" y="351837"/>
            <a:ext cx="11430000" cy="318677"/>
          </a:xfrm>
        </p:spPr>
        <p:txBody>
          <a:bodyPr/>
          <a:lstStyle/>
          <a:p>
            <a:r>
              <a:rPr lang="en-US" dirty="0"/>
              <a:t>Medtronic Holistic Campus Recruiting Approach &amp; Disruption from AI </a:t>
            </a:r>
          </a:p>
        </p:txBody>
      </p:sp>
      <p:sp>
        <p:nvSpPr>
          <p:cNvPr id="10" name="TextBox 9">
            <a:extLst>
              <a:ext uri="{FF2B5EF4-FFF2-40B4-BE49-F238E27FC236}">
                <a16:creationId xmlns:a16="http://schemas.microsoft.com/office/drawing/2014/main" id="{7E897315-1ADF-4F2D-8DBA-C87E6B2CDC31}"/>
              </a:ext>
            </a:extLst>
          </p:cNvPr>
          <p:cNvSpPr txBox="1"/>
          <p:nvPr/>
        </p:nvSpPr>
        <p:spPr>
          <a:xfrm>
            <a:off x="5302815" y="1505858"/>
            <a:ext cx="6889185" cy="2796086"/>
          </a:xfrm>
          <a:prstGeom prst="rect">
            <a:avLst/>
          </a:prstGeom>
          <a:noFill/>
        </p:spPr>
        <p:txBody>
          <a:bodyPr wrap="square" lIns="0" tIns="0" rIns="0" bIns="0" rtlCol="0">
            <a:spAutoFit/>
          </a:bodyPr>
          <a:lstStyle/>
          <a:p>
            <a:pPr marL="285705" indent="-285705" defTabSz="380940">
              <a:spcAft>
                <a:spcPts val="2400"/>
              </a:spcAft>
              <a:buFont typeface="Wingdings" panose="05000000000000000000" pitchFamily="2" charset="2"/>
              <a:buChar char="§"/>
              <a:defRPr/>
            </a:pPr>
            <a:r>
              <a:rPr lang="en-US" sz="1167" b="1" dirty="0">
                <a:solidFill>
                  <a:srgbClr val="3C3C3C"/>
                </a:solidFill>
                <a:latin typeface="Avenir Next LT Pro Demi" panose="020B0704020202020204" pitchFamily="34" charset="0"/>
              </a:rPr>
              <a:t>Targeted Schools</a:t>
            </a:r>
            <a:r>
              <a:rPr lang="en-US" sz="1167" dirty="0">
                <a:solidFill>
                  <a:srgbClr val="3C3C3C"/>
                </a:solidFill>
                <a:latin typeface="Avenir Next LT Pro Demi" panose="020B0704020202020204" pitchFamily="34" charset="0"/>
              </a:rPr>
              <a:t> </a:t>
            </a:r>
            <a:r>
              <a:rPr lang="en-US" sz="1167" dirty="0">
                <a:solidFill>
                  <a:srgbClr val="3C3C3C"/>
                </a:solidFill>
                <a:latin typeface="Avenir Next World"/>
              </a:rPr>
              <a:t>– Recruiting on campus at select universities to build deep relationship to attract top talent </a:t>
            </a:r>
          </a:p>
          <a:p>
            <a:pPr marL="285705" indent="-285705" defTabSz="380940">
              <a:spcAft>
                <a:spcPts val="2400"/>
              </a:spcAft>
              <a:buFont typeface="Wingdings" panose="05000000000000000000" pitchFamily="2" charset="2"/>
              <a:buChar char="§"/>
              <a:defRPr/>
            </a:pPr>
            <a:r>
              <a:rPr lang="en-US" sz="1167" b="1" dirty="0">
                <a:solidFill>
                  <a:srgbClr val="3C3C3C"/>
                </a:solidFill>
                <a:latin typeface="Avenir Next LT Pro Demi" panose="020B0704020202020204" pitchFamily="34" charset="0"/>
              </a:rPr>
              <a:t>Virtual Recruiting </a:t>
            </a:r>
            <a:r>
              <a:rPr lang="en-US" sz="1167" dirty="0">
                <a:solidFill>
                  <a:srgbClr val="3C3C3C"/>
                </a:solidFill>
                <a:latin typeface="Avenir Next World"/>
              </a:rPr>
              <a:t>– Leveraging technology to remove geographic barriers to attract top, diverse students</a:t>
            </a:r>
          </a:p>
          <a:p>
            <a:pPr marL="285705" indent="-285705" defTabSz="380940">
              <a:spcAft>
                <a:spcPts val="2400"/>
              </a:spcAft>
              <a:buFont typeface="Wingdings" panose="05000000000000000000" pitchFamily="2" charset="2"/>
              <a:buChar char="§"/>
              <a:defRPr/>
            </a:pPr>
            <a:r>
              <a:rPr lang="en-US" sz="1167" b="1" dirty="0">
                <a:solidFill>
                  <a:srgbClr val="3C3C3C"/>
                </a:solidFill>
                <a:latin typeface="Avenir Next LT Pro Demi" panose="020B0704020202020204" pitchFamily="34" charset="0"/>
              </a:rPr>
              <a:t>Inclusion Career Events </a:t>
            </a:r>
            <a:r>
              <a:rPr lang="en-US" sz="1167" dirty="0">
                <a:solidFill>
                  <a:srgbClr val="3C3C3C"/>
                </a:solidFill>
                <a:latin typeface="Avenir Next World"/>
              </a:rPr>
              <a:t>–</a:t>
            </a:r>
          </a:p>
          <a:p>
            <a:pPr marL="285705" indent="-285705" defTabSz="380940">
              <a:spcAft>
                <a:spcPts val="2400"/>
              </a:spcAft>
              <a:buFont typeface="Wingdings" panose="05000000000000000000" pitchFamily="2" charset="2"/>
              <a:buChar char="§"/>
              <a:defRPr/>
            </a:pPr>
            <a:r>
              <a:rPr lang="en-US" sz="1167" b="1" dirty="0">
                <a:solidFill>
                  <a:srgbClr val="3C3C3C"/>
                </a:solidFill>
                <a:latin typeface="Avenir Next LT Pro Demi" panose="020B0704020202020204" pitchFamily="34" charset="0"/>
              </a:rPr>
              <a:t>Partnerships </a:t>
            </a:r>
            <a:r>
              <a:rPr lang="en-US" sz="1167" dirty="0">
                <a:solidFill>
                  <a:srgbClr val="3C3C3C"/>
                </a:solidFill>
                <a:latin typeface="Avenir Next World"/>
              </a:rPr>
              <a:t>–</a:t>
            </a:r>
          </a:p>
          <a:p>
            <a:pPr marL="285705" indent="-285705" defTabSz="380940">
              <a:spcAft>
                <a:spcPts val="2400"/>
              </a:spcAft>
              <a:buFont typeface="Wingdings" panose="05000000000000000000" pitchFamily="2" charset="2"/>
              <a:buChar char="§"/>
              <a:defRPr/>
            </a:pPr>
            <a:r>
              <a:rPr lang="en-US" sz="1167" b="1" dirty="0">
                <a:solidFill>
                  <a:srgbClr val="3C3C3C"/>
                </a:solidFill>
                <a:latin typeface="Avenir Next LT Pro Demi" panose="020B0704020202020204" pitchFamily="34" charset="0"/>
              </a:rPr>
              <a:t>Student Outreach Programs:  </a:t>
            </a:r>
            <a:r>
              <a:rPr lang="en-US" sz="1167" dirty="0">
                <a:solidFill>
                  <a:srgbClr val="3C3C3C"/>
                </a:solidFill>
                <a:latin typeface="Avenir Next World"/>
              </a:rPr>
              <a:t>Internal Programs </a:t>
            </a:r>
          </a:p>
          <a:p>
            <a:pPr marL="285705" indent="-285705" defTabSz="380940">
              <a:spcAft>
                <a:spcPts val="2400"/>
              </a:spcAft>
              <a:buFont typeface="Wingdings" panose="05000000000000000000" pitchFamily="2" charset="2"/>
              <a:buChar char="§"/>
              <a:defRPr/>
            </a:pPr>
            <a:r>
              <a:rPr lang="en-US" sz="1167" b="1" dirty="0">
                <a:solidFill>
                  <a:srgbClr val="3C3C3C"/>
                </a:solidFill>
                <a:latin typeface="Avenir Next LT Pro Demi" panose="020B0704020202020204" pitchFamily="34" charset="0"/>
              </a:rPr>
              <a:t>Employee Referrals – </a:t>
            </a:r>
            <a:r>
              <a:rPr lang="en-US" sz="1167" dirty="0">
                <a:solidFill>
                  <a:srgbClr val="3C3C3C"/>
                </a:solidFill>
                <a:latin typeface="Avenir Next World"/>
              </a:rPr>
              <a:t>Students</a:t>
            </a:r>
            <a:r>
              <a:rPr lang="en-US" sz="1167" b="1" dirty="0">
                <a:solidFill>
                  <a:srgbClr val="3C3C3C"/>
                </a:solidFill>
                <a:latin typeface="Avenir Next LT Pro Demi" panose="020B0704020202020204" pitchFamily="34" charset="0"/>
              </a:rPr>
              <a:t> </a:t>
            </a:r>
            <a:r>
              <a:rPr lang="en-US" sz="1167" dirty="0">
                <a:solidFill>
                  <a:srgbClr val="3C3C3C"/>
                </a:solidFill>
                <a:latin typeface="Avenir Next World"/>
              </a:rPr>
              <a:t>referred by Medtronic employees for internships and full-time roles</a:t>
            </a:r>
          </a:p>
        </p:txBody>
      </p:sp>
      <p:sp>
        <p:nvSpPr>
          <p:cNvPr id="27" name="Slide Number Placeholder 5">
            <a:extLst>
              <a:ext uri="{FF2B5EF4-FFF2-40B4-BE49-F238E27FC236}">
                <a16:creationId xmlns:a16="http://schemas.microsoft.com/office/drawing/2014/main" id="{4B1E3391-9FC5-4D2B-B2EB-21DD13AE8410}"/>
              </a:ext>
            </a:extLst>
          </p:cNvPr>
          <p:cNvSpPr txBox="1">
            <a:spLocks/>
          </p:cNvSpPr>
          <p:nvPr/>
        </p:nvSpPr>
        <p:spPr>
          <a:xfrm>
            <a:off x="593994" y="6626638"/>
            <a:ext cx="253999" cy="128177"/>
          </a:xfrm>
          <a:prstGeom prst="rect">
            <a:avLst/>
          </a:prstGeom>
        </p:spPr>
        <p:txBody>
          <a:bodyPr vert="horz" wrap="square" lIns="0" tIns="0" rIns="0" bIns="0" rtlCol="0" anchor="b">
            <a:spAutoFit/>
          </a:bodyPr>
          <a:lstStyle>
            <a:defPPr>
              <a:defRPr lang="en-US"/>
            </a:defPPr>
            <a:lvl1pPr marL="0" algn="l" defTabSz="457200" rtl="0" eaLnBrk="1" latinLnBrk="0" hangingPunct="1">
              <a:defRPr sz="10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380940">
              <a:defRPr/>
            </a:pPr>
            <a:fld id="{CD0300D1-3F1C-4290-A0D1-7CD19DBD9909}" type="slidenum">
              <a:rPr lang="en-US" sz="833">
                <a:solidFill>
                  <a:srgbClr val="3C3C3C"/>
                </a:solidFill>
                <a:latin typeface="Avenir Next World"/>
              </a:rPr>
              <a:pPr defTabSz="380940">
                <a:defRPr/>
              </a:pPr>
              <a:t>7</a:t>
            </a:fld>
            <a:endParaRPr lang="en-US" sz="833">
              <a:solidFill>
                <a:srgbClr val="3C3C3C"/>
              </a:solidFill>
              <a:latin typeface="Avenir Next World"/>
            </a:endParaRPr>
          </a:p>
        </p:txBody>
      </p:sp>
    </p:spTree>
    <p:extLst>
      <p:ext uri="{BB962C8B-B14F-4D97-AF65-F5344CB8AC3E}">
        <p14:creationId xmlns:p14="http://schemas.microsoft.com/office/powerpoint/2010/main" val="38906923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21F01855-1AE9-7F3B-FC57-CFDD5574C740}"/>
              </a:ext>
            </a:extLst>
          </p:cNvPr>
          <p:cNvSpPr>
            <a:spLocks noGrp="1"/>
          </p:cNvSpPr>
          <p:nvPr>
            <p:ph type="title"/>
          </p:nvPr>
        </p:nvSpPr>
        <p:spPr/>
        <p:txBody>
          <a:bodyPr/>
          <a:lstStyle/>
          <a:p>
            <a:r>
              <a:rPr lang="en-US" dirty="0"/>
              <a:t>Ways AI is changing the way recruiting is conducted    </a:t>
            </a:r>
          </a:p>
        </p:txBody>
      </p:sp>
      <p:sp>
        <p:nvSpPr>
          <p:cNvPr id="10" name="Oval 9">
            <a:extLst>
              <a:ext uri="{FF2B5EF4-FFF2-40B4-BE49-F238E27FC236}">
                <a16:creationId xmlns:a16="http://schemas.microsoft.com/office/drawing/2014/main" id="{1333B69D-2308-2D85-8284-1904FB9C009A}"/>
              </a:ext>
            </a:extLst>
          </p:cNvPr>
          <p:cNvSpPr>
            <a:spLocks noChangeAspect="1"/>
          </p:cNvSpPr>
          <p:nvPr/>
        </p:nvSpPr>
        <p:spPr>
          <a:xfrm>
            <a:off x="595913" y="1820114"/>
            <a:ext cx="2903413" cy="2903413"/>
          </a:xfrm>
          <a:prstGeom prst="ellipse">
            <a:avLst/>
          </a:prstGeom>
          <a:solidFill>
            <a:srgbClr val="2A187C"/>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defTabSz="914363">
              <a:defRPr/>
            </a:pPr>
            <a:r>
              <a:rPr lang="en-US" sz="2333" dirty="0">
                <a:solidFill>
                  <a:prstClr val="white"/>
                </a:solidFill>
                <a:latin typeface="Avenir Next World"/>
              </a:rPr>
              <a:t>How is AI changing the way we work? </a:t>
            </a:r>
          </a:p>
        </p:txBody>
      </p:sp>
      <p:cxnSp>
        <p:nvCxnSpPr>
          <p:cNvPr id="23" name="Straight Connector 22">
            <a:extLst>
              <a:ext uri="{FF2B5EF4-FFF2-40B4-BE49-F238E27FC236}">
                <a16:creationId xmlns:a16="http://schemas.microsoft.com/office/drawing/2014/main" id="{7D14B741-010C-9A99-C783-76ADF06D6FEF}"/>
              </a:ext>
              <a:ext uri="{C183D7F6-B498-43B3-948B-1728B52AA6E4}">
                <adec:decorative xmlns:adec="http://schemas.microsoft.com/office/drawing/2017/decorative" val="1"/>
              </a:ext>
            </a:extLst>
          </p:cNvPr>
          <p:cNvCxnSpPr>
            <a:cxnSpLocks/>
          </p:cNvCxnSpPr>
          <p:nvPr/>
        </p:nvCxnSpPr>
        <p:spPr>
          <a:xfrm>
            <a:off x="3732658" y="2912585"/>
            <a:ext cx="1321915" cy="0"/>
          </a:xfrm>
          <a:prstGeom prst="line">
            <a:avLst/>
          </a:prstGeom>
          <a:ln w="38100" cap="rnd">
            <a:solidFill>
              <a:srgbClr val="2A187C"/>
            </a:solidFill>
            <a:prstDash val="sysDot"/>
            <a:round/>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D91A1EBC-2F44-786D-6B63-559613EC8DAE}"/>
              </a:ext>
              <a:ext uri="{C183D7F6-B498-43B3-948B-1728B52AA6E4}">
                <adec:decorative xmlns:adec="http://schemas.microsoft.com/office/drawing/2017/decorative" val="1"/>
              </a:ext>
            </a:extLst>
          </p:cNvPr>
          <p:cNvCxnSpPr>
            <a:cxnSpLocks/>
          </p:cNvCxnSpPr>
          <p:nvPr/>
        </p:nvCxnSpPr>
        <p:spPr>
          <a:xfrm>
            <a:off x="3732658" y="3099086"/>
            <a:ext cx="1321915" cy="0"/>
          </a:xfrm>
          <a:prstGeom prst="line">
            <a:avLst/>
          </a:prstGeom>
          <a:ln w="38100" cap="rnd">
            <a:solidFill>
              <a:srgbClr val="2A187C"/>
            </a:solidFill>
            <a:prstDash val="sysDot"/>
            <a:round/>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F609CD72-1656-AB4A-8723-A23F283534BF}"/>
              </a:ext>
              <a:ext uri="{C183D7F6-B498-43B3-948B-1728B52AA6E4}">
                <adec:decorative xmlns:adec="http://schemas.microsoft.com/office/drawing/2017/decorative" val="1"/>
              </a:ext>
            </a:extLst>
          </p:cNvPr>
          <p:cNvCxnSpPr>
            <a:cxnSpLocks/>
          </p:cNvCxnSpPr>
          <p:nvPr/>
        </p:nvCxnSpPr>
        <p:spPr>
          <a:xfrm flipV="1">
            <a:off x="5048734" y="1923653"/>
            <a:ext cx="883580" cy="979262"/>
          </a:xfrm>
          <a:prstGeom prst="line">
            <a:avLst/>
          </a:prstGeom>
          <a:ln w="38100" cap="rnd">
            <a:solidFill>
              <a:srgbClr val="2A187C"/>
            </a:solidFill>
            <a:prstDash val="sysDot"/>
            <a:round/>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A6FB350B-8717-EB0F-05D7-17DF00D9189C}"/>
              </a:ext>
            </a:extLst>
          </p:cNvPr>
          <p:cNvSpPr txBox="1"/>
          <p:nvPr/>
        </p:nvSpPr>
        <p:spPr>
          <a:xfrm>
            <a:off x="6320246" y="1034279"/>
            <a:ext cx="5697041" cy="1361911"/>
          </a:xfrm>
          <a:prstGeom prst="rect">
            <a:avLst/>
          </a:prstGeom>
          <a:noFill/>
        </p:spPr>
        <p:txBody>
          <a:bodyPr wrap="square" lIns="0" tIns="0" rIns="0" bIns="0" rtlCol="0">
            <a:spAutoFit/>
          </a:bodyPr>
          <a:lstStyle/>
          <a:p>
            <a:pPr defTabSz="914363">
              <a:spcAft>
                <a:spcPts val="250"/>
              </a:spcAft>
              <a:defRPr/>
            </a:pPr>
            <a:r>
              <a:rPr lang="en-US" sz="1600" dirty="0">
                <a:solidFill>
                  <a:srgbClr val="1010EB"/>
                </a:solidFill>
                <a:latin typeface="Avenir Next World"/>
              </a:rPr>
              <a:t>Technology Activations</a:t>
            </a:r>
          </a:p>
          <a:p>
            <a:pPr marL="152382" indent="-152382" defTabSz="914363">
              <a:spcAft>
                <a:spcPts val="250"/>
              </a:spcAft>
              <a:buFont typeface="Arial" panose="020B0604020202020204" pitchFamily="34" charset="0"/>
              <a:buChar char="•"/>
              <a:defRPr/>
            </a:pPr>
            <a:r>
              <a:rPr lang="en-US" sz="1200" dirty="0">
                <a:solidFill>
                  <a:srgbClr val="3C3C3C"/>
                </a:solidFill>
                <a:latin typeface="Avenir Next World"/>
              </a:rPr>
              <a:t>Leverage technology at all career events to improve efficiency &amp; reduce costs</a:t>
            </a:r>
          </a:p>
          <a:p>
            <a:pPr marL="152382" indent="-152382" defTabSz="914363">
              <a:spcAft>
                <a:spcPts val="250"/>
              </a:spcAft>
              <a:buFont typeface="Arial" panose="020B0604020202020204" pitchFamily="34" charset="0"/>
              <a:buChar char="•"/>
              <a:defRPr/>
            </a:pPr>
            <a:r>
              <a:rPr lang="en-US" sz="1200" dirty="0">
                <a:solidFill>
                  <a:srgbClr val="3C3C3C"/>
                </a:solidFill>
                <a:latin typeface="Avenir Next World"/>
              </a:rPr>
              <a:t>Req &amp; candidate screening help through AI platforms </a:t>
            </a:r>
          </a:p>
          <a:p>
            <a:pPr marL="152382" indent="-152382" defTabSz="914363">
              <a:spcAft>
                <a:spcPts val="250"/>
              </a:spcAft>
              <a:buFont typeface="Arial" panose="020B0604020202020204" pitchFamily="34" charset="0"/>
              <a:buChar char="•"/>
              <a:defRPr/>
            </a:pPr>
            <a:r>
              <a:rPr lang="en-US" sz="1200" dirty="0">
                <a:solidFill>
                  <a:srgbClr val="3C3C3C"/>
                </a:solidFill>
                <a:latin typeface="Avenir Next World"/>
              </a:rPr>
              <a:t>Matching assistance through vendor partnerships</a:t>
            </a:r>
          </a:p>
          <a:p>
            <a:pPr marL="152382" indent="-152382" defTabSz="914363">
              <a:spcAft>
                <a:spcPts val="250"/>
              </a:spcAft>
              <a:buFont typeface="Arial" panose="020B0604020202020204" pitchFamily="34" charset="0"/>
              <a:buChar char="•"/>
              <a:defRPr/>
            </a:pPr>
            <a:r>
              <a:rPr lang="en-US" sz="1200" dirty="0">
                <a:solidFill>
                  <a:srgbClr val="3C3C3C"/>
                </a:solidFill>
                <a:latin typeface="Avenir Next World"/>
              </a:rPr>
              <a:t>Internal information fetching for internal mobility</a:t>
            </a:r>
          </a:p>
          <a:p>
            <a:pPr marL="152382" indent="-152382" defTabSz="914363">
              <a:spcAft>
                <a:spcPts val="250"/>
              </a:spcAft>
              <a:buFont typeface="Arial" panose="020B0604020202020204" pitchFamily="34" charset="0"/>
              <a:buChar char="•"/>
              <a:defRPr/>
            </a:pPr>
            <a:r>
              <a:rPr lang="en-US" sz="1200" dirty="0">
                <a:solidFill>
                  <a:srgbClr val="3C3C3C"/>
                </a:solidFill>
                <a:latin typeface="Avenir Next World"/>
              </a:rPr>
              <a:t>Task are automated – no more need for doers – talent advisors are needed </a:t>
            </a:r>
          </a:p>
        </p:txBody>
      </p:sp>
      <p:cxnSp>
        <p:nvCxnSpPr>
          <p:cNvPr id="17" name="Straight Connector 16">
            <a:extLst>
              <a:ext uri="{FF2B5EF4-FFF2-40B4-BE49-F238E27FC236}">
                <a16:creationId xmlns:a16="http://schemas.microsoft.com/office/drawing/2014/main" id="{73C3120E-9790-3C45-5610-4BD1D6F696F6}"/>
              </a:ext>
              <a:ext uri="{C183D7F6-B498-43B3-948B-1728B52AA6E4}">
                <adec:decorative xmlns:adec="http://schemas.microsoft.com/office/drawing/2017/decorative" val="1"/>
              </a:ext>
            </a:extLst>
          </p:cNvPr>
          <p:cNvCxnSpPr>
            <a:cxnSpLocks/>
          </p:cNvCxnSpPr>
          <p:nvPr/>
        </p:nvCxnSpPr>
        <p:spPr>
          <a:xfrm flipV="1">
            <a:off x="3732660" y="3271819"/>
            <a:ext cx="2799459" cy="23923"/>
          </a:xfrm>
          <a:prstGeom prst="line">
            <a:avLst/>
          </a:prstGeom>
          <a:ln w="38100" cap="rnd">
            <a:solidFill>
              <a:srgbClr val="2A187C"/>
            </a:solidFill>
            <a:prstDash val="sysDot"/>
            <a:round/>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0107E4A1-EE30-138C-D9E1-CFB5D7607AA4}"/>
              </a:ext>
            </a:extLst>
          </p:cNvPr>
          <p:cNvSpPr txBox="1"/>
          <p:nvPr/>
        </p:nvSpPr>
        <p:spPr>
          <a:xfrm>
            <a:off x="7386971" y="2812049"/>
            <a:ext cx="4209055" cy="1138773"/>
          </a:xfrm>
          <a:prstGeom prst="rect">
            <a:avLst/>
          </a:prstGeom>
          <a:noFill/>
        </p:spPr>
        <p:txBody>
          <a:bodyPr wrap="square" lIns="0" tIns="0" rIns="0" bIns="0" rtlCol="0" anchor="t">
            <a:spAutoFit/>
          </a:bodyPr>
          <a:lstStyle/>
          <a:p>
            <a:pPr defTabSz="914363">
              <a:spcAft>
                <a:spcPts val="250"/>
              </a:spcAft>
              <a:defRPr/>
            </a:pPr>
            <a:r>
              <a:rPr lang="en-US" sz="1600" dirty="0">
                <a:solidFill>
                  <a:srgbClr val="1010EB"/>
                </a:solidFill>
                <a:latin typeface="Avenir Next World"/>
              </a:rPr>
              <a:t>Student Use </a:t>
            </a:r>
          </a:p>
          <a:p>
            <a:pPr marL="152382" indent="-152382" defTabSz="914363">
              <a:spcAft>
                <a:spcPts val="250"/>
              </a:spcAft>
              <a:buFont typeface="Arial" panose="020B0604020202020204" pitchFamily="34" charset="0"/>
              <a:buChar char="•"/>
              <a:defRPr/>
            </a:pPr>
            <a:r>
              <a:rPr lang="en-US" sz="1200" dirty="0">
                <a:solidFill>
                  <a:srgbClr val="3C3C3C"/>
                </a:solidFill>
              </a:rPr>
              <a:t>Resume and interview prep assistance  </a:t>
            </a:r>
          </a:p>
          <a:p>
            <a:pPr marL="152382" indent="-152382" defTabSz="914363">
              <a:spcAft>
                <a:spcPts val="250"/>
              </a:spcAft>
              <a:buFont typeface="Arial" panose="020B0604020202020204" pitchFamily="34" charset="0"/>
              <a:buChar char="•"/>
              <a:defRPr/>
            </a:pPr>
            <a:r>
              <a:rPr lang="en-US" sz="1200" dirty="0">
                <a:solidFill>
                  <a:srgbClr val="3C3C3C"/>
                </a:solidFill>
              </a:rPr>
              <a:t>Applying to 100s of roles vs specific positions </a:t>
            </a:r>
            <a:endParaRPr lang="da-DK" sz="1200" dirty="0">
              <a:solidFill>
                <a:srgbClr val="0FC9F7"/>
              </a:solidFill>
            </a:endParaRPr>
          </a:p>
          <a:p>
            <a:pPr marL="151759" indent="-151759" defTabSz="914363">
              <a:spcAft>
                <a:spcPts val="250"/>
              </a:spcAft>
              <a:buFont typeface="Arial" panose="020B0604020202020204" pitchFamily="34" charset="0"/>
              <a:buChar char="•"/>
              <a:defRPr/>
            </a:pPr>
            <a:r>
              <a:rPr lang="en-US" sz="1200" dirty="0">
                <a:solidFill>
                  <a:srgbClr val="3C3C3C"/>
                </a:solidFill>
                <a:latin typeface="Avenir Next World"/>
              </a:rPr>
              <a:t>Technology assistance in matching </a:t>
            </a:r>
          </a:p>
          <a:p>
            <a:pPr marL="151759" indent="-151759" defTabSz="914363">
              <a:spcAft>
                <a:spcPts val="250"/>
              </a:spcAft>
              <a:buFont typeface="Arial" panose="020B0604020202020204" pitchFamily="34" charset="0"/>
              <a:buChar char="•"/>
              <a:defRPr/>
            </a:pPr>
            <a:r>
              <a:rPr lang="en-US" sz="1200" dirty="0">
                <a:solidFill>
                  <a:srgbClr val="3C3C3C"/>
                </a:solidFill>
                <a:latin typeface="Avenir Next World"/>
              </a:rPr>
              <a:t>Leverage comfortability with AI  </a:t>
            </a:r>
            <a:endParaRPr lang="da-DK" sz="1200" dirty="0">
              <a:solidFill>
                <a:srgbClr val="3C3C3C"/>
              </a:solidFill>
              <a:latin typeface="Avenir Next World"/>
            </a:endParaRPr>
          </a:p>
        </p:txBody>
      </p:sp>
      <p:cxnSp>
        <p:nvCxnSpPr>
          <p:cNvPr id="26" name="Straight Connector 25">
            <a:extLst>
              <a:ext uri="{FF2B5EF4-FFF2-40B4-BE49-F238E27FC236}">
                <a16:creationId xmlns:a16="http://schemas.microsoft.com/office/drawing/2014/main" id="{7348A05F-EEF5-D241-49DE-BC03F8DA0C32}"/>
              </a:ext>
              <a:ext uri="{C183D7F6-B498-43B3-948B-1728B52AA6E4}">
                <adec:decorative xmlns:adec="http://schemas.microsoft.com/office/drawing/2017/decorative" val="1"/>
              </a:ext>
            </a:extLst>
          </p:cNvPr>
          <p:cNvCxnSpPr>
            <a:cxnSpLocks/>
          </p:cNvCxnSpPr>
          <p:nvPr/>
        </p:nvCxnSpPr>
        <p:spPr>
          <a:xfrm>
            <a:off x="3732658" y="3492398"/>
            <a:ext cx="1321915" cy="0"/>
          </a:xfrm>
          <a:prstGeom prst="line">
            <a:avLst/>
          </a:prstGeom>
          <a:ln w="38100" cap="rnd">
            <a:solidFill>
              <a:srgbClr val="2A187C"/>
            </a:solidFill>
            <a:prstDash val="sysDot"/>
            <a:round/>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1A40B40F-5E52-63FB-6898-BC3DFFBAB37A}"/>
              </a:ext>
              <a:ext uri="{C183D7F6-B498-43B3-948B-1728B52AA6E4}">
                <adec:decorative xmlns:adec="http://schemas.microsoft.com/office/drawing/2017/decorative" val="1"/>
              </a:ext>
            </a:extLst>
          </p:cNvPr>
          <p:cNvCxnSpPr>
            <a:cxnSpLocks/>
          </p:cNvCxnSpPr>
          <p:nvPr/>
        </p:nvCxnSpPr>
        <p:spPr>
          <a:xfrm>
            <a:off x="5048734" y="3701779"/>
            <a:ext cx="673298" cy="520723"/>
          </a:xfrm>
          <a:prstGeom prst="line">
            <a:avLst/>
          </a:prstGeom>
          <a:ln w="38100" cap="rnd">
            <a:solidFill>
              <a:srgbClr val="2A187C"/>
            </a:solidFill>
            <a:prstDash val="sysDot"/>
            <a:round/>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FAAD62DC-B0D3-9748-8894-7BA956300C6E}"/>
              </a:ext>
              <a:ext uri="{C183D7F6-B498-43B3-948B-1728B52AA6E4}">
                <adec:decorative xmlns:adec="http://schemas.microsoft.com/office/drawing/2017/decorative" val="1"/>
              </a:ext>
            </a:extLst>
          </p:cNvPr>
          <p:cNvCxnSpPr>
            <a:cxnSpLocks/>
          </p:cNvCxnSpPr>
          <p:nvPr/>
        </p:nvCxnSpPr>
        <p:spPr>
          <a:xfrm>
            <a:off x="3732658" y="3701779"/>
            <a:ext cx="1321915" cy="0"/>
          </a:xfrm>
          <a:prstGeom prst="line">
            <a:avLst/>
          </a:prstGeom>
          <a:ln w="38100" cap="rnd">
            <a:solidFill>
              <a:srgbClr val="2A187C"/>
            </a:solidFill>
            <a:prstDash val="sysDot"/>
            <a:round/>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FD43D990-A81B-E0C8-1F5D-0CAF8FB08F02}"/>
              </a:ext>
            </a:extLst>
          </p:cNvPr>
          <p:cNvSpPr txBox="1"/>
          <p:nvPr/>
        </p:nvSpPr>
        <p:spPr>
          <a:xfrm>
            <a:off x="6425363" y="4334369"/>
            <a:ext cx="4883105" cy="1469633"/>
          </a:xfrm>
          <a:prstGeom prst="rect">
            <a:avLst/>
          </a:prstGeom>
          <a:noFill/>
        </p:spPr>
        <p:txBody>
          <a:bodyPr wrap="square" lIns="0" tIns="0" rIns="0" bIns="0" rtlCol="0">
            <a:spAutoFit/>
          </a:bodyPr>
          <a:lstStyle/>
          <a:p>
            <a:pPr defTabSz="914363">
              <a:spcAft>
                <a:spcPts val="250"/>
              </a:spcAft>
              <a:defRPr/>
            </a:pPr>
            <a:r>
              <a:rPr lang="en-US" sz="1600" dirty="0">
                <a:solidFill>
                  <a:srgbClr val="1010EB"/>
                </a:solidFill>
                <a:latin typeface="Avenir Next World"/>
              </a:rPr>
              <a:t>Measuring Impact </a:t>
            </a:r>
          </a:p>
          <a:p>
            <a:pPr marL="152382" indent="-152382" defTabSz="914363">
              <a:spcAft>
                <a:spcPts val="250"/>
              </a:spcAft>
              <a:buFont typeface="Arial" panose="020B0604020202020204" pitchFamily="34" charset="0"/>
              <a:buChar char="•"/>
              <a:defRPr/>
            </a:pPr>
            <a:r>
              <a:rPr lang="en-US" sz="1200" dirty="0">
                <a:solidFill>
                  <a:srgbClr val="3C3C3C"/>
                </a:solidFill>
                <a:latin typeface="Avenir Next World"/>
              </a:rPr>
              <a:t>Utilizing HCM/CRM to </a:t>
            </a:r>
            <a:r>
              <a:rPr lang="en-US" sz="1200" dirty="0" err="1">
                <a:solidFill>
                  <a:srgbClr val="3C3C3C"/>
                </a:solidFill>
                <a:latin typeface="Avenir Next World"/>
              </a:rPr>
              <a:t>to</a:t>
            </a:r>
            <a:r>
              <a:rPr lang="en-US" sz="1200" dirty="0">
                <a:solidFill>
                  <a:srgbClr val="3C3C3C"/>
                </a:solidFill>
                <a:latin typeface="Avenir Next World"/>
              </a:rPr>
              <a:t> measure success, impact and maintain engagement</a:t>
            </a:r>
          </a:p>
          <a:p>
            <a:pPr marL="152382" indent="-152382" defTabSz="914363">
              <a:spcAft>
                <a:spcPts val="250"/>
              </a:spcAft>
              <a:buFont typeface="Arial" panose="020B0604020202020204" pitchFamily="34" charset="0"/>
              <a:buChar char="•"/>
              <a:defRPr/>
            </a:pPr>
            <a:r>
              <a:rPr lang="en-US" sz="1200" dirty="0">
                <a:solidFill>
                  <a:srgbClr val="3C3C3C"/>
                </a:solidFill>
                <a:latin typeface="Avenir Next World"/>
              </a:rPr>
              <a:t>Drive measurable business impact through data-backed performance metrics</a:t>
            </a:r>
          </a:p>
          <a:p>
            <a:pPr marL="152382" indent="-152382" defTabSz="914363">
              <a:spcAft>
                <a:spcPts val="250"/>
              </a:spcAft>
              <a:buFont typeface="Arial" panose="020B0604020202020204" pitchFamily="34" charset="0"/>
              <a:buChar char="•"/>
              <a:defRPr/>
            </a:pPr>
            <a:r>
              <a:rPr lang="en-US" sz="1200" dirty="0">
                <a:solidFill>
                  <a:srgbClr val="3C3C3C"/>
                </a:solidFill>
                <a:latin typeface="Avenir Next World"/>
              </a:rPr>
              <a:t>Assess the marketplace consistently and evaluate new and innovative event approaches; find new strategic avenues</a:t>
            </a:r>
            <a:endParaRPr lang="da-DK" sz="1200" dirty="0">
              <a:solidFill>
                <a:srgbClr val="3C3C3C"/>
              </a:solidFill>
              <a:latin typeface="Avenir Next World"/>
            </a:endParaRPr>
          </a:p>
        </p:txBody>
      </p:sp>
      <p:sp>
        <p:nvSpPr>
          <p:cNvPr id="4" name="Slide Number Placeholder 3">
            <a:extLst>
              <a:ext uri="{FF2B5EF4-FFF2-40B4-BE49-F238E27FC236}">
                <a16:creationId xmlns:a16="http://schemas.microsoft.com/office/drawing/2014/main" id="{4A5E0945-4697-AF49-06F3-D3147CB0AAE3}"/>
              </a:ext>
              <a:ext uri="{C183D7F6-B498-43B3-948B-1728B52AA6E4}">
                <adec:decorative xmlns:adec="http://schemas.microsoft.com/office/drawing/2017/decorative" val="1"/>
              </a:ext>
            </a:extLst>
          </p:cNvPr>
          <p:cNvSpPr>
            <a:spLocks noGrp="1"/>
          </p:cNvSpPr>
          <p:nvPr>
            <p:ph type="sldNum" sz="quarter" idx="11"/>
          </p:nvPr>
        </p:nvSpPr>
        <p:spPr/>
        <p:txBody>
          <a:bodyPr/>
          <a:lstStyle/>
          <a:p>
            <a:pPr defTabSz="914363">
              <a:defRPr/>
            </a:pPr>
            <a:fld id="{CD0300D1-3F1C-4290-A0D1-7CD19DBD9909}" type="slidenum">
              <a:rPr lang="en-US">
                <a:solidFill>
                  <a:srgbClr val="3C3C3C"/>
                </a:solidFill>
                <a:latin typeface="Avenir Next World"/>
              </a:rPr>
              <a:pPr defTabSz="914363">
                <a:defRPr/>
              </a:pPr>
              <a:t>8</a:t>
            </a:fld>
            <a:endParaRPr lang="en-US">
              <a:solidFill>
                <a:srgbClr val="3C3C3C"/>
              </a:solidFill>
              <a:latin typeface="Avenir Next World"/>
            </a:endParaRPr>
          </a:p>
        </p:txBody>
      </p:sp>
      <p:pic>
        <p:nvPicPr>
          <p:cNvPr id="16" name="Graphic 15" descr="Internet with solid fill">
            <a:extLst>
              <a:ext uri="{FF2B5EF4-FFF2-40B4-BE49-F238E27FC236}">
                <a16:creationId xmlns:a16="http://schemas.microsoft.com/office/drawing/2014/main" id="{9339608D-9143-3F97-D8ED-A9F96B05DC5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572542" y="1244083"/>
            <a:ext cx="620887" cy="620887"/>
          </a:xfrm>
          <a:prstGeom prst="rect">
            <a:avLst/>
          </a:prstGeom>
        </p:spPr>
      </p:pic>
      <p:pic>
        <p:nvPicPr>
          <p:cNvPr id="19" name="Graphic 18" descr="Handshake with solid fill">
            <a:extLst>
              <a:ext uri="{FF2B5EF4-FFF2-40B4-BE49-F238E27FC236}">
                <a16:creationId xmlns:a16="http://schemas.microsoft.com/office/drawing/2014/main" id="{8629D545-A093-28C6-64C7-B4BC18413FE5}"/>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681972" y="3010344"/>
            <a:ext cx="592852" cy="592852"/>
          </a:xfrm>
          <a:prstGeom prst="rect">
            <a:avLst/>
          </a:prstGeom>
        </p:spPr>
      </p:pic>
      <p:pic>
        <p:nvPicPr>
          <p:cNvPr id="25" name="Graphic 24" descr="Playbook with solid fill">
            <a:extLst>
              <a:ext uri="{FF2B5EF4-FFF2-40B4-BE49-F238E27FC236}">
                <a16:creationId xmlns:a16="http://schemas.microsoft.com/office/drawing/2014/main" id="{54E59804-7D89-F34B-56CA-BFC8F0A0DF83}"/>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722033" y="4134988"/>
            <a:ext cx="598213" cy="598213"/>
          </a:xfrm>
          <a:prstGeom prst="rect">
            <a:avLst/>
          </a:prstGeom>
        </p:spPr>
      </p:pic>
      <p:sp>
        <p:nvSpPr>
          <p:cNvPr id="3" name="Rectangle 2">
            <a:extLst>
              <a:ext uri="{FF2B5EF4-FFF2-40B4-BE49-F238E27FC236}">
                <a16:creationId xmlns:a16="http://schemas.microsoft.com/office/drawing/2014/main" id="{81F3FAAC-A717-9FE1-B091-1582931DB303}"/>
              </a:ext>
            </a:extLst>
          </p:cNvPr>
          <p:cNvSpPr/>
          <p:nvPr/>
        </p:nvSpPr>
        <p:spPr>
          <a:xfrm>
            <a:off x="-4902" y="6055345"/>
            <a:ext cx="6325148" cy="823103"/>
          </a:xfrm>
          <a:prstGeom prst="rect">
            <a:avLst/>
          </a:prstGeom>
          <a:solidFill>
            <a:srgbClr val="2A187C"/>
          </a:solidFill>
          <a:ln>
            <a:noFill/>
          </a:ln>
        </p:spPr>
        <p:style>
          <a:lnRef idx="2">
            <a:schemeClr val="accent1">
              <a:shade val="50000"/>
            </a:schemeClr>
          </a:lnRef>
          <a:fillRef idx="1">
            <a:schemeClr val="accent1"/>
          </a:fillRef>
          <a:effectRef idx="0">
            <a:schemeClr val="accent1"/>
          </a:effectRef>
          <a:fontRef idx="minor">
            <a:schemeClr val="lt1"/>
          </a:fontRef>
        </p:style>
        <p:txBody>
          <a:bodyPr lIns="114300" tIns="114300" rIns="114300" bIns="114300" rtlCol="0" anchor="t"/>
          <a:lstStyle/>
          <a:p>
            <a:pPr defTabSz="380985">
              <a:buClrTx/>
              <a:defRPr/>
            </a:pPr>
            <a:r>
              <a:rPr lang="en-US" sz="2667" kern="1200" dirty="0">
                <a:solidFill>
                  <a:prstClr val="white"/>
                </a:solidFill>
                <a:latin typeface="Avenir Next World"/>
              </a:rPr>
              <a:t>Human powered, technology enabled </a:t>
            </a:r>
            <a:endParaRPr lang="en-US" sz="2000" kern="1200" dirty="0">
              <a:solidFill>
                <a:prstClr val="white"/>
              </a:solidFill>
              <a:latin typeface="Avenir Next World"/>
            </a:endParaRPr>
          </a:p>
        </p:txBody>
      </p:sp>
    </p:spTree>
    <p:extLst>
      <p:ext uri="{BB962C8B-B14F-4D97-AF65-F5344CB8AC3E}">
        <p14:creationId xmlns:p14="http://schemas.microsoft.com/office/powerpoint/2010/main" val="7116929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 name="Text Placeholder 145">
            <a:extLst>
              <a:ext uri="{FF2B5EF4-FFF2-40B4-BE49-F238E27FC236}">
                <a16:creationId xmlns:a16="http://schemas.microsoft.com/office/drawing/2014/main" id="{514D6B74-EB2C-49CE-F7D0-175DEDF7B061}"/>
              </a:ext>
            </a:extLst>
          </p:cNvPr>
          <p:cNvSpPr txBox="1">
            <a:spLocks/>
          </p:cNvSpPr>
          <p:nvPr/>
        </p:nvSpPr>
        <p:spPr>
          <a:xfrm>
            <a:off x="1048965" y="4421943"/>
            <a:ext cx="4898291" cy="982320"/>
          </a:xfrm>
          <a:prstGeom prst="rect">
            <a:avLst/>
          </a:prstGeom>
        </p:spPr>
        <p:txBody>
          <a:bodyPr vert="horz" lIns="0" tIns="0" rIns="0" bIns="0" rtlCol="0" anchor="ctr">
            <a:noAutofit/>
          </a:bodyPr>
          <a:lstStyle>
            <a:lvl1pPr marL="0" indent="0" algn="l" defTabSz="1097236" rtl="0" eaLnBrk="1" latinLnBrk="0" hangingPunct="1">
              <a:lnSpc>
                <a:spcPct val="110000"/>
              </a:lnSpc>
              <a:spcBef>
                <a:spcPts val="0"/>
              </a:spcBef>
              <a:spcAft>
                <a:spcPts val="600"/>
              </a:spcAft>
              <a:buFont typeface="Arial" panose="020B0604020202020204" pitchFamily="34" charset="0"/>
              <a:buNone/>
              <a:defRPr sz="2000" b="0" kern="1200">
                <a:solidFill>
                  <a:schemeClr val="tx2"/>
                </a:solidFill>
                <a:latin typeface="+mn-lt"/>
                <a:ea typeface="+mn-ea"/>
                <a:cs typeface="+mn-cs"/>
              </a:defRPr>
            </a:lvl1pPr>
            <a:lvl2pPr marL="182873" indent="-182873" algn="l" defTabSz="1097236" rtl="0" eaLnBrk="1" latinLnBrk="0" hangingPunct="1">
              <a:lnSpc>
                <a:spcPct val="110000"/>
              </a:lnSpc>
              <a:spcBef>
                <a:spcPts val="600"/>
              </a:spcBef>
              <a:buFont typeface="Arial" panose="020B0604020202020204" pitchFamily="34" charset="0"/>
              <a:buChar char="•"/>
              <a:defRPr lang="en-US" sz="1800" kern="1200">
                <a:solidFill>
                  <a:schemeClr val="tx1"/>
                </a:solidFill>
                <a:latin typeface="+mn-lt"/>
                <a:ea typeface="+mn-ea"/>
                <a:cs typeface="+mn-cs"/>
              </a:defRPr>
            </a:lvl2pPr>
            <a:lvl3pPr marL="182873" indent="-182873" algn="l" defTabSz="1097236" rtl="0" eaLnBrk="1" latinLnBrk="0" hangingPunct="1">
              <a:lnSpc>
                <a:spcPct val="110000"/>
              </a:lnSpc>
              <a:spcBef>
                <a:spcPts val="600"/>
              </a:spcBef>
              <a:buFont typeface="Arial" panose="020B0604020202020204" pitchFamily="34" charset="0"/>
              <a:buChar char="–"/>
              <a:defRPr lang="en-US" sz="1600" kern="1200">
                <a:solidFill>
                  <a:schemeClr val="tx1"/>
                </a:solidFill>
                <a:latin typeface="+mn-lt"/>
                <a:ea typeface="+mn-ea"/>
                <a:cs typeface="+mn-cs"/>
              </a:defRPr>
            </a:lvl3pPr>
            <a:lvl4pPr marL="182873" indent="-182873" algn="l" defTabSz="1097236" rtl="0" eaLnBrk="1" latinLnBrk="0" hangingPunct="1">
              <a:lnSpc>
                <a:spcPct val="110000"/>
              </a:lnSpc>
              <a:spcBef>
                <a:spcPts val="600"/>
              </a:spcBef>
              <a:buFont typeface="Arial" panose="020B0604020202020204" pitchFamily="34" charset="0"/>
              <a:buChar char="•"/>
              <a:defRPr lang="en-US" sz="1400" kern="1200">
                <a:solidFill>
                  <a:schemeClr val="tx1"/>
                </a:solidFill>
                <a:latin typeface="+mn-lt"/>
                <a:ea typeface="+mn-ea"/>
                <a:cs typeface="+mn-cs"/>
              </a:defRPr>
            </a:lvl4pPr>
            <a:lvl5pPr marL="182873" indent="-182873" algn="l" defTabSz="1097236" rtl="0" eaLnBrk="1" latinLnBrk="0" hangingPunct="1">
              <a:lnSpc>
                <a:spcPct val="110000"/>
              </a:lnSpc>
              <a:spcBef>
                <a:spcPts val="600"/>
              </a:spcBef>
              <a:buFont typeface="Arial" panose="020B0604020202020204" pitchFamily="34" charset="0"/>
              <a:buChar char="–"/>
              <a:defRPr lang="en-US" sz="1200" kern="1200">
                <a:solidFill>
                  <a:schemeClr val="tx1"/>
                </a:solidFill>
                <a:latin typeface="+mn-lt"/>
                <a:ea typeface="+mn-ea"/>
                <a:cs typeface="+mn-cs"/>
              </a:defRPr>
            </a:lvl5pPr>
            <a:lvl6pPr marL="3017399" indent="-274309" algn="l" defTabSz="1097236"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6pPr>
            <a:lvl7pPr marL="3566017" indent="-274309" algn="l" defTabSz="1097236"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7pPr>
            <a:lvl8pPr marL="4114636" indent="-274309" algn="l" defTabSz="1097236"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8pPr>
            <a:lvl9pPr marL="4663254" indent="-274309" algn="l" defTabSz="1097236"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9pPr>
          </a:lstStyle>
          <a:p>
            <a:pPr defTabSz="1097192"/>
            <a:r>
              <a:rPr lang="en-PH" sz="1667" dirty="0">
                <a:solidFill>
                  <a:srgbClr val="1010EB"/>
                </a:solidFill>
                <a:latin typeface="Avenir Next World"/>
              </a:rPr>
              <a:t>In Development </a:t>
            </a:r>
          </a:p>
        </p:txBody>
      </p:sp>
      <p:sp>
        <p:nvSpPr>
          <p:cNvPr id="73" name="Text Placeholder 69">
            <a:extLst>
              <a:ext uri="{FF2B5EF4-FFF2-40B4-BE49-F238E27FC236}">
                <a16:creationId xmlns:a16="http://schemas.microsoft.com/office/drawing/2014/main" id="{459D855B-9EA1-2C1B-14C1-B76683D56316}"/>
              </a:ext>
            </a:extLst>
          </p:cNvPr>
          <p:cNvSpPr txBox="1">
            <a:spLocks/>
          </p:cNvSpPr>
          <p:nvPr/>
        </p:nvSpPr>
        <p:spPr>
          <a:xfrm>
            <a:off x="913112" y="4981213"/>
            <a:ext cx="5657618" cy="982320"/>
          </a:xfrm>
          <a:prstGeom prst="rect">
            <a:avLst/>
          </a:prstGeom>
        </p:spPr>
        <p:txBody>
          <a:bodyPr vert="horz" lIns="0" tIns="0" rIns="0" bIns="0" rtlCol="0" anchor="ctr">
            <a:noAutofit/>
          </a:bodyPr>
          <a:lstStyle>
            <a:lvl1pPr marL="182873" indent="-182873" algn="l" defTabSz="1097236" rtl="0" eaLnBrk="1" latinLnBrk="0" hangingPunct="1">
              <a:lnSpc>
                <a:spcPct val="110000"/>
              </a:lnSpc>
              <a:spcBef>
                <a:spcPts val="0"/>
              </a:spcBef>
              <a:spcAft>
                <a:spcPts val="600"/>
              </a:spcAft>
              <a:buFont typeface="Arial" panose="020B0604020202020204" pitchFamily="34" charset="0"/>
              <a:buChar char="•"/>
              <a:defRPr sz="1600" b="0" kern="1200">
                <a:solidFill>
                  <a:schemeClr val="tx1"/>
                </a:solidFill>
                <a:latin typeface="+mn-lt"/>
                <a:ea typeface="+mn-ea"/>
                <a:cs typeface="+mn-cs"/>
              </a:defRPr>
            </a:lvl1pPr>
            <a:lvl2pPr marL="182873" indent="-182873" algn="l" defTabSz="1097236" rtl="0" eaLnBrk="1" latinLnBrk="0" hangingPunct="1">
              <a:lnSpc>
                <a:spcPct val="110000"/>
              </a:lnSpc>
              <a:spcBef>
                <a:spcPts val="600"/>
              </a:spcBef>
              <a:buFont typeface="Arial" panose="020B0604020202020204" pitchFamily="34" charset="0"/>
              <a:buChar char="•"/>
              <a:defRPr lang="en-US" sz="1800" kern="1200">
                <a:solidFill>
                  <a:schemeClr val="tx1"/>
                </a:solidFill>
                <a:latin typeface="+mn-lt"/>
                <a:ea typeface="+mn-ea"/>
                <a:cs typeface="+mn-cs"/>
              </a:defRPr>
            </a:lvl2pPr>
            <a:lvl3pPr marL="182873" indent="-182873" algn="l" defTabSz="1097236" rtl="0" eaLnBrk="1" latinLnBrk="0" hangingPunct="1">
              <a:lnSpc>
                <a:spcPct val="110000"/>
              </a:lnSpc>
              <a:spcBef>
                <a:spcPts val="600"/>
              </a:spcBef>
              <a:buFont typeface="Arial" panose="020B0604020202020204" pitchFamily="34" charset="0"/>
              <a:buChar char="–"/>
              <a:defRPr lang="en-US" sz="1600" kern="1200">
                <a:solidFill>
                  <a:schemeClr val="tx1"/>
                </a:solidFill>
                <a:latin typeface="+mn-lt"/>
                <a:ea typeface="+mn-ea"/>
                <a:cs typeface="+mn-cs"/>
              </a:defRPr>
            </a:lvl3pPr>
            <a:lvl4pPr marL="182873" indent="-182873" algn="l" defTabSz="1097236" rtl="0" eaLnBrk="1" latinLnBrk="0" hangingPunct="1">
              <a:lnSpc>
                <a:spcPct val="110000"/>
              </a:lnSpc>
              <a:spcBef>
                <a:spcPts val="600"/>
              </a:spcBef>
              <a:buFont typeface="Arial" panose="020B0604020202020204" pitchFamily="34" charset="0"/>
              <a:buChar char="•"/>
              <a:defRPr lang="en-US" sz="1400" kern="1200">
                <a:solidFill>
                  <a:schemeClr val="tx1"/>
                </a:solidFill>
                <a:latin typeface="+mn-lt"/>
                <a:ea typeface="+mn-ea"/>
                <a:cs typeface="+mn-cs"/>
              </a:defRPr>
            </a:lvl4pPr>
            <a:lvl5pPr marL="182873" indent="-182873" algn="l" defTabSz="1097236" rtl="0" eaLnBrk="1" latinLnBrk="0" hangingPunct="1">
              <a:lnSpc>
                <a:spcPct val="110000"/>
              </a:lnSpc>
              <a:spcBef>
                <a:spcPts val="600"/>
              </a:spcBef>
              <a:buFont typeface="Arial" panose="020B0604020202020204" pitchFamily="34" charset="0"/>
              <a:buChar char="–"/>
              <a:defRPr lang="en-US" sz="1200" kern="1200">
                <a:solidFill>
                  <a:schemeClr val="tx1"/>
                </a:solidFill>
                <a:latin typeface="+mn-lt"/>
                <a:ea typeface="+mn-ea"/>
                <a:cs typeface="+mn-cs"/>
              </a:defRPr>
            </a:lvl5pPr>
            <a:lvl6pPr marL="3017399" indent="-274309" algn="l" defTabSz="1097236"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6pPr>
            <a:lvl7pPr marL="3566017" indent="-274309" algn="l" defTabSz="1097236"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7pPr>
            <a:lvl8pPr marL="4114636" indent="-274309" algn="l" defTabSz="1097236"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8pPr>
            <a:lvl9pPr marL="4663254" indent="-274309" algn="l" defTabSz="1097236"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9pPr>
          </a:lstStyle>
          <a:p>
            <a:pPr marL="182866" indent="-182866" defTabSz="1097192"/>
            <a:endParaRPr lang="en-US" sz="1333" dirty="0">
              <a:solidFill>
                <a:srgbClr val="3C3C3C"/>
              </a:solidFill>
              <a:latin typeface="Avenir Next World"/>
            </a:endParaRPr>
          </a:p>
          <a:p>
            <a:pPr marL="182866" indent="-182866" defTabSz="1097192"/>
            <a:r>
              <a:rPr lang="en-US" sz="1333" dirty="0">
                <a:solidFill>
                  <a:srgbClr val="3C3C3C"/>
                </a:solidFill>
                <a:latin typeface="Avenir Next World"/>
              </a:rPr>
              <a:t>Goal &amp; priority setting </a:t>
            </a:r>
          </a:p>
          <a:p>
            <a:pPr marL="182866" indent="-182866" defTabSz="1097192"/>
            <a:r>
              <a:rPr lang="en-US" sz="1333" dirty="0">
                <a:solidFill>
                  <a:srgbClr val="3C3C3C"/>
                </a:solidFill>
                <a:latin typeface="Avenir Next World"/>
              </a:rPr>
              <a:t>Moving to self led, stylistic development vs traditional classroom </a:t>
            </a:r>
          </a:p>
          <a:p>
            <a:pPr marL="182866" indent="-182866" defTabSz="1097192"/>
            <a:r>
              <a:rPr lang="en-US" sz="1333" dirty="0">
                <a:solidFill>
                  <a:srgbClr val="3C3C3C"/>
                </a:solidFill>
                <a:latin typeface="Avenir Next World"/>
              </a:rPr>
              <a:t>Technology led consistent feedback vs set timing </a:t>
            </a:r>
          </a:p>
        </p:txBody>
      </p:sp>
      <p:pic>
        <p:nvPicPr>
          <p:cNvPr id="71" name="Picture Placeholder 91">
            <a:extLst>
              <a:ext uri="{FF2B5EF4-FFF2-40B4-BE49-F238E27FC236}">
                <a16:creationId xmlns:a16="http://schemas.microsoft.com/office/drawing/2014/main" id="{75F6EB55-3A90-255D-5A52-8766FB2683EE}"/>
              </a:ext>
              <a:ext uri="{C183D7F6-B498-43B3-948B-1728B52AA6E4}">
                <adec:decorative xmlns:adec="http://schemas.microsoft.com/office/drawing/2017/decorative" val="1"/>
              </a:ext>
            </a:extLst>
          </p:cNvPr>
          <p:cNvPicPr>
            <a:picLocks noChangeAspect="1"/>
          </p:cNvPicPr>
          <p:nvPr/>
        </p:nvPicPr>
        <p:blipFill rotWithShape="1">
          <a:blip>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271298" y="4504320"/>
            <a:ext cx="609600" cy="609600"/>
          </a:xfrm>
          <a:prstGeom prst="rect">
            <a:avLst/>
          </a:prstGeom>
        </p:spPr>
      </p:pic>
      <p:sp>
        <p:nvSpPr>
          <p:cNvPr id="75" name="Text Placeholder 168">
            <a:extLst>
              <a:ext uri="{FF2B5EF4-FFF2-40B4-BE49-F238E27FC236}">
                <a16:creationId xmlns:a16="http://schemas.microsoft.com/office/drawing/2014/main" id="{9AFF35D1-77BF-F889-643C-23FB027AF9C2}"/>
              </a:ext>
            </a:extLst>
          </p:cNvPr>
          <p:cNvSpPr txBox="1">
            <a:spLocks/>
          </p:cNvSpPr>
          <p:nvPr/>
        </p:nvSpPr>
        <p:spPr>
          <a:xfrm>
            <a:off x="847996" y="1741605"/>
            <a:ext cx="4347428" cy="982320"/>
          </a:xfrm>
          <a:prstGeom prst="rect">
            <a:avLst/>
          </a:prstGeom>
        </p:spPr>
        <p:txBody>
          <a:bodyPr vert="horz" lIns="0" tIns="0" rIns="0" bIns="0" rtlCol="0" anchor="ctr">
            <a:noAutofit/>
          </a:bodyPr>
          <a:lstStyle>
            <a:lvl1pPr marL="0" indent="0" algn="l" defTabSz="1097236" rtl="0" eaLnBrk="1" latinLnBrk="0" hangingPunct="1">
              <a:lnSpc>
                <a:spcPct val="110000"/>
              </a:lnSpc>
              <a:spcBef>
                <a:spcPts val="0"/>
              </a:spcBef>
              <a:spcAft>
                <a:spcPts val="600"/>
              </a:spcAft>
              <a:buFont typeface="Arial" panose="020B0604020202020204" pitchFamily="34" charset="0"/>
              <a:buNone/>
              <a:defRPr sz="2000" b="0" kern="1200">
                <a:solidFill>
                  <a:schemeClr val="tx2"/>
                </a:solidFill>
                <a:latin typeface="+mn-lt"/>
                <a:ea typeface="+mn-ea"/>
                <a:cs typeface="+mn-cs"/>
              </a:defRPr>
            </a:lvl1pPr>
            <a:lvl2pPr marL="182873" indent="-182873" algn="l" defTabSz="1097236" rtl="0" eaLnBrk="1" latinLnBrk="0" hangingPunct="1">
              <a:lnSpc>
                <a:spcPct val="110000"/>
              </a:lnSpc>
              <a:spcBef>
                <a:spcPts val="600"/>
              </a:spcBef>
              <a:buFont typeface="Arial" panose="020B0604020202020204" pitchFamily="34" charset="0"/>
              <a:buChar char="•"/>
              <a:defRPr lang="en-US" sz="1800" kern="1200">
                <a:solidFill>
                  <a:schemeClr val="tx1"/>
                </a:solidFill>
                <a:latin typeface="+mn-lt"/>
                <a:ea typeface="+mn-ea"/>
                <a:cs typeface="+mn-cs"/>
              </a:defRPr>
            </a:lvl2pPr>
            <a:lvl3pPr marL="182873" indent="-182873" algn="l" defTabSz="1097236" rtl="0" eaLnBrk="1" latinLnBrk="0" hangingPunct="1">
              <a:lnSpc>
                <a:spcPct val="110000"/>
              </a:lnSpc>
              <a:spcBef>
                <a:spcPts val="600"/>
              </a:spcBef>
              <a:buFont typeface="Arial" panose="020B0604020202020204" pitchFamily="34" charset="0"/>
              <a:buChar char="–"/>
              <a:defRPr lang="en-US" sz="1600" kern="1200">
                <a:solidFill>
                  <a:schemeClr val="tx1"/>
                </a:solidFill>
                <a:latin typeface="+mn-lt"/>
                <a:ea typeface="+mn-ea"/>
                <a:cs typeface="+mn-cs"/>
              </a:defRPr>
            </a:lvl3pPr>
            <a:lvl4pPr marL="182873" indent="-182873" algn="l" defTabSz="1097236" rtl="0" eaLnBrk="1" latinLnBrk="0" hangingPunct="1">
              <a:lnSpc>
                <a:spcPct val="110000"/>
              </a:lnSpc>
              <a:spcBef>
                <a:spcPts val="600"/>
              </a:spcBef>
              <a:buFont typeface="Arial" panose="020B0604020202020204" pitchFamily="34" charset="0"/>
              <a:buChar char="•"/>
              <a:defRPr lang="en-US" sz="1400" kern="1200">
                <a:solidFill>
                  <a:schemeClr val="tx1"/>
                </a:solidFill>
                <a:latin typeface="+mn-lt"/>
                <a:ea typeface="+mn-ea"/>
                <a:cs typeface="+mn-cs"/>
              </a:defRPr>
            </a:lvl4pPr>
            <a:lvl5pPr marL="182873" indent="-182873" algn="l" defTabSz="1097236" rtl="0" eaLnBrk="1" latinLnBrk="0" hangingPunct="1">
              <a:lnSpc>
                <a:spcPct val="110000"/>
              </a:lnSpc>
              <a:spcBef>
                <a:spcPts val="600"/>
              </a:spcBef>
              <a:buFont typeface="Arial" panose="020B0604020202020204" pitchFamily="34" charset="0"/>
              <a:buChar char="–"/>
              <a:defRPr lang="en-US" sz="1200" kern="1200">
                <a:solidFill>
                  <a:schemeClr val="tx1"/>
                </a:solidFill>
                <a:latin typeface="+mn-lt"/>
                <a:ea typeface="+mn-ea"/>
                <a:cs typeface="+mn-cs"/>
              </a:defRPr>
            </a:lvl5pPr>
            <a:lvl6pPr marL="3017399" indent="-274309" algn="l" defTabSz="1097236"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6pPr>
            <a:lvl7pPr marL="3566017" indent="-274309" algn="l" defTabSz="1097236"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7pPr>
            <a:lvl8pPr marL="4114636" indent="-274309" algn="l" defTabSz="1097236"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8pPr>
            <a:lvl9pPr marL="4663254" indent="-274309" algn="l" defTabSz="1097236"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9pPr>
          </a:lstStyle>
          <a:p>
            <a:pPr defTabSz="1097192"/>
            <a:r>
              <a:rPr lang="en-PH" sz="1667" dirty="0">
                <a:solidFill>
                  <a:srgbClr val="1010EB"/>
                </a:solidFill>
                <a:latin typeface="Avenir Next World"/>
              </a:rPr>
              <a:t>In Work </a:t>
            </a:r>
          </a:p>
        </p:txBody>
      </p:sp>
      <p:sp>
        <p:nvSpPr>
          <p:cNvPr id="76" name="Text Placeholder 167">
            <a:extLst>
              <a:ext uri="{FF2B5EF4-FFF2-40B4-BE49-F238E27FC236}">
                <a16:creationId xmlns:a16="http://schemas.microsoft.com/office/drawing/2014/main" id="{FBD6402E-760A-D380-FCFE-74EA959D8EF6}"/>
              </a:ext>
            </a:extLst>
          </p:cNvPr>
          <p:cNvSpPr txBox="1">
            <a:spLocks/>
          </p:cNvSpPr>
          <p:nvPr/>
        </p:nvSpPr>
        <p:spPr>
          <a:xfrm>
            <a:off x="1549331" y="2801616"/>
            <a:ext cx="4485291" cy="982320"/>
          </a:xfrm>
          <a:prstGeom prst="rect">
            <a:avLst/>
          </a:prstGeom>
        </p:spPr>
        <p:txBody>
          <a:bodyPr vert="horz" lIns="0" tIns="0" rIns="0" bIns="0" rtlCol="0" anchor="ctr">
            <a:noAutofit/>
          </a:bodyPr>
          <a:lstStyle>
            <a:lvl1pPr marL="182873" indent="-182873" algn="l" defTabSz="1097236" rtl="0" eaLnBrk="1" latinLnBrk="0" hangingPunct="1">
              <a:lnSpc>
                <a:spcPct val="110000"/>
              </a:lnSpc>
              <a:spcBef>
                <a:spcPts val="0"/>
              </a:spcBef>
              <a:spcAft>
                <a:spcPts val="600"/>
              </a:spcAft>
              <a:buFont typeface="Arial" panose="020B0604020202020204" pitchFamily="34" charset="0"/>
              <a:buChar char="•"/>
              <a:defRPr sz="1600" b="0" kern="1200">
                <a:solidFill>
                  <a:schemeClr val="tx1"/>
                </a:solidFill>
                <a:latin typeface="+mn-lt"/>
                <a:ea typeface="+mn-ea"/>
                <a:cs typeface="+mn-cs"/>
              </a:defRPr>
            </a:lvl1pPr>
            <a:lvl2pPr marL="182873" indent="-182873" algn="l" defTabSz="1097236" rtl="0" eaLnBrk="1" latinLnBrk="0" hangingPunct="1">
              <a:lnSpc>
                <a:spcPct val="110000"/>
              </a:lnSpc>
              <a:spcBef>
                <a:spcPts val="600"/>
              </a:spcBef>
              <a:buFont typeface="Arial" panose="020B0604020202020204" pitchFamily="34" charset="0"/>
              <a:buChar char="•"/>
              <a:defRPr lang="en-US" sz="1800" kern="1200">
                <a:solidFill>
                  <a:schemeClr val="tx1"/>
                </a:solidFill>
                <a:latin typeface="+mn-lt"/>
                <a:ea typeface="+mn-ea"/>
                <a:cs typeface="+mn-cs"/>
              </a:defRPr>
            </a:lvl2pPr>
            <a:lvl3pPr marL="182873" indent="-182873" algn="l" defTabSz="1097236" rtl="0" eaLnBrk="1" latinLnBrk="0" hangingPunct="1">
              <a:lnSpc>
                <a:spcPct val="110000"/>
              </a:lnSpc>
              <a:spcBef>
                <a:spcPts val="600"/>
              </a:spcBef>
              <a:buFont typeface="Arial" panose="020B0604020202020204" pitchFamily="34" charset="0"/>
              <a:buChar char="–"/>
              <a:defRPr lang="en-US" sz="1600" kern="1200">
                <a:solidFill>
                  <a:schemeClr val="tx1"/>
                </a:solidFill>
                <a:latin typeface="+mn-lt"/>
                <a:ea typeface="+mn-ea"/>
                <a:cs typeface="+mn-cs"/>
              </a:defRPr>
            </a:lvl3pPr>
            <a:lvl4pPr marL="182873" indent="-182873" algn="l" defTabSz="1097236" rtl="0" eaLnBrk="1" latinLnBrk="0" hangingPunct="1">
              <a:lnSpc>
                <a:spcPct val="110000"/>
              </a:lnSpc>
              <a:spcBef>
                <a:spcPts val="600"/>
              </a:spcBef>
              <a:buFont typeface="Arial" panose="020B0604020202020204" pitchFamily="34" charset="0"/>
              <a:buChar char="•"/>
              <a:defRPr lang="en-US" sz="1400" kern="1200">
                <a:solidFill>
                  <a:schemeClr val="tx1"/>
                </a:solidFill>
                <a:latin typeface="+mn-lt"/>
                <a:ea typeface="+mn-ea"/>
                <a:cs typeface="+mn-cs"/>
              </a:defRPr>
            </a:lvl4pPr>
            <a:lvl5pPr marL="182873" indent="-182873" algn="l" defTabSz="1097236" rtl="0" eaLnBrk="1" latinLnBrk="0" hangingPunct="1">
              <a:lnSpc>
                <a:spcPct val="110000"/>
              </a:lnSpc>
              <a:spcBef>
                <a:spcPts val="600"/>
              </a:spcBef>
              <a:buFont typeface="Arial" panose="020B0604020202020204" pitchFamily="34" charset="0"/>
              <a:buChar char="–"/>
              <a:defRPr lang="en-US" sz="1200" kern="1200">
                <a:solidFill>
                  <a:schemeClr val="tx1"/>
                </a:solidFill>
                <a:latin typeface="+mn-lt"/>
                <a:ea typeface="+mn-ea"/>
                <a:cs typeface="+mn-cs"/>
              </a:defRPr>
            </a:lvl5pPr>
            <a:lvl6pPr marL="3017399" indent="-274309" algn="l" defTabSz="1097236"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6pPr>
            <a:lvl7pPr marL="3566017" indent="-274309" algn="l" defTabSz="1097236"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7pPr>
            <a:lvl8pPr marL="4114636" indent="-274309" algn="l" defTabSz="1097236"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8pPr>
            <a:lvl9pPr marL="4663254" indent="-274309" algn="l" defTabSz="1097236"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9pPr>
          </a:lstStyle>
          <a:p>
            <a:pPr marL="182866" indent="-182866" defTabSz="1097192"/>
            <a:r>
              <a:rPr lang="en-US" sz="1333" dirty="0">
                <a:solidFill>
                  <a:srgbClr val="3C3C3C"/>
                </a:solidFill>
                <a:latin typeface="Avenir Next World"/>
              </a:rPr>
              <a:t>TA: Screening and candidate management </a:t>
            </a:r>
          </a:p>
          <a:p>
            <a:pPr marL="182866" indent="-182866" defTabSz="1097192"/>
            <a:r>
              <a:rPr lang="en-PH" sz="1333" dirty="0">
                <a:solidFill>
                  <a:srgbClr val="3C3C3C"/>
                </a:solidFill>
                <a:latin typeface="Avenir Next World"/>
              </a:rPr>
              <a:t>TM: Internal mobility &amp; goal setting </a:t>
            </a:r>
          </a:p>
          <a:p>
            <a:pPr marL="182866" indent="-182866" defTabSz="1097192"/>
            <a:r>
              <a:rPr lang="en-PH" sz="1333" dirty="0">
                <a:solidFill>
                  <a:srgbClr val="3C3C3C"/>
                </a:solidFill>
                <a:latin typeface="Avenir Next World"/>
              </a:rPr>
              <a:t>L&amp;D: Policy into training </a:t>
            </a:r>
          </a:p>
          <a:p>
            <a:pPr marL="182866" indent="-182866" defTabSz="1097192"/>
            <a:r>
              <a:rPr lang="en-PH" sz="1333" dirty="0">
                <a:solidFill>
                  <a:srgbClr val="3C3C3C"/>
                </a:solidFill>
                <a:latin typeface="Avenir Next World"/>
              </a:rPr>
              <a:t>HRBP: Workforce planning  </a:t>
            </a:r>
          </a:p>
          <a:p>
            <a:pPr marL="182866" indent="-182866" defTabSz="1097192"/>
            <a:r>
              <a:rPr lang="en-PH" sz="1333" dirty="0">
                <a:solidFill>
                  <a:srgbClr val="3C3C3C"/>
                </a:solidFill>
                <a:latin typeface="Avenir Next World"/>
              </a:rPr>
              <a:t>Comms:  Analytics &amp; content creation</a:t>
            </a:r>
          </a:p>
          <a:p>
            <a:pPr marL="182866" indent="-182866" defTabSz="1097192"/>
            <a:r>
              <a:rPr lang="en-PH" sz="1333" dirty="0">
                <a:solidFill>
                  <a:srgbClr val="3C3C3C"/>
                </a:solidFill>
                <a:latin typeface="Avenir Next World"/>
              </a:rPr>
              <a:t> ER: Coaching &amp; feedback </a:t>
            </a:r>
          </a:p>
          <a:p>
            <a:pPr marL="182866" indent="-182866" defTabSz="1097192"/>
            <a:endParaRPr lang="en-PH" sz="1333" dirty="0">
              <a:solidFill>
                <a:srgbClr val="3C3C3C"/>
              </a:solidFill>
              <a:latin typeface="Avenir Next World"/>
            </a:endParaRPr>
          </a:p>
        </p:txBody>
      </p:sp>
      <p:sp>
        <p:nvSpPr>
          <p:cNvPr id="79" name="Text Placeholder 212">
            <a:extLst>
              <a:ext uri="{FF2B5EF4-FFF2-40B4-BE49-F238E27FC236}">
                <a16:creationId xmlns:a16="http://schemas.microsoft.com/office/drawing/2014/main" id="{C5A64EAB-7609-A0E6-6ED7-53602257FAE0}"/>
              </a:ext>
            </a:extLst>
          </p:cNvPr>
          <p:cNvSpPr txBox="1">
            <a:spLocks/>
          </p:cNvSpPr>
          <p:nvPr/>
        </p:nvSpPr>
        <p:spPr>
          <a:xfrm>
            <a:off x="7082931" y="1678085"/>
            <a:ext cx="2858238" cy="982320"/>
          </a:xfrm>
          <a:prstGeom prst="rect">
            <a:avLst/>
          </a:prstGeom>
        </p:spPr>
        <p:txBody>
          <a:bodyPr vert="horz" lIns="0" tIns="0" rIns="0" bIns="0" rtlCol="0" anchor="ctr">
            <a:noAutofit/>
          </a:bodyPr>
          <a:lstStyle>
            <a:lvl1pPr marL="0" indent="0" algn="l" defTabSz="1097236" rtl="0" eaLnBrk="1" latinLnBrk="0" hangingPunct="1">
              <a:lnSpc>
                <a:spcPct val="110000"/>
              </a:lnSpc>
              <a:spcBef>
                <a:spcPts val="0"/>
              </a:spcBef>
              <a:spcAft>
                <a:spcPts val="600"/>
              </a:spcAft>
              <a:buFont typeface="Arial" panose="020B0604020202020204" pitchFamily="34" charset="0"/>
              <a:buNone/>
              <a:defRPr sz="2000" b="0" kern="1200">
                <a:solidFill>
                  <a:schemeClr val="tx2"/>
                </a:solidFill>
                <a:latin typeface="+mn-lt"/>
                <a:ea typeface="+mn-ea"/>
                <a:cs typeface="+mn-cs"/>
              </a:defRPr>
            </a:lvl1pPr>
            <a:lvl2pPr marL="182873" indent="-182873" algn="l" defTabSz="1097236" rtl="0" eaLnBrk="1" latinLnBrk="0" hangingPunct="1">
              <a:lnSpc>
                <a:spcPct val="110000"/>
              </a:lnSpc>
              <a:spcBef>
                <a:spcPts val="600"/>
              </a:spcBef>
              <a:buFont typeface="Arial" panose="020B0604020202020204" pitchFamily="34" charset="0"/>
              <a:buChar char="•"/>
              <a:defRPr lang="en-US" sz="1800" kern="1200">
                <a:solidFill>
                  <a:schemeClr val="tx1"/>
                </a:solidFill>
                <a:latin typeface="+mn-lt"/>
                <a:ea typeface="+mn-ea"/>
                <a:cs typeface="+mn-cs"/>
              </a:defRPr>
            </a:lvl2pPr>
            <a:lvl3pPr marL="182873" indent="-182873" algn="l" defTabSz="1097236" rtl="0" eaLnBrk="1" latinLnBrk="0" hangingPunct="1">
              <a:lnSpc>
                <a:spcPct val="110000"/>
              </a:lnSpc>
              <a:spcBef>
                <a:spcPts val="600"/>
              </a:spcBef>
              <a:buFont typeface="Arial" panose="020B0604020202020204" pitchFamily="34" charset="0"/>
              <a:buChar char="–"/>
              <a:defRPr lang="en-US" sz="1600" kern="1200">
                <a:solidFill>
                  <a:schemeClr val="tx1"/>
                </a:solidFill>
                <a:latin typeface="+mn-lt"/>
                <a:ea typeface="+mn-ea"/>
                <a:cs typeface="+mn-cs"/>
              </a:defRPr>
            </a:lvl3pPr>
            <a:lvl4pPr marL="182873" indent="-182873" algn="l" defTabSz="1097236" rtl="0" eaLnBrk="1" latinLnBrk="0" hangingPunct="1">
              <a:lnSpc>
                <a:spcPct val="110000"/>
              </a:lnSpc>
              <a:spcBef>
                <a:spcPts val="600"/>
              </a:spcBef>
              <a:buFont typeface="Arial" panose="020B0604020202020204" pitchFamily="34" charset="0"/>
              <a:buChar char="•"/>
              <a:defRPr lang="en-US" sz="1400" kern="1200">
                <a:solidFill>
                  <a:schemeClr val="tx1"/>
                </a:solidFill>
                <a:latin typeface="+mn-lt"/>
                <a:ea typeface="+mn-ea"/>
                <a:cs typeface="+mn-cs"/>
              </a:defRPr>
            </a:lvl4pPr>
            <a:lvl5pPr marL="182873" indent="-182873" algn="l" defTabSz="1097236" rtl="0" eaLnBrk="1" latinLnBrk="0" hangingPunct="1">
              <a:lnSpc>
                <a:spcPct val="110000"/>
              </a:lnSpc>
              <a:spcBef>
                <a:spcPts val="600"/>
              </a:spcBef>
              <a:buFont typeface="Arial" panose="020B0604020202020204" pitchFamily="34" charset="0"/>
              <a:buChar char="–"/>
              <a:defRPr lang="en-US" sz="1200" kern="1200">
                <a:solidFill>
                  <a:schemeClr val="tx1"/>
                </a:solidFill>
                <a:latin typeface="+mn-lt"/>
                <a:ea typeface="+mn-ea"/>
                <a:cs typeface="+mn-cs"/>
              </a:defRPr>
            </a:lvl5pPr>
            <a:lvl6pPr marL="3017399" indent="-274309" algn="l" defTabSz="1097236"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6pPr>
            <a:lvl7pPr marL="3566017" indent="-274309" algn="l" defTabSz="1097236"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7pPr>
            <a:lvl8pPr marL="4114636" indent="-274309" algn="l" defTabSz="1097236"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8pPr>
            <a:lvl9pPr marL="4663254" indent="-274309" algn="l" defTabSz="1097236"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9pPr>
          </a:lstStyle>
          <a:p>
            <a:pPr defTabSz="1097192"/>
            <a:endParaRPr lang="en-PH" sz="1667" dirty="0">
              <a:solidFill>
                <a:srgbClr val="1010EB"/>
              </a:solidFill>
              <a:latin typeface="Avenir Next World"/>
            </a:endParaRPr>
          </a:p>
        </p:txBody>
      </p:sp>
      <p:cxnSp>
        <p:nvCxnSpPr>
          <p:cNvPr id="84" name="Straight Connector 83">
            <a:extLst>
              <a:ext uri="{FF2B5EF4-FFF2-40B4-BE49-F238E27FC236}">
                <a16:creationId xmlns:a16="http://schemas.microsoft.com/office/drawing/2014/main" id="{4F3C308C-AD07-7892-4826-7368C66FD402}"/>
              </a:ext>
              <a:ext uri="{C183D7F6-B498-43B3-948B-1728B52AA6E4}">
                <adec:decorative xmlns:adec="http://schemas.microsoft.com/office/drawing/2017/decorative" val="1"/>
              </a:ext>
            </a:extLst>
          </p:cNvPr>
          <p:cNvCxnSpPr>
            <a:cxnSpLocks/>
          </p:cNvCxnSpPr>
          <p:nvPr/>
        </p:nvCxnSpPr>
        <p:spPr>
          <a:xfrm flipV="1">
            <a:off x="6095007" y="1270000"/>
            <a:ext cx="0" cy="4865688"/>
          </a:xfrm>
          <a:prstGeom prst="line">
            <a:avLst/>
          </a:prstGeom>
          <a:ln w="19050" cmpd="sng">
            <a:solidFill>
              <a:schemeClr val="tx2"/>
            </a:solidFill>
          </a:ln>
        </p:spPr>
        <p:style>
          <a:lnRef idx="1">
            <a:schemeClr val="accent1"/>
          </a:lnRef>
          <a:fillRef idx="0">
            <a:schemeClr val="accent1"/>
          </a:fillRef>
          <a:effectRef idx="0">
            <a:schemeClr val="accent1"/>
          </a:effectRef>
          <a:fontRef idx="minor">
            <a:schemeClr val="tx1"/>
          </a:fontRef>
        </p:style>
      </p:cxnSp>
      <p:sp>
        <p:nvSpPr>
          <p:cNvPr id="85" name="Isosceles Triangle 84">
            <a:extLst>
              <a:ext uri="{FF2B5EF4-FFF2-40B4-BE49-F238E27FC236}">
                <a16:creationId xmlns:a16="http://schemas.microsoft.com/office/drawing/2014/main" id="{F7C6D8B9-1A38-A021-E5D6-98B6498C9E9B}"/>
              </a:ext>
              <a:ext uri="{C183D7F6-B498-43B3-948B-1728B52AA6E4}">
                <adec:decorative xmlns:adec="http://schemas.microsoft.com/office/drawing/2017/decorative" val="1"/>
              </a:ext>
            </a:extLst>
          </p:cNvPr>
          <p:cNvSpPr/>
          <p:nvPr/>
        </p:nvSpPr>
        <p:spPr>
          <a:xfrm rot="5400000">
            <a:off x="5965828" y="3585942"/>
            <a:ext cx="492165" cy="233804"/>
          </a:xfrm>
          <a:prstGeom prs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14300" tIns="114300" rIns="114300" bIns="114300" rtlCol="0" anchor="t"/>
          <a:lstStyle/>
          <a:p>
            <a:pPr defTabSz="914363"/>
            <a:endParaRPr lang="en-PH" sz="1000" dirty="0">
              <a:solidFill>
                <a:srgbClr val="3C3C3C"/>
              </a:solidFill>
              <a:latin typeface="Avenir Next World"/>
            </a:endParaRPr>
          </a:p>
        </p:txBody>
      </p:sp>
      <p:sp>
        <p:nvSpPr>
          <p:cNvPr id="6" name="Footer Placeholder 5">
            <a:extLst>
              <a:ext uri="{FF2B5EF4-FFF2-40B4-BE49-F238E27FC236}">
                <a16:creationId xmlns:a16="http://schemas.microsoft.com/office/drawing/2014/main" id="{72F4EBB2-6B2C-4A1D-33B6-122C6A3C8025}"/>
              </a:ext>
            </a:extLst>
          </p:cNvPr>
          <p:cNvSpPr>
            <a:spLocks noGrp="1"/>
          </p:cNvSpPr>
          <p:nvPr>
            <p:ph type="ftr" sz="quarter" idx="14"/>
          </p:nvPr>
        </p:nvSpPr>
        <p:spPr>
          <a:xfrm>
            <a:off x="1155700" y="7666138"/>
            <a:ext cx="10525126" cy="153888"/>
          </a:xfrm>
          <a:prstGeom prst="rect">
            <a:avLst/>
          </a:prstGeom>
        </p:spPr>
        <p:txBody>
          <a:bodyPr vert="horz" wrap="square" lIns="0" tIns="0" rIns="0" bIns="0" rtlCol="0" anchor="b">
            <a:noAutofit/>
          </a:bodyPr>
          <a:lstStyle>
            <a:defPPr>
              <a:defRPr lang="en-US"/>
            </a:defPPr>
            <a:lvl1pPr marL="0" algn="l" defTabSz="457182" rtl="0" eaLnBrk="1" latinLnBrk="0" hangingPunct="1">
              <a:defRPr lang="en-US" sz="1000" kern="1200">
                <a:solidFill>
                  <a:schemeClr val="tx1"/>
                </a:solidFill>
                <a:latin typeface="+mn-lt"/>
                <a:ea typeface="+mn-ea"/>
                <a:cs typeface="+mn-cs"/>
              </a:defRPr>
            </a:lvl1pPr>
            <a:lvl2pPr marL="457182" algn="l" defTabSz="457182" rtl="0" eaLnBrk="1" latinLnBrk="0" hangingPunct="1">
              <a:defRPr sz="1800" kern="1200">
                <a:solidFill>
                  <a:schemeClr val="tx1"/>
                </a:solidFill>
                <a:latin typeface="+mn-lt"/>
                <a:ea typeface="+mn-ea"/>
                <a:cs typeface="+mn-cs"/>
              </a:defRPr>
            </a:lvl2pPr>
            <a:lvl3pPr marL="914363" algn="l" defTabSz="457182" rtl="0" eaLnBrk="1" latinLnBrk="0" hangingPunct="1">
              <a:defRPr sz="1800" kern="1200">
                <a:solidFill>
                  <a:schemeClr val="tx1"/>
                </a:solidFill>
                <a:latin typeface="+mn-lt"/>
                <a:ea typeface="+mn-ea"/>
                <a:cs typeface="+mn-cs"/>
              </a:defRPr>
            </a:lvl3pPr>
            <a:lvl4pPr marL="1371545" algn="l" defTabSz="457182" rtl="0" eaLnBrk="1" latinLnBrk="0" hangingPunct="1">
              <a:defRPr sz="1800" kern="1200">
                <a:solidFill>
                  <a:schemeClr val="tx1"/>
                </a:solidFill>
                <a:latin typeface="+mn-lt"/>
                <a:ea typeface="+mn-ea"/>
                <a:cs typeface="+mn-cs"/>
              </a:defRPr>
            </a:lvl4pPr>
            <a:lvl5pPr marL="1828727" algn="l" defTabSz="457182" rtl="0" eaLnBrk="1" latinLnBrk="0" hangingPunct="1">
              <a:defRPr sz="1800" kern="1200">
                <a:solidFill>
                  <a:schemeClr val="tx1"/>
                </a:solidFill>
                <a:latin typeface="+mn-lt"/>
                <a:ea typeface="+mn-ea"/>
                <a:cs typeface="+mn-cs"/>
              </a:defRPr>
            </a:lvl5pPr>
            <a:lvl6pPr marL="2285909" algn="l" defTabSz="457182" rtl="0" eaLnBrk="1" latinLnBrk="0" hangingPunct="1">
              <a:defRPr sz="1800" kern="1200">
                <a:solidFill>
                  <a:schemeClr val="tx1"/>
                </a:solidFill>
                <a:latin typeface="+mn-lt"/>
                <a:ea typeface="+mn-ea"/>
                <a:cs typeface="+mn-cs"/>
              </a:defRPr>
            </a:lvl6pPr>
            <a:lvl7pPr marL="2743090" algn="l" defTabSz="457182" rtl="0" eaLnBrk="1" latinLnBrk="0" hangingPunct="1">
              <a:defRPr sz="1800" kern="1200">
                <a:solidFill>
                  <a:schemeClr val="tx1"/>
                </a:solidFill>
                <a:latin typeface="+mn-lt"/>
                <a:ea typeface="+mn-ea"/>
                <a:cs typeface="+mn-cs"/>
              </a:defRPr>
            </a:lvl7pPr>
            <a:lvl8pPr marL="3200272" algn="l" defTabSz="457182" rtl="0" eaLnBrk="1" latinLnBrk="0" hangingPunct="1">
              <a:defRPr sz="1800" kern="1200">
                <a:solidFill>
                  <a:schemeClr val="tx1"/>
                </a:solidFill>
                <a:latin typeface="+mn-lt"/>
                <a:ea typeface="+mn-ea"/>
                <a:cs typeface="+mn-cs"/>
              </a:defRPr>
            </a:lvl8pPr>
            <a:lvl9pPr marL="3657454" algn="l" defTabSz="457182" rtl="0" eaLnBrk="1" latinLnBrk="0" hangingPunct="1">
              <a:defRPr sz="1800" kern="1200">
                <a:solidFill>
                  <a:schemeClr val="tx1"/>
                </a:solidFill>
                <a:latin typeface="+mn-lt"/>
                <a:ea typeface="+mn-ea"/>
                <a:cs typeface="+mn-cs"/>
              </a:defRPr>
            </a:lvl9pPr>
          </a:lstStyle>
          <a:p>
            <a:r>
              <a:rPr lang="en-US">
                <a:solidFill>
                  <a:srgbClr val="3C3C3C"/>
                </a:solidFill>
                <a:latin typeface="Avenir Next World"/>
              </a:rPr>
              <a:t>Presentation title (edit on slide master)   |   Month ##, 20##   |   Internal use only</a:t>
            </a:r>
            <a:endParaRPr lang="en-US" dirty="0">
              <a:solidFill>
                <a:srgbClr val="3C3C3C"/>
              </a:solidFill>
              <a:latin typeface="Avenir Next World"/>
            </a:endParaRPr>
          </a:p>
        </p:txBody>
      </p:sp>
      <p:sp>
        <p:nvSpPr>
          <p:cNvPr id="5" name="Slide Number Placeholder 4">
            <a:extLst>
              <a:ext uri="{FF2B5EF4-FFF2-40B4-BE49-F238E27FC236}">
                <a16:creationId xmlns:a16="http://schemas.microsoft.com/office/drawing/2014/main" id="{50EE6B44-C077-95CD-9178-C86EA00D39ED}"/>
              </a:ext>
              <a:ext uri="{C183D7F6-B498-43B3-948B-1728B52AA6E4}">
                <adec:decorative xmlns:adec="http://schemas.microsoft.com/office/drawing/2017/decorative" val="1"/>
              </a:ext>
            </a:extLst>
          </p:cNvPr>
          <p:cNvSpPr>
            <a:spLocks noGrp="1"/>
          </p:cNvSpPr>
          <p:nvPr>
            <p:ph type="sldNum" sz="quarter" idx="11"/>
          </p:nvPr>
        </p:nvSpPr>
        <p:spPr/>
        <p:txBody>
          <a:bodyPr/>
          <a:lstStyle/>
          <a:p>
            <a:pPr defTabSz="914363"/>
            <a:fld id="{CD0300D1-3F1C-4290-A0D1-7CD19DBD9909}" type="slidenum">
              <a:rPr lang="en-US">
                <a:solidFill>
                  <a:srgbClr val="3C3C3C"/>
                </a:solidFill>
                <a:latin typeface="Avenir Next World"/>
              </a:rPr>
              <a:pPr defTabSz="914363"/>
              <a:t>9</a:t>
            </a:fld>
            <a:endParaRPr lang="en-US" dirty="0">
              <a:solidFill>
                <a:srgbClr val="3C3C3C"/>
              </a:solidFill>
              <a:latin typeface="Avenir Next World"/>
            </a:endParaRPr>
          </a:p>
        </p:txBody>
      </p:sp>
      <p:sp>
        <p:nvSpPr>
          <p:cNvPr id="4" name="TextBox 3">
            <a:extLst>
              <a:ext uri="{FF2B5EF4-FFF2-40B4-BE49-F238E27FC236}">
                <a16:creationId xmlns:a16="http://schemas.microsoft.com/office/drawing/2014/main" id="{79C83EFF-58F2-C8F7-3C5D-19BE3F7EA92C}"/>
              </a:ext>
            </a:extLst>
          </p:cNvPr>
          <p:cNvSpPr txBox="1"/>
          <p:nvPr/>
        </p:nvSpPr>
        <p:spPr>
          <a:xfrm>
            <a:off x="1994601" y="364947"/>
            <a:ext cx="7503371" cy="493432"/>
          </a:xfrm>
          <a:prstGeom prst="rect">
            <a:avLst/>
          </a:prstGeom>
          <a:solidFill>
            <a:schemeClr val="bg2"/>
          </a:solidFill>
        </p:spPr>
        <p:txBody>
          <a:bodyPr wrap="square" lIns="0" tIns="76200" rIns="0" bIns="0" rtlCol="0" anchor="ctr">
            <a:noAutofit/>
          </a:bodyPr>
          <a:lstStyle/>
          <a:p>
            <a:pPr algn="ctr" defTabSz="380970"/>
            <a:r>
              <a:rPr lang="en-US" sz="2000" dirty="0">
                <a:solidFill>
                  <a:prstClr val="white"/>
                </a:solidFill>
                <a:latin typeface="Avenir Next World Demi" panose="020B0703020202020204" pitchFamily="34" charset="0"/>
                <a:cs typeface="Avenir Next World Demi" panose="020B0703020202020204" pitchFamily="34" charset="0"/>
              </a:rPr>
              <a:t>HR Early Career Roles &amp; AI  </a:t>
            </a:r>
          </a:p>
        </p:txBody>
      </p:sp>
      <p:pic>
        <p:nvPicPr>
          <p:cNvPr id="7" name="그래픽 851">
            <a:extLst>
              <a:ext uri="{FF2B5EF4-FFF2-40B4-BE49-F238E27FC236}">
                <a16:creationId xmlns:a16="http://schemas.microsoft.com/office/drawing/2014/main" id="{D9DABE0C-694E-1AB4-796A-B12C4D917475}"/>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17828" y="1751352"/>
            <a:ext cx="804137" cy="804137"/>
          </a:xfrm>
          <a:prstGeom prst="rect">
            <a:avLst/>
          </a:prstGeom>
        </p:spPr>
      </p:pic>
      <p:sp>
        <p:nvSpPr>
          <p:cNvPr id="11" name="Text Placeholder 168">
            <a:extLst>
              <a:ext uri="{FF2B5EF4-FFF2-40B4-BE49-F238E27FC236}">
                <a16:creationId xmlns:a16="http://schemas.microsoft.com/office/drawing/2014/main" id="{F346763F-CC7B-A133-78A0-2058D2C7F854}"/>
              </a:ext>
            </a:extLst>
          </p:cNvPr>
          <p:cNvSpPr txBox="1">
            <a:spLocks/>
          </p:cNvSpPr>
          <p:nvPr/>
        </p:nvSpPr>
        <p:spPr>
          <a:xfrm>
            <a:off x="6934204" y="2379613"/>
            <a:ext cx="4347428" cy="982320"/>
          </a:xfrm>
          <a:prstGeom prst="rect">
            <a:avLst/>
          </a:prstGeom>
        </p:spPr>
        <p:txBody>
          <a:bodyPr vert="horz" lIns="0" tIns="0" rIns="0" bIns="0" rtlCol="0" anchor="ctr">
            <a:noAutofit/>
          </a:bodyPr>
          <a:lstStyle>
            <a:lvl1pPr marL="0" indent="0" algn="l" defTabSz="1097236" rtl="0" eaLnBrk="1" latinLnBrk="0" hangingPunct="1">
              <a:lnSpc>
                <a:spcPct val="110000"/>
              </a:lnSpc>
              <a:spcBef>
                <a:spcPts val="0"/>
              </a:spcBef>
              <a:spcAft>
                <a:spcPts val="600"/>
              </a:spcAft>
              <a:buFont typeface="Arial" panose="020B0604020202020204" pitchFamily="34" charset="0"/>
              <a:buNone/>
              <a:defRPr sz="2000" b="0" kern="1200">
                <a:solidFill>
                  <a:schemeClr val="tx2"/>
                </a:solidFill>
                <a:latin typeface="+mn-lt"/>
                <a:ea typeface="+mn-ea"/>
                <a:cs typeface="+mn-cs"/>
              </a:defRPr>
            </a:lvl1pPr>
            <a:lvl2pPr marL="182873" indent="-182873" algn="l" defTabSz="1097236" rtl="0" eaLnBrk="1" latinLnBrk="0" hangingPunct="1">
              <a:lnSpc>
                <a:spcPct val="110000"/>
              </a:lnSpc>
              <a:spcBef>
                <a:spcPts val="600"/>
              </a:spcBef>
              <a:buFont typeface="Arial" panose="020B0604020202020204" pitchFamily="34" charset="0"/>
              <a:buChar char="•"/>
              <a:defRPr lang="en-US" sz="1800" kern="1200">
                <a:solidFill>
                  <a:schemeClr val="tx1"/>
                </a:solidFill>
                <a:latin typeface="+mn-lt"/>
                <a:ea typeface="+mn-ea"/>
                <a:cs typeface="+mn-cs"/>
              </a:defRPr>
            </a:lvl2pPr>
            <a:lvl3pPr marL="182873" indent="-182873" algn="l" defTabSz="1097236" rtl="0" eaLnBrk="1" latinLnBrk="0" hangingPunct="1">
              <a:lnSpc>
                <a:spcPct val="110000"/>
              </a:lnSpc>
              <a:spcBef>
                <a:spcPts val="600"/>
              </a:spcBef>
              <a:buFont typeface="Arial" panose="020B0604020202020204" pitchFamily="34" charset="0"/>
              <a:buChar char="–"/>
              <a:defRPr lang="en-US" sz="1600" kern="1200">
                <a:solidFill>
                  <a:schemeClr val="tx1"/>
                </a:solidFill>
                <a:latin typeface="+mn-lt"/>
                <a:ea typeface="+mn-ea"/>
                <a:cs typeface="+mn-cs"/>
              </a:defRPr>
            </a:lvl3pPr>
            <a:lvl4pPr marL="182873" indent="-182873" algn="l" defTabSz="1097236" rtl="0" eaLnBrk="1" latinLnBrk="0" hangingPunct="1">
              <a:lnSpc>
                <a:spcPct val="110000"/>
              </a:lnSpc>
              <a:spcBef>
                <a:spcPts val="600"/>
              </a:spcBef>
              <a:buFont typeface="Arial" panose="020B0604020202020204" pitchFamily="34" charset="0"/>
              <a:buChar char="•"/>
              <a:defRPr lang="en-US" sz="1400" kern="1200">
                <a:solidFill>
                  <a:schemeClr val="tx1"/>
                </a:solidFill>
                <a:latin typeface="+mn-lt"/>
                <a:ea typeface="+mn-ea"/>
                <a:cs typeface="+mn-cs"/>
              </a:defRPr>
            </a:lvl4pPr>
            <a:lvl5pPr marL="182873" indent="-182873" algn="l" defTabSz="1097236" rtl="0" eaLnBrk="1" latinLnBrk="0" hangingPunct="1">
              <a:lnSpc>
                <a:spcPct val="110000"/>
              </a:lnSpc>
              <a:spcBef>
                <a:spcPts val="600"/>
              </a:spcBef>
              <a:buFont typeface="Arial" panose="020B0604020202020204" pitchFamily="34" charset="0"/>
              <a:buChar char="–"/>
              <a:defRPr lang="en-US" sz="1200" kern="1200">
                <a:solidFill>
                  <a:schemeClr val="tx1"/>
                </a:solidFill>
                <a:latin typeface="+mn-lt"/>
                <a:ea typeface="+mn-ea"/>
                <a:cs typeface="+mn-cs"/>
              </a:defRPr>
            </a:lvl5pPr>
            <a:lvl6pPr marL="3017399" indent="-274309" algn="l" defTabSz="1097236"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6pPr>
            <a:lvl7pPr marL="3566017" indent="-274309" algn="l" defTabSz="1097236"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7pPr>
            <a:lvl8pPr marL="4114636" indent="-274309" algn="l" defTabSz="1097236"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8pPr>
            <a:lvl9pPr marL="4663254" indent="-274309" algn="l" defTabSz="1097236"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9pPr>
          </a:lstStyle>
          <a:p>
            <a:pPr defTabSz="1097192"/>
            <a:r>
              <a:rPr lang="en-PH" sz="1667" dirty="0">
                <a:solidFill>
                  <a:srgbClr val="1010EB"/>
                </a:solidFill>
                <a:latin typeface="Avenir Next World"/>
              </a:rPr>
              <a:t>Skillset needed </a:t>
            </a:r>
          </a:p>
          <a:p>
            <a:pPr defTabSz="1097192"/>
            <a:endParaRPr lang="en-PH" sz="1667" dirty="0">
              <a:solidFill>
                <a:srgbClr val="1010EB"/>
              </a:solidFill>
              <a:latin typeface="Avenir Next World"/>
            </a:endParaRPr>
          </a:p>
        </p:txBody>
      </p:sp>
      <p:sp>
        <p:nvSpPr>
          <p:cNvPr id="13" name="Text Placeholder 167">
            <a:extLst>
              <a:ext uri="{FF2B5EF4-FFF2-40B4-BE49-F238E27FC236}">
                <a16:creationId xmlns:a16="http://schemas.microsoft.com/office/drawing/2014/main" id="{8CC9F40E-85F5-2F5B-8CBA-497FB42D23AB}"/>
              </a:ext>
            </a:extLst>
          </p:cNvPr>
          <p:cNvSpPr txBox="1">
            <a:spLocks/>
          </p:cNvSpPr>
          <p:nvPr/>
        </p:nvSpPr>
        <p:spPr>
          <a:xfrm>
            <a:off x="7635540" y="3439623"/>
            <a:ext cx="4485291" cy="982320"/>
          </a:xfrm>
          <a:prstGeom prst="rect">
            <a:avLst/>
          </a:prstGeom>
        </p:spPr>
        <p:txBody>
          <a:bodyPr vert="horz" lIns="0" tIns="0" rIns="0" bIns="0" rtlCol="0" anchor="ctr">
            <a:noAutofit/>
          </a:bodyPr>
          <a:lstStyle>
            <a:lvl1pPr marL="182873" indent="-182873" algn="l" defTabSz="1097236" rtl="0" eaLnBrk="1" latinLnBrk="0" hangingPunct="1">
              <a:lnSpc>
                <a:spcPct val="110000"/>
              </a:lnSpc>
              <a:spcBef>
                <a:spcPts val="0"/>
              </a:spcBef>
              <a:spcAft>
                <a:spcPts val="600"/>
              </a:spcAft>
              <a:buFont typeface="Arial" panose="020B0604020202020204" pitchFamily="34" charset="0"/>
              <a:buChar char="•"/>
              <a:defRPr sz="1600" b="0" kern="1200">
                <a:solidFill>
                  <a:schemeClr val="tx1"/>
                </a:solidFill>
                <a:latin typeface="+mn-lt"/>
                <a:ea typeface="+mn-ea"/>
                <a:cs typeface="+mn-cs"/>
              </a:defRPr>
            </a:lvl1pPr>
            <a:lvl2pPr marL="182873" indent="-182873" algn="l" defTabSz="1097236" rtl="0" eaLnBrk="1" latinLnBrk="0" hangingPunct="1">
              <a:lnSpc>
                <a:spcPct val="110000"/>
              </a:lnSpc>
              <a:spcBef>
                <a:spcPts val="600"/>
              </a:spcBef>
              <a:buFont typeface="Arial" panose="020B0604020202020204" pitchFamily="34" charset="0"/>
              <a:buChar char="•"/>
              <a:defRPr lang="en-US" sz="1800" kern="1200">
                <a:solidFill>
                  <a:schemeClr val="tx1"/>
                </a:solidFill>
                <a:latin typeface="+mn-lt"/>
                <a:ea typeface="+mn-ea"/>
                <a:cs typeface="+mn-cs"/>
              </a:defRPr>
            </a:lvl2pPr>
            <a:lvl3pPr marL="182873" indent="-182873" algn="l" defTabSz="1097236" rtl="0" eaLnBrk="1" latinLnBrk="0" hangingPunct="1">
              <a:lnSpc>
                <a:spcPct val="110000"/>
              </a:lnSpc>
              <a:spcBef>
                <a:spcPts val="600"/>
              </a:spcBef>
              <a:buFont typeface="Arial" panose="020B0604020202020204" pitchFamily="34" charset="0"/>
              <a:buChar char="–"/>
              <a:defRPr lang="en-US" sz="1600" kern="1200">
                <a:solidFill>
                  <a:schemeClr val="tx1"/>
                </a:solidFill>
                <a:latin typeface="+mn-lt"/>
                <a:ea typeface="+mn-ea"/>
                <a:cs typeface="+mn-cs"/>
              </a:defRPr>
            </a:lvl3pPr>
            <a:lvl4pPr marL="182873" indent="-182873" algn="l" defTabSz="1097236" rtl="0" eaLnBrk="1" latinLnBrk="0" hangingPunct="1">
              <a:lnSpc>
                <a:spcPct val="110000"/>
              </a:lnSpc>
              <a:spcBef>
                <a:spcPts val="600"/>
              </a:spcBef>
              <a:buFont typeface="Arial" panose="020B0604020202020204" pitchFamily="34" charset="0"/>
              <a:buChar char="•"/>
              <a:defRPr lang="en-US" sz="1400" kern="1200">
                <a:solidFill>
                  <a:schemeClr val="tx1"/>
                </a:solidFill>
                <a:latin typeface="+mn-lt"/>
                <a:ea typeface="+mn-ea"/>
                <a:cs typeface="+mn-cs"/>
              </a:defRPr>
            </a:lvl4pPr>
            <a:lvl5pPr marL="182873" indent="-182873" algn="l" defTabSz="1097236" rtl="0" eaLnBrk="1" latinLnBrk="0" hangingPunct="1">
              <a:lnSpc>
                <a:spcPct val="110000"/>
              </a:lnSpc>
              <a:spcBef>
                <a:spcPts val="600"/>
              </a:spcBef>
              <a:buFont typeface="Arial" panose="020B0604020202020204" pitchFamily="34" charset="0"/>
              <a:buChar char="–"/>
              <a:defRPr lang="en-US" sz="1200" kern="1200">
                <a:solidFill>
                  <a:schemeClr val="tx1"/>
                </a:solidFill>
                <a:latin typeface="+mn-lt"/>
                <a:ea typeface="+mn-ea"/>
                <a:cs typeface="+mn-cs"/>
              </a:defRPr>
            </a:lvl5pPr>
            <a:lvl6pPr marL="3017399" indent="-274309" algn="l" defTabSz="1097236"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6pPr>
            <a:lvl7pPr marL="3566017" indent="-274309" algn="l" defTabSz="1097236"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7pPr>
            <a:lvl8pPr marL="4114636" indent="-274309" algn="l" defTabSz="1097236"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8pPr>
            <a:lvl9pPr marL="4663254" indent="-274309" algn="l" defTabSz="1097236"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9pPr>
          </a:lstStyle>
          <a:p>
            <a:pPr marL="182866" indent="-182866" defTabSz="1097192"/>
            <a:r>
              <a:rPr lang="en-US" sz="1333" dirty="0">
                <a:solidFill>
                  <a:srgbClr val="3C3C3C"/>
                </a:solidFill>
                <a:latin typeface="Avenir Next World"/>
              </a:rPr>
              <a:t>Adaptability </a:t>
            </a:r>
          </a:p>
          <a:p>
            <a:pPr marL="182866" indent="-182866" defTabSz="1097192"/>
            <a:r>
              <a:rPr lang="en-PH" sz="1333" dirty="0">
                <a:solidFill>
                  <a:srgbClr val="3C3C3C"/>
                </a:solidFill>
                <a:latin typeface="Avenir Next World"/>
              </a:rPr>
              <a:t>AI fluent </a:t>
            </a:r>
          </a:p>
          <a:p>
            <a:pPr marL="182866" indent="-182866" defTabSz="1097192"/>
            <a:r>
              <a:rPr lang="en-PH" sz="1333" dirty="0">
                <a:solidFill>
                  <a:srgbClr val="3C3C3C"/>
                </a:solidFill>
                <a:latin typeface="Avenir Next World"/>
              </a:rPr>
              <a:t>Think about work differently </a:t>
            </a:r>
          </a:p>
          <a:p>
            <a:pPr marL="182866" indent="-182866" defTabSz="1097192"/>
            <a:r>
              <a:rPr lang="en-PH" sz="1333" dirty="0">
                <a:solidFill>
                  <a:srgbClr val="3C3C3C"/>
                </a:solidFill>
                <a:latin typeface="Avenir Next World"/>
              </a:rPr>
              <a:t>Future focused </a:t>
            </a:r>
          </a:p>
          <a:p>
            <a:pPr marL="182866" indent="-182866" defTabSz="1097192"/>
            <a:r>
              <a:rPr lang="en-PH" sz="1333" dirty="0">
                <a:solidFill>
                  <a:srgbClr val="3C3C3C"/>
                </a:solidFill>
                <a:latin typeface="Avenir Next World"/>
              </a:rPr>
              <a:t>Customization automation </a:t>
            </a:r>
          </a:p>
          <a:p>
            <a:pPr marL="182866" indent="-182866" defTabSz="1097192"/>
            <a:endParaRPr lang="en-PH" sz="1333" dirty="0">
              <a:solidFill>
                <a:srgbClr val="3C3C3C"/>
              </a:solidFill>
              <a:latin typeface="Avenir Next World"/>
            </a:endParaRPr>
          </a:p>
        </p:txBody>
      </p:sp>
    </p:spTree>
    <p:extLst>
      <p:ext uri="{BB962C8B-B14F-4D97-AF65-F5344CB8AC3E}">
        <p14:creationId xmlns:p14="http://schemas.microsoft.com/office/powerpoint/2010/main" val="15699952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EB1E3B-5D9F-C1BA-776B-CECF18DC9E65}"/>
              </a:ext>
            </a:extLst>
          </p:cNvPr>
          <p:cNvSpPr>
            <a:spLocks noGrp="1"/>
          </p:cNvSpPr>
          <p:nvPr>
            <p:ph type="title"/>
          </p:nvPr>
        </p:nvSpPr>
        <p:spPr>
          <a:xfrm>
            <a:off x="1371600" y="685800"/>
            <a:ext cx="9367736" cy="1485900"/>
          </a:xfrm>
        </p:spPr>
        <p:txBody>
          <a:bodyPr/>
          <a:lstStyle/>
          <a:p>
            <a:r>
              <a:rPr lang="en-US" dirty="0">
                <a:latin typeface="Arial"/>
                <a:ea typeface="Arial"/>
                <a:cs typeface="Arial"/>
                <a:sym typeface="Arial"/>
              </a:rPr>
              <a:t>Discussion – Partner Perspective</a:t>
            </a:r>
            <a:endParaRPr lang="en-US" dirty="0"/>
          </a:p>
        </p:txBody>
      </p:sp>
      <p:sp>
        <p:nvSpPr>
          <p:cNvPr id="3" name="Text Placeholder 2">
            <a:extLst>
              <a:ext uri="{FF2B5EF4-FFF2-40B4-BE49-F238E27FC236}">
                <a16:creationId xmlns:a16="http://schemas.microsoft.com/office/drawing/2014/main" id="{DDCE2F6C-487F-E29D-7964-69A541E0345D}"/>
              </a:ext>
            </a:extLst>
          </p:cNvPr>
          <p:cNvSpPr>
            <a:spLocks noGrp="1"/>
          </p:cNvSpPr>
          <p:nvPr>
            <p:ph type="body" idx="1"/>
          </p:nvPr>
        </p:nvSpPr>
        <p:spPr>
          <a:xfrm>
            <a:off x="1371600" y="1819072"/>
            <a:ext cx="9047408" cy="3581400"/>
          </a:xfrm>
        </p:spPr>
        <p:txBody>
          <a:bodyPr>
            <a:normAutofit fontScale="85000" lnSpcReduction="20000"/>
          </a:bodyPr>
          <a:lstStyle/>
          <a:p>
            <a:pPr marL="342900" lvl="0" indent="-342900">
              <a:buFont typeface="Arial" panose="020B0604020202020204" pitchFamily="34" charset="0"/>
              <a:buChar char="•"/>
            </a:pPr>
            <a:r>
              <a:rPr lang="en-US" dirty="0"/>
              <a:t>What types of campus and early career HR roles are organizations offering today? How have these opportunities evolved as AI and automation reshape work?</a:t>
            </a:r>
          </a:p>
          <a:p>
            <a:pPr marL="342900" lvl="0" indent="-342900">
              <a:buFont typeface="Arial" panose="020B0604020202020204" pitchFamily="34" charset="0"/>
              <a:buChar char="•"/>
            </a:pPr>
            <a:r>
              <a:rPr lang="en-US" dirty="0"/>
              <a:t>Are early-career HR hires participating in rotational or development programs? If so, what are the key features, such as duration, functional exposure, learning components, and mentoring?</a:t>
            </a:r>
          </a:p>
          <a:p>
            <a:pPr marL="342900" lvl="0" indent="-342900">
              <a:buFont typeface="Arial" panose="020B0604020202020204" pitchFamily="34" charset="0"/>
              <a:buChar char="•"/>
            </a:pPr>
            <a:r>
              <a:rPr lang="en-US" dirty="0"/>
              <a:t>How are organizations defining the ideal candidate profile for early career HR talent? Which technical, digital, and human skills are most valued?</a:t>
            </a:r>
          </a:p>
          <a:p>
            <a:pPr marL="342900" lvl="0" indent="-342900">
              <a:buFont typeface="Arial" panose="020B0604020202020204" pitchFamily="34" charset="0"/>
              <a:buChar char="•"/>
            </a:pPr>
            <a:r>
              <a:rPr lang="en-US" dirty="0"/>
              <a:t>How is AI changing campus recruiting strategies, candidate assessment, and talent selection?</a:t>
            </a:r>
          </a:p>
          <a:p>
            <a:pPr marL="342900" lvl="0" indent="-342900">
              <a:buFont typeface="Arial" panose="020B0604020202020204" pitchFamily="34" charset="0"/>
              <a:buChar char="•"/>
            </a:pPr>
            <a:r>
              <a:rPr lang="en-US" dirty="0"/>
              <a:t>How are employers onboarding, developing, and retaining early-career HR talent during the first two years after graduation?</a:t>
            </a:r>
          </a:p>
          <a:p>
            <a:pPr marL="342900" lvl="0" indent="-342900">
              <a:buFont typeface="Arial" panose="020B0604020202020204" pitchFamily="34" charset="0"/>
              <a:buChar char="•"/>
            </a:pPr>
            <a:r>
              <a:rPr lang="en-US" dirty="0"/>
              <a:t>How are organizations matching early career HR hires to roles, projects, and career pathways</a:t>
            </a:r>
          </a:p>
          <a:p>
            <a:endParaRPr lang="en-US" dirty="0"/>
          </a:p>
        </p:txBody>
      </p:sp>
      <p:sp>
        <p:nvSpPr>
          <p:cNvPr id="4" name="Slide Number Placeholder 3">
            <a:extLst>
              <a:ext uri="{FF2B5EF4-FFF2-40B4-BE49-F238E27FC236}">
                <a16:creationId xmlns:a16="http://schemas.microsoft.com/office/drawing/2014/main" id="{02D9566F-4585-4E19-4CC9-C03E6EBC5A0C}"/>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10</a:t>
            </a:fld>
            <a:endParaRPr lang="en-US"/>
          </a:p>
        </p:txBody>
      </p:sp>
    </p:spTree>
    <p:extLst>
      <p:ext uri="{BB962C8B-B14F-4D97-AF65-F5344CB8AC3E}">
        <p14:creationId xmlns:p14="http://schemas.microsoft.com/office/powerpoint/2010/main" val="41279955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20"/>
        <p:cNvGrpSpPr/>
        <p:nvPr/>
      </p:nvGrpSpPr>
      <p:grpSpPr>
        <a:xfrm>
          <a:off x="0" y="0"/>
          <a:ext cx="0" cy="0"/>
          <a:chOff x="0" y="0"/>
          <a:chExt cx="0" cy="0"/>
        </a:xfrm>
      </p:grpSpPr>
      <p:sp>
        <p:nvSpPr>
          <p:cNvPr id="121" name="Google Shape;121;p4"/>
          <p:cNvSpPr txBox="1">
            <a:spLocks noGrp="1"/>
          </p:cNvSpPr>
          <p:nvPr>
            <p:ph type="ctrTitle"/>
          </p:nvPr>
        </p:nvSpPr>
        <p:spPr>
          <a:xfrm>
            <a:off x="1524000" y="1346198"/>
            <a:ext cx="6794090" cy="1909763"/>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6000"/>
              <a:buFont typeface="Arial"/>
              <a:buNone/>
            </a:pPr>
            <a:r>
              <a:rPr lang="en-US" dirty="0">
                <a:solidFill>
                  <a:schemeClr val="bg1"/>
                </a:solidFill>
              </a:rPr>
              <a:t>Student Perspective</a:t>
            </a:r>
            <a:endParaRPr dirty="0">
              <a:solidFill>
                <a:schemeClr val="bg1"/>
              </a:solidFill>
            </a:endParaRPr>
          </a:p>
        </p:txBody>
      </p:sp>
      <p:sp>
        <p:nvSpPr>
          <p:cNvPr id="122" name="Google Shape;122;p4"/>
          <p:cNvSpPr txBox="1">
            <a:spLocks noGrp="1"/>
          </p:cNvSpPr>
          <p:nvPr>
            <p:ph type="subTitle" idx="1"/>
          </p:nvPr>
        </p:nvSpPr>
        <p:spPr>
          <a:xfrm>
            <a:off x="1524000" y="3255961"/>
            <a:ext cx="9930581" cy="549123"/>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400"/>
              <a:buNone/>
            </a:pPr>
            <a:r>
              <a:rPr lang="en-US" dirty="0">
                <a:solidFill>
                  <a:schemeClr val="bg1"/>
                </a:solidFill>
              </a:rPr>
              <a:t>Anu Lyons, Director, ILR Career Development</a:t>
            </a:r>
            <a:endParaRPr dirty="0">
              <a:solidFill>
                <a:schemeClr val="bg1"/>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5B44AD-1DA6-7CA4-68E3-73AFAE1CFF74}"/>
              </a:ext>
            </a:extLst>
          </p:cNvPr>
          <p:cNvSpPr>
            <a:spLocks noGrp="1"/>
          </p:cNvSpPr>
          <p:nvPr>
            <p:ph type="title"/>
          </p:nvPr>
        </p:nvSpPr>
        <p:spPr>
          <a:xfrm>
            <a:off x="346221" y="102041"/>
            <a:ext cx="7344759" cy="1325563"/>
          </a:xfrm>
        </p:spPr>
        <p:txBody>
          <a:bodyPr/>
          <a:lstStyle/>
          <a:p>
            <a:r>
              <a:rPr lang="en-US" dirty="0"/>
              <a:t>New Grad Wish List ‘25-’26 </a:t>
            </a:r>
          </a:p>
        </p:txBody>
      </p:sp>
      <p:sp>
        <p:nvSpPr>
          <p:cNvPr id="7" name="Slide Number Placeholder 6">
            <a:extLst>
              <a:ext uri="{FF2B5EF4-FFF2-40B4-BE49-F238E27FC236}">
                <a16:creationId xmlns:a16="http://schemas.microsoft.com/office/drawing/2014/main" id="{9F58E2BF-8F34-9533-BB89-75F191E1736E}"/>
              </a:ext>
            </a:extLst>
          </p:cNvPr>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200" b="0" i="0" u="none" strike="noStrike" kern="0" cap="none" spc="0" normalizeH="0" baseline="0" noProof="0" smtClean="0">
                <a:ln>
                  <a:noFill/>
                </a:ln>
                <a:solidFill>
                  <a:srgbClr val="FFFFFF"/>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12</a:t>
            </a:fld>
            <a:endParaRPr kumimoji="0" lang="en-US" sz="1200" b="0" i="0" u="none" strike="noStrike" kern="0" cap="none" spc="0" normalizeH="0" baseline="0" noProof="0">
              <a:ln>
                <a:noFill/>
              </a:ln>
              <a:solidFill>
                <a:srgbClr val="FFFFFF"/>
              </a:solidFill>
              <a:effectLst/>
              <a:uLnTx/>
              <a:uFillTx/>
              <a:latin typeface="Arial"/>
              <a:cs typeface="Arial"/>
              <a:sym typeface="Arial"/>
            </a:endParaRPr>
          </a:p>
        </p:txBody>
      </p:sp>
      <p:pic>
        <p:nvPicPr>
          <p:cNvPr id="18" name="Picture 17" descr="What the Class of 2026 Wants in an Employer">
            <a:extLst>
              <a:ext uri="{FF2B5EF4-FFF2-40B4-BE49-F238E27FC236}">
                <a16:creationId xmlns:a16="http://schemas.microsoft.com/office/drawing/2014/main" id="{FE5AE91D-F28F-978A-2E85-5B53C71437DA}"/>
              </a:ext>
            </a:extLst>
          </p:cNvPr>
          <p:cNvPicPr>
            <a:picLocks noChangeAspect="1"/>
          </p:cNvPicPr>
          <p:nvPr/>
        </p:nvPicPr>
        <p:blipFill>
          <a:blip r:embed="rId3"/>
          <a:stretch>
            <a:fillRect/>
          </a:stretch>
        </p:blipFill>
        <p:spPr>
          <a:xfrm>
            <a:off x="7708725" y="1002854"/>
            <a:ext cx="3809524" cy="5222582"/>
          </a:xfrm>
          <a:prstGeom prst="rect">
            <a:avLst/>
          </a:prstGeom>
        </p:spPr>
      </p:pic>
      <p:grpSp>
        <p:nvGrpSpPr>
          <p:cNvPr id="26" name="Group 25">
            <a:extLst>
              <a:ext uri="{FF2B5EF4-FFF2-40B4-BE49-F238E27FC236}">
                <a16:creationId xmlns:a16="http://schemas.microsoft.com/office/drawing/2014/main" id="{AA075C62-E7EE-169F-4EEB-F2A5C6DBE3D5}"/>
              </a:ext>
            </a:extLst>
          </p:cNvPr>
          <p:cNvGrpSpPr/>
          <p:nvPr/>
        </p:nvGrpSpPr>
        <p:grpSpPr>
          <a:xfrm>
            <a:off x="0" y="1277683"/>
            <a:ext cx="5871998" cy="4947753"/>
            <a:chOff x="308644" y="1182408"/>
            <a:chExt cx="5871998" cy="5078667"/>
          </a:xfrm>
        </p:grpSpPr>
        <p:pic>
          <p:nvPicPr>
            <p:cNvPr id="20" name="Picture 19">
              <a:extLst>
                <a:ext uri="{FF2B5EF4-FFF2-40B4-BE49-F238E27FC236}">
                  <a16:creationId xmlns:a16="http://schemas.microsoft.com/office/drawing/2014/main" id="{8680462D-6497-B080-9E95-465E90111B8D}"/>
                </a:ext>
              </a:extLst>
            </p:cNvPr>
            <p:cNvPicPr>
              <a:picLocks noChangeAspect="1"/>
            </p:cNvPicPr>
            <p:nvPr/>
          </p:nvPicPr>
          <p:blipFill>
            <a:blip r:embed="rId4"/>
            <a:stretch>
              <a:fillRect/>
            </a:stretch>
          </p:blipFill>
          <p:spPr>
            <a:xfrm>
              <a:off x="1101975" y="1182408"/>
              <a:ext cx="5078667" cy="5078667"/>
            </a:xfrm>
            <a:prstGeom prst="rect">
              <a:avLst/>
            </a:prstGeom>
          </p:spPr>
        </p:pic>
        <p:sp>
          <p:nvSpPr>
            <p:cNvPr id="25" name="TextBox 24">
              <a:extLst>
                <a:ext uri="{FF2B5EF4-FFF2-40B4-BE49-F238E27FC236}">
                  <a16:creationId xmlns:a16="http://schemas.microsoft.com/office/drawing/2014/main" id="{C3171144-E053-0792-FBAE-953F37621DB4}"/>
                </a:ext>
              </a:extLst>
            </p:cNvPr>
            <p:cNvSpPr txBox="1"/>
            <p:nvPr/>
          </p:nvSpPr>
          <p:spPr>
            <a:xfrm>
              <a:off x="308644" y="1182408"/>
              <a:ext cx="1002082"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1" i="0" u="none" strike="noStrike" kern="0" cap="none" spc="0" normalizeH="0" baseline="0" noProof="0" dirty="0">
                  <a:ln>
                    <a:noFill/>
                  </a:ln>
                  <a:solidFill>
                    <a:srgbClr val="073849">
                      <a:lumMod val="75000"/>
                      <a:lumOff val="25000"/>
                    </a:srgbClr>
                  </a:solidFill>
                  <a:effectLst/>
                  <a:uLnTx/>
                  <a:uFillTx/>
                  <a:latin typeface="Arial"/>
                  <a:cs typeface="Arial"/>
                  <a:sym typeface="Arial"/>
                </a:rPr>
                <a:t>2025</a:t>
              </a:r>
            </a:p>
          </p:txBody>
        </p:sp>
      </p:grpSp>
    </p:spTree>
    <p:extLst>
      <p:ext uri="{BB962C8B-B14F-4D97-AF65-F5344CB8AC3E}">
        <p14:creationId xmlns:p14="http://schemas.microsoft.com/office/powerpoint/2010/main" val="6069405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26379B-4473-A263-22D7-F8D15B0BAA89}"/>
              </a:ext>
            </a:extLst>
          </p:cNvPr>
          <p:cNvSpPr>
            <a:spLocks noGrp="1"/>
          </p:cNvSpPr>
          <p:nvPr>
            <p:ph type="title"/>
          </p:nvPr>
        </p:nvSpPr>
        <p:spPr>
          <a:xfrm>
            <a:off x="762000" y="136525"/>
            <a:ext cx="10999940" cy="1325563"/>
          </a:xfrm>
        </p:spPr>
        <p:txBody>
          <a:bodyPr/>
          <a:lstStyle/>
          <a:p>
            <a:r>
              <a:rPr lang="en-US" dirty="0"/>
              <a:t>Recruiting New Graduates</a:t>
            </a:r>
          </a:p>
        </p:txBody>
      </p:sp>
      <p:sp>
        <p:nvSpPr>
          <p:cNvPr id="5" name="Slide Number Placeholder 4">
            <a:extLst>
              <a:ext uri="{FF2B5EF4-FFF2-40B4-BE49-F238E27FC236}">
                <a16:creationId xmlns:a16="http://schemas.microsoft.com/office/drawing/2014/main" id="{BE1F602A-B205-0A4F-4D0F-B027166E1452}"/>
              </a:ext>
            </a:extLst>
          </p:cNvPr>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200" b="0" i="0" u="none" strike="noStrike" kern="0" cap="none" spc="0" normalizeH="0" baseline="0" noProof="0" smtClean="0">
                <a:ln>
                  <a:noFill/>
                </a:ln>
                <a:solidFill>
                  <a:srgbClr val="FFFFFF"/>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13</a:t>
            </a:fld>
            <a:endParaRPr kumimoji="0" lang="en-US" sz="1200" b="0" i="0" u="none" strike="noStrike" kern="0" cap="none" spc="0" normalizeH="0" baseline="0" noProof="0">
              <a:ln>
                <a:noFill/>
              </a:ln>
              <a:solidFill>
                <a:srgbClr val="FFFFFF"/>
              </a:solidFill>
              <a:effectLst/>
              <a:uLnTx/>
              <a:uFillTx/>
              <a:latin typeface="Arial"/>
              <a:cs typeface="Arial"/>
              <a:sym typeface="Arial"/>
            </a:endParaRPr>
          </a:p>
        </p:txBody>
      </p:sp>
      <p:sp>
        <p:nvSpPr>
          <p:cNvPr id="6" name="Content Placeholder 2">
            <a:extLst>
              <a:ext uri="{FF2B5EF4-FFF2-40B4-BE49-F238E27FC236}">
                <a16:creationId xmlns:a16="http://schemas.microsoft.com/office/drawing/2014/main" id="{8576B9AA-81CF-5958-5C43-B1F594410ABA}"/>
              </a:ext>
            </a:extLst>
          </p:cNvPr>
          <p:cNvSpPr>
            <a:spLocks noGrp="1"/>
          </p:cNvSpPr>
          <p:nvPr>
            <p:ph type="body" idx="1"/>
          </p:nvPr>
        </p:nvSpPr>
        <p:spPr>
          <a:xfrm>
            <a:off x="-1" y="1510347"/>
            <a:ext cx="6200431" cy="4846003"/>
          </a:xfrm>
        </p:spPr>
        <p:txBody>
          <a:bodyPr>
            <a:normAutofit/>
          </a:bodyPr>
          <a:lstStyle/>
          <a:p>
            <a:pPr>
              <a:buFont typeface="Wingdings" panose="05000000000000000000" pitchFamily="2" charset="2"/>
              <a:buChar char="§"/>
            </a:pPr>
            <a:r>
              <a:rPr lang="en-US" dirty="0"/>
              <a:t>Rotational programs a plus</a:t>
            </a:r>
          </a:p>
          <a:p>
            <a:pPr lvl="1">
              <a:buFont typeface="Wingdings" panose="05000000000000000000" pitchFamily="2" charset="2"/>
              <a:buChar char="§"/>
            </a:pPr>
            <a:r>
              <a:rPr lang="en-US" i="1" dirty="0"/>
              <a:t>Not ideal if too many geographic moves </a:t>
            </a:r>
          </a:p>
          <a:p>
            <a:pPr>
              <a:buFont typeface="Wingdings" panose="05000000000000000000" pitchFamily="2" charset="2"/>
              <a:buChar char="§"/>
            </a:pPr>
            <a:r>
              <a:rPr lang="en-US" dirty="0"/>
              <a:t>In-person with flexibility</a:t>
            </a:r>
          </a:p>
          <a:p>
            <a:pPr>
              <a:buFont typeface="Wingdings" panose="05000000000000000000" pitchFamily="2" charset="2"/>
              <a:buChar char="§"/>
            </a:pPr>
            <a:r>
              <a:rPr lang="en-US" dirty="0"/>
              <a:t>Cohort experience </a:t>
            </a:r>
          </a:p>
          <a:p>
            <a:pPr>
              <a:buFont typeface="Wingdings" panose="05000000000000000000" pitchFamily="2" charset="2"/>
              <a:buChar char="§"/>
            </a:pPr>
            <a:r>
              <a:rPr lang="en-US" dirty="0"/>
              <a:t>Strong manager/supervisor</a:t>
            </a:r>
          </a:p>
          <a:p>
            <a:pPr>
              <a:buFont typeface="Wingdings" panose="05000000000000000000" pitchFamily="2" charset="2"/>
              <a:buChar char="§"/>
            </a:pPr>
            <a:r>
              <a:rPr lang="en-US" dirty="0"/>
              <a:t>Access to leadership</a:t>
            </a:r>
          </a:p>
          <a:p>
            <a:pPr>
              <a:buFont typeface="Wingdings" panose="05000000000000000000" pitchFamily="2" charset="2"/>
              <a:buChar char="§"/>
            </a:pPr>
            <a:r>
              <a:rPr lang="en-US" dirty="0"/>
              <a:t>Practical skill development or substantive (meaty) projects</a:t>
            </a:r>
          </a:p>
          <a:p>
            <a:pPr>
              <a:buFont typeface="Wingdings" panose="05000000000000000000" pitchFamily="2" charset="2"/>
              <a:buChar char="§"/>
            </a:pPr>
            <a:r>
              <a:rPr lang="en-US" dirty="0"/>
              <a:t>Clear mechanisms of support</a:t>
            </a:r>
          </a:p>
          <a:p>
            <a:endParaRPr lang="en-US" dirty="0"/>
          </a:p>
          <a:p>
            <a:pPr marL="0" indent="0">
              <a:buNone/>
            </a:pPr>
            <a:endParaRPr lang="en-US" dirty="0"/>
          </a:p>
        </p:txBody>
      </p:sp>
      <p:pic>
        <p:nvPicPr>
          <p:cNvPr id="10" name="Picture 9">
            <a:extLst>
              <a:ext uri="{FF2B5EF4-FFF2-40B4-BE49-F238E27FC236}">
                <a16:creationId xmlns:a16="http://schemas.microsoft.com/office/drawing/2014/main" id="{94BC8743-3C4F-8F74-30A1-0C4336DB6160}"/>
              </a:ext>
            </a:extLst>
          </p:cNvPr>
          <p:cNvPicPr>
            <a:picLocks noChangeAspect="1"/>
          </p:cNvPicPr>
          <p:nvPr/>
        </p:nvPicPr>
        <p:blipFill>
          <a:blip r:embed="rId3"/>
          <a:stretch>
            <a:fillRect/>
          </a:stretch>
        </p:blipFill>
        <p:spPr>
          <a:xfrm>
            <a:off x="6200431" y="1628384"/>
            <a:ext cx="5991569" cy="4679707"/>
          </a:xfrm>
          <a:prstGeom prst="rect">
            <a:avLst/>
          </a:prstGeom>
        </p:spPr>
      </p:pic>
    </p:spTree>
    <p:extLst>
      <p:ext uri="{BB962C8B-B14F-4D97-AF65-F5344CB8AC3E}">
        <p14:creationId xmlns:p14="http://schemas.microsoft.com/office/powerpoint/2010/main" val="10355009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AI for University &amp; College students - adopt or shun?">
            <a:extLst>
              <a:ext uri="{FF2B5EF4-FFF2-40B4-BE49-F238E27FC236}">
                <a16:creationId xmlns:a16="http://schemas.microsoft.com/office/drawing/2014/main" id="{26DE7C97-1DA6-9606-199E-28FCFA5BBD2B}"/>
              </a:ext>
            </a:extLst>
          </p:cNvPr>
          <p:cNvPicPr>
            <a:picLocks noChangeAspect="1"/>
          </p:cNvPicPr>
          <p:nvPr/>
        </p:nvPicPr>
        <p:blipFill>
          <a:blip r:embed="rId3">
            <a:alphaModFix amt="11000"/>
          </a:blip>
          <a:stretch>
            <a:fillRect/>
          </a:stretch>
        </p:blipFill>
        <p:spPr>
          <a:xfrm>
            <a:off x="0" y="0"/>
            <a:ext cx="12192000" cy="6935967"/>
          </a:xfrm>
          <a:prstGeom prst="rect">
            <a:avLst/>
          </a:prstGeom>
        </p:spPr>
      </p:pic>
      <p:sp>
        <p:nvSpPr>
          <p:cNvPr id="2" name="Title 1">
            <a:extLst>
              <a:ext uri="{FF2B5EF4-FFF2-40B4-BE49-F238E27FC236}">
                <a16:creationId xmlns:a16="http://schemas.microsoft.com/office/drawing/2014/main" id="{3F7C59E7-53F5-68C0-B881-AB42D03E9B28}"/>
              </a:ext>
            </a:extLst>
          </p:cNvPr>
          <p:cNvSpPr>
            <a:spLocks noGrp="1"/>
          </p:cNvSpPr>
          <p:nvPr>
            <p:ph type="title"/>
          </p:nvPr>
        </p:nvSpPr>
        <p:spPr>
          <a:xfrm>
            <a:off x="247128" y="1487467"/>
            <a:ext cx="11615020" cy="2032347"/>
          </a:xfrm>
        </p:spPr>
        <p:txBody>
          <a:bodyPr>
            <a:normAutofit/>
          </a:bodyPr>
          <a:lstStyle/>
          <a:p>
            <a:pPr algn="ctr"/>
            <a:r>
              <a:rPr lang="en-US" dirty="0"/>
              <a:t>Students’ Impression Of AI In Recruiting &amp; In The Workplace</a:t>
            </a:r>
          </a:p>
        </p:txBody>
      </p:sp>
    </p:spTree>
    <p:extLst>
      <p:ext uri="{BB962C8B-B14F-4D97-AF65-F5344CB8AC3E}">
        <p14:creationId xmlns:p14="http://schemas.microsoft.com/office/powerpoint/2010/main" val="29098067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9569F-0453-A11C-0760-0C7B18E1D1BE}"/>
              </a:ext>
            </a:extLst>
          </p:cNvPr>
          <p:cNvSpPr>
            <a:spLocks noGrp="1"/>
          </p:cNvSpPr>
          <p:nvPr>
            <p:ph type="title"/>
          </p:nvPr>
        </p:nvSpPr>
        <p:spPr>
          <a:xfrm>
            <a:off x="620486" y="158750"/>
            <a:ext cx="10515600" cy="1325563"/>
          </a:xfrm>
        </p:spPr>
        <p:txBody>
          <a:bodyPr/>
          <a:lstStyle/>
          <a:p>
            <a:pPr algn="ctr"/>
            <a:r>
              <a:rPr lang="en-US" dirty="0"/>
              <a:t>AI in the search process</a:t>
            </a:r>
          </a:p>
        </p:txBody>
      </p:sp>
      <p:sp>
        <p:nvSpPr>
          <p:cNvPr id="5" name="Text Placeholder 4">
            <a:extLst>
              <a:ext uri="{FF2B5EF4-FFF2-40B4-BE49-F238E27FC236}">
                <a16:creationId xmlns:a16="http://schemas.microsoft.com/office/drawing/2014/main" id="{6E06E8C9-5285-F526-F9AB-AF56E0B8BCC9}"/>
              </a:ext>
            </a:extLst>
          </p:cNvPr>
          <p:cNvSpPr>
            <a:spLocks noGrp="1"/>
          </p:cNvSpPr>
          <p:nvPr>
            <p:ph type="body" idx="2"/>
          </p:nvPr>
        </p:nvSpPr>
        <p:spPr>
          <a:xfrm>
            <a:off x="13234916" y="0"/>
            <a:ext cx="5181600" cy="4351338"/>
          </a:xfrm>
        </p:spPr>
        <p:txBody>
          <a:bodyPr/>
          <a:lstStyle/>
          <a:p>
            <a:endParaRPr lang="en-US" dirty="0"/>
          </a:p>
        </p:txBody>
      </p:sp>
      <p:pic>
        <p:nvPicPr>
          <p:cNvPr id="9" name="Picture 8">
            <a:extLst>
              <a:ext uri="{FF2B5EF4-FFF2-40B4-BE49-F238E27FC236}">
                <a16:creationId xmlns:a16="http://schemas.microsoft.com/office/drawing/2014/main" id="{E1BE5BD6-2EA6-4CBA-5A6D-E8FA39C52FAE}"/>
              </a:ext>
            </a:extLst>
          </p:cNvPr>
          <p:cNvPicPr>
            <a:picLocks noChangeAspect="1"/>
          </p:cNvPicPr>
          <p:nvPr/>
        </p:nvPicPr>
        <p:blipFill>
          <a:blip r:embed="rId3"/>
          <a:stretch>
            <a:fillRect/>
          </a:stretch>
        </p:blipFill>
        <p:spPr>
          <a:xfrm>
            <a:off x="7098058" y="1425571"/>
            <a:ext cx="3359706" cy="1884795"/>
          </a:xfrm>
          <a:prstGeom prst="rect">
            <a:avLst/>
          </a:prstGeom>
        </p:spPr>
      </p:pic>
      <p:pic>
        <p:nvPicPr>
          <p:cNvPr id="11" name="Picture 10">
            <a:extLst>
              <a:ext uri="{FF2B5EF4-FFF2-40B4-BE49-F238E27FC236}">
                <a16:creationId xmlns:a16="http://schemas.microsoft.com/office/drawing/2014/main" id="{D142FF35-ECCA-4488-6900-46D9EF637078}"/>
              </a:ext>
            </a:extLst>
          </p:cNvPr>
          <p:cNvPicPr>
            <a:picLocks noChangeAspect="1"/>
          </p:cNvPicPr>
          <p:nvPr/>
        </p:nvPicPr>
        <p:blipFill>
          <a:blip r:embed="rId4"/>
          <a:stretch>
            <a:fillRect/>
          </a:stretch>
        </p:blipFill>
        <p:spPr>
          <a:xfrm>
            <a:off x="352621" y="1440514"/>
            <a:ext cx="3085841" cy="1738312"/>
          </a:xfrm>
          <a:prstGeom prst="rect">
            <a:avLst/>
          </a:prstGeom>
        </p:spPr>
      </p:pic>
      <p:pic>
        <p:nvPicPr>
          <p:cNvPr id="12" name="Picture 11">
            <a:extLst>
              <a:ext uri="{FF2B5EF4-FFF2-40B4-BE49-F238E27FC236}">
                <a16:creationId xmlns:a16="http://schemas.microsoft.com/office/drawing/2014/main" id="{17259378-F28F-8130-79F2-F4930D08DB15}"/>
              </a:ext>
            </a:extLst>
          </p:cNvPr>
          <p:cNvPicPr>
            <a:picLocks noChangeAspect="1"/>
          </p:cNvPicPr>
          <p:nvPr/>
        </p:nvPicPr>
        <p:blipFill>
          <a:blip r:embed="rId4"/>
          <a:stretch>
            <a:fillRect/>
          </a:stretch>
        </p:blipFill>
        <p:spPr>
          <a:xfrm>
            <a:off x="1895541" y="2220501"/>
            <a:ext cx="3085841" cy="1738312"/>
          </a:xfrm>
          <a:prstGeom prst="rect">
            <a:avLst/>
          </a:prstGeom>
        </p:spPr>
      </p:pic>
      <p:pic>
        <p:nvPicPr>
          <p:cNvPr id="13" name="Picture 12">
            <a:extLst>
              <a:ext uri="{FF2B5EF4-FFF2-40B4-BE49-F238E27FC236}">
                <a16:creationId xmlns:a16="http://schemas.microsoft.com/office/drawing/2014/main" id="{E7598775-9E95-EE27-3945-18CE2B30ED25}"/>
              </a:ext>
            </a:extLst>
          </p:cNvPr>
          <p:cNvPicPr>
            <a:picLocks noChangeAspect="1"/>
          </p:cNvPicPr>
          <p:nvPr/>
        </p:nvPicPr>
        <p:blipFill>
          <a:blip r:embed="rId4"/>
          <a:stretch>
            <a:fillRect/>
          </a:stretch>
        </p:blipFill>
        <p:spPr>
          <a:xfrm>
            <a:off x="249359" y="3429000"/>
            <a:ext cx="3085841" cy="1738312"/>
          </a:xfrm>
          <a:prstGeom prst="rect">
            <a:avLst/>
          </a:prstGeom>
        </p:spPr>
      </p:pic>
      <p:pic>
        <p:nvPicPr>
          <p:cNvPr id="14" name="Picture 13">
            <a:extLst>
              <a:ext uri="{FF2B5EF4-FFF2-40B4-BE49-F238E27FC236}">
                <a16:creationId xmlns:a16="http://schemas.microsoft.com/office/drawing/2014/main" id="{93D4937A-1B5E-F461-8B4D-169CB3496E85}"/>
              </a:ext>
            </a:extLst>
          </p:cNvPr>
          <p:cNvPicPr>
            <a:picLocks noChangeAspect="1"/>
          </p:cNvPicPr>
          <p:nvPr/>
        </p:nvPicPr>
        <p:blipFill>
          <a:blip r:embed="rId4"/>
          <a:stretch>
            <a:fillRect/>
          </a:stretch>
        </p:blipFill>
        <p:spPr>
          <a:xfrm>
            <a:off x="2130475" y="4208987"/>
            <a:ext cx="3085841" cy="1738312"/>
          </a:xfrm>
          <a:prstGeom prst="rect">
            <a:avLst/>
          </a:prstGeom>
        </p:spPr>
      </p:pic>
      <p:sp>
        <p:nvSpPr>
          <p:cNvPr id="15" name="Arrow: Right 14">
            <a:extLst>
              <a:ext uri="{FF2B5EF4-FFF2-40B4-BE49-F238E27FC236}">
                <a16:creationId xmlns:a16="http://schemas.microsoft.com/office/drawing/2014/main" id="{D7B15592-709D-E7CD-26AC-758FF0145717}"/>
              </a:ext>
            </a:extLst>
          </p:cNvPr>
          <p:cNvSpPr/>
          <p:nvPr/>
        </p:nvSpPr>
        <p:spPr>
          <a:xfrm>
            <a:off x="5314339" y="2059496"/>
            <a:ext cx="1782277" cy="111933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16" name="Arrow: Right 15">
            <a:extLst>
              <a:ext uri="{FF2B5EF4-FFF2-40B4-BE49-F238E27FC236}">
                <a16:creationId xmlns:a16="http://schemas.microsoft.com/office/drawing/2014/main" id="{EF9E7106-B458-D6A6-77A1-24BF7A88E299}"/>
              </a:ext>
            </a:extLst>
          </p:cNvPr>
          <p:cNvSpPr/>
          <p:nvPr/>
        </p:nvSpPr>
        <p:spPr>
          <a:xfrm>
            <a:off x="5336730" y="3547634"/>
            <a:ext cx="1782277" cy="111933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17" name="Arrow: Right 16">
            <a:extLst>
              <a:ext uri="{FF2B5EF4-FFF2-40B4-BE49-F238E27FC236}">
                <a16:creationId xmlns:a16="http://schemas.microsoft.com/office/drawing/2014/main" id="{78015B5F-055E-F69C-1DE2-08FB41CC6CF7}"/>
              </a:ext>
            </a:extLst>
          </p:cNvPr>
          <p:cNvSpPr/>
          <p:nvPr/>
        </p:nvSpPr>
        <p:spPr>
          <a:xfrm>
            <a:off x="5386910" y="4869429"/>
            <a:ext cx="1782277" cy="111933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pic>
        <p:nvPicPr>
          <p:cNvPr id="20" name="Picture 19">
            <a:extLst>
              <a:ext uri="{FF2B5EF4-FFF2-40B4-BE49-F238E27FC236}">
                <a16:creationId xmlns:a16="http://schemas.microsoft.com/office/drawing/2014/main" id="{A88D4934-1560-659B-48EC-3CE43A21418C}"/>
              </a:ext>
            </a:extLst>
          </p:cNvPr>
          <p:cNvPicPr>
            <a:picLocks noChangeAspect="1"/>
          </p:cNvPicPr>
          <p:nvPr/>
        </p:nvPicPr>
        <p:blipFill>
          <a:blip r:embed="rId5"/>
          <a:stretch>
            <a:fillRect/>
          </a:stretch>
        </p:blipFill>
        <p:spPr>
          <a:xfrm>
            <a:off x="7400164" y="4351338"/>
            <a:ext cx="3043677" cy="1780842"/>
          </a:xfrm>
          <a:prstGeom prst="rect">
            <a:avLst/>
          </a:prstGeom>
        </p:spPr>
      </p:pic>
      <p:pic>
        <p:nvPicPr>
          <p:cNvPr id="2054" name="Picture 6" descr="AI in recruitment: What the future holds for businesses and recruiters -  Workable">
            <a:extLst>
              <a:ext uri="{FF2B5EF4-FFF2-40B4-BE49-F238E27FC236}">
                <a16:creationId xmlns:a16="http://schemas.microsoft.com/office/drawing/2014/main" id="{7AFFFFB6-3697-5AAF-ACED-612903A7F62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076149" y="3130323"/>
            <a:ext cx="2763230" cy="15305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940262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32E9EC-4620-4952-2757-C4E2FDBE5A5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871D2C7-2550-F7EF-A63D-F9399E9429E8}"/>
              </a:ext>
            </a:extLst>
          </p:cNvPr>
          <p:cNvSpPr>
            <a:spLocks noGrp="1"/>
          </p:cNvSpPr>
          <p:nvPr>
            <p:ph type="title"/>
          </p:nvPr>
        </p:nvSpPr>
        <p:spPr>
          <a:xfrm>
            <a:off x="260359" y="136526"/>
            <a:ext cx="11742121" cy="1265038"/>
          </a:xfrm>
        </p:spPr>
        <p:txBody>
          <a:bodyPr/>
          <a:lstStyle/>
          <a:p>
            <a:pPr algn="ctr"/>
            <a:r>
              <a:rPr lang="en-US" dirty="0"/>
              <a:t>Impact On Student Candidates</a:t>
            </a:r>
          </a:p>
        </p:txBody>
      </p:sp>
      <p:sp>
        <p:nvSpPr>
          <p:cNvPr id="4" name="Text Placeholder 3">
            <a:extLst>
              <a:ext uri="{FF2B5EF4-FFF2-40B4-BE49-F238E27FC236}">
                <a16:creationId xmlns:a16="http://schemas.microsoft.com/office/drawing/2014/main" id="{BCF59C70-8CF7-863B-8CDA-7B55A9FC002B}"/>
              </a:ext>
            </a:extLst>
          </p:cNvPr>
          <p:cNvSpPr>
            <a:spLocks noGrp="1"/>
          </p:cNvSpPr>
          <p:nvPr>
            <p:ph type="body" idx="2"/>
          </p:nvPr>
        </p:nvSpPr>
        <p:spPr>
          <a:xfrm>
            <a:off x="6096000" y="1173743"/>
            <a:ext cx="5906479" cy="4986403"/>
          </a:xfrm>
        </p:spPr>
        <p:txBody>
          <a:bodyPr/>
          <a:lstStyle/>
          <a:p>
            <a:r>
              <a:rPr lang="en-US" dirty="0"/>
              <a:t>Pros</a:t>
            </a:r>
          </a:p>
          <a:p>
            <a:pPr lvl="1"/>
            <a:r>
              <a:rPr lang="en-US" dirty="0"/>
              <a:t>Efficiency in application process</a:t>
            </a:r>
          </a:p>
          <a:p>
            <a:pPr lvl="1"/>
            <a:r>
              <a:rPr lang="en-US" dirty="0"/>
              <a:t>Interview Prep/Confidence</a:t>
            </a:r>
          </a:p>
          <a:p>
            <a:pPr lvl="1"/>
            <a:r>
              <a:rPr lang="en-US" dirty="0"/>
              <a:t>Automated Searches</a:t>
            </a:r>
          </a:p>
          <a:p>
            <a:r>
              <a:rPr lang="en-US" dirty="0"/>
              <a:t>Cons</a:t>
            </a:r>
          </a:p>
          <a:p>
            <a:pPr lvl="1"/>
            <a:r>
              <a:rPr lang="en-US" dirty="0"/>
              <a:t>Over-reliance on AI</a:t>
            </a:r>
          </a:p>
          <a:p>
            <a:pPr lvl="1"/>
            <a:r>
              <a:rPr lang="en-US" dirty="0"/>
              <a:t>Increased competition</a:t>
            </a:r>
          </a:p>
          <a:p>
            <a:pPr lvl="1"/>
            <a:r>
              <a:rPr lang="en-US" dirty="0"/>
              <a:t>Bias potential </a:t>
            </a:r>
          </a:p>
          <a:p>
            <a:pPr lvl="1"/>
            <a:r>
              <a:rPr lang="en-US" dirty="0"/>
              <a:t>Rejections for real applicants by employer ATS</a:t>
            </a:r>
          </a:p>
          <a:p>
            <a:pPr lvl="1"/>
            <a:r>
              <a:rPr lang="en-US" dirty="0"/>
              <a:t>Impersonal engagement (recorded video interviews)</a:t>
            </a:r>
          </a:p>
        </p:txBody>
      </p:sp>
      <p:sp>
        <p:nvSpPr>
          <p:cNvPr id="5" name="Slide Number Placeholder 4">
            <a:extLst>
              <a:ext uri="{FF2B5EF4-FFF2-40B4-BE49-F238E27FC236}">
                <a16:creationId xmlns:a16="http://schemas.microsoft.com/office/drawing/2014/main" id="{F8227E77-57CB-9237-093C-18BD90EE965D}"/>
              </a:ext>
            </a:extLst>
          </p:cNvPr>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200" b="0" i="0" u="none" strike="noStrike" kern="0" cap="none" spc="0" normalizeH="0" baseline="0" noProof="0" smtClean="0">
                <a:ln>
                  <a:noFill/>
                </a:ln>
                <a:solidFill>
                  <a:srgbClr val="FFFFFF"/>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16</a:t>
            </a:fld>
            <a:endParaRPr kumimoji="0" lang="en-US" sz="1200" b="0" i="0" u="none" strike="noStrike" kern="0" cap="none" spc="0" normalizeH="0" baseline="0" noProof="0">
              <a:ln>
                <a:noFill/>
              </a:ln>
              <a:solidFill>
                <a:srgbClr val="FFFFFF"/>
              </a:solidFill>
              <a:effectLst/>
              <a:uLnTx/>
              <a:uFillTx/>
              <a:latin typeface="Arial"/>
              <a:cs typeface="Arial"/>
              <a:sym typeface="Arial"/>
            </a:endParaRPr>
          </a:p>
        </p:txBody>
      </p:sp>
      <p:pic>
        <p:nvPicPr>
          <p:cNvPr id="8" name="Picture 7" descr="Infographic 3">
            <a:extLst>
              <a:ext uri="{FF2B5EF4-FFF2-40B4-BE49-F238E27FC236}">
                <a16:creationId xmlns:a16="http://schemas.microsoft.com/office/drawing/2014/main" id="{D952D01B-89C9-6926-6334-D5747770500A}"/>
              </a:ext>
            </a:extLst>
          </p:cNvPr>
          <p:cNvPicPr>
            <a:picLocks noChangeAspect="1"/>
          </p:cNvPicPr>
          <p:nvPr/>
        </p:nvPicPr>
        <p:blipFill>
          <a:blip r:embed="rId3"/>
          <a:stretch>
            <a:fillRect/>
          </a:stretch>
        </p:blipFill>
        <p:spPr>
          <a:xfrm>
            <a:off x="814192" y="1173743"/>
            <a:ext cx="4986403" cy="4986403"/>
          </a:xfrm>
          <a:prstGeom prst="rect">
            <a:avLst/>
          </a:prstGeom>
        </p:spPr>
      </p:pic>
    </p:spTree>
    <p:extLst>
      <p:ext uri="{BB962C8B-B14F-4D97-AF65-F5344CB8AC3E}">
        <p14:creationId xmlns:p14="http://schemas.microsoft.com/office/powerpoint/2010/main" val="2795128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3D rendering of a supermassive black hole, in the foreground against a galaxy and starry sky">
            <a:extLst>
              <a:ext uri="{FF2B5EF4-FFF2-40B4-BE49-F238E27FC236}">
                <a16:creationId xmlns:a16="http://schemas.microsoft.com/office/drawing/2014/main" id="{A21EE2A2-9388-511F-BC35-9EDEC8518B9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6430" b="8930"/>
          <a:stretch>
            <a:fillRect/>
          </a:stretch>
        </p:blipFill>
        <p:spPr bwMode="auto">
          <a:xfrm>
            <a:off x="0" y="0"/>
            <a:ext cx="12192000" cy="68797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565608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B40EACF0-9E5D-0874-4ABF-D17CA4DE2622}"/>
              </a:ext>
            </a:extLst>
          </p:cNvPr>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200" b="0" i="0" u="none" strike="noStrike" kern="0" cap="none" spc="0" normalizeH="0" baseline="0" noProof="0" smtClean="0">
                <a:ln>
                  <a:noFill/>
                </a:ln>
                <a:solidFill>
                  <a:srgbClr val="FFFFFF"/>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18</a:t>
            </a:fld>
            <a:endParaRPr kumimoji="0" lang="en-US" sz="1200" b="0" i="0" u="none" strike="noStrike" kern="0" cap="none" spc="0" normalizeH="0" baseline="0" noProof="0">
              <a:ln>
                <a:noFill/>
              </a:ln>
              <a:solidFill>
                <a:srgbClr val="FFFFFF"/>
              </a:solidFill>
              <a:effectLst/>
              <a:uLnTx/>
              <a:uFillTx/>
              <a:latin typeface="Arial"/>
              <a:cs typeface="Arial"/>
              <a:sym typeface="Arial"/>
            </a:endParaRPr>
          </a:p>
        </p:txBody>
      </p:sp>
      <p:sp>
        <p:nvSpPr>
          <p:cNvPr id="9" name="Title 1">
            <a:extLst>
              <a:ext uri="{FF2B5EF4-FFF2-40B4-BE49-F238E27FC236}">
                <a16:creationId xmlns:a16="http://schemas.microsoft.com/office/drawing/2014/main" id="{42F749CD-F485-3749-CEE1-332F7A4D5DEC}"/>
              </a:ext>
            </a:extLst>
          </p:cNvPr>
          <p:cNvSpPr>
            <a:spLocks noGrp="1"/>
          </p:cNvSpPr>
          <p:nvPr>
            <p:ph type="title"/>
          </p:nvPr>
        </p:nvSpPr>
        <p:spPr>
          <a:xfrm>
            <a:off x="224938" y="219297"/>
            <a:ext cx="11742121" cy="1265038"/>
          </a:xfrm>
        </p:spPr>
        <p:txBody>
          <a:bodyPr/>
          <a:lstStyle/>
          <a:p>
            <a:pPr algn="ctr"/>
            <a:r>
              <a:rPr lang="en-US" dirty="0"/>
              <a:t>2026 Job Outlook Spring Update</a:t>
            </a:r>
          </a:p>
        </p:txBody>
      </p:sp>
      <p:pic>
        <p:nvPicPr>
          <p:cNvPr id="11" name="Picture 10">
            <a:extLst>
              <a:ext uri="{FF2B5EF4-FFF2-40B4-BE49-F238E27FC236}">
                <a16:creationId xmlns:a16="http://schemas.microsoft.com/office/drawing/2014/main" id="{4447C809-83A7-E73F-87B3-AAA59404E8A8}"/>
              </a:ext>
            </a:extLst>
          </p:cNvPr>
          <p:cNvPicPr>
            <a:picLocks noChangeAspect="1"/>
          </p:cNvPicPr>
          <p:nvPr/>
        </p:nvPicPr>
        <p:blipFill>
          <a:blip r:embed="rId3"/>
          <a:stretch>
            <a:fillRect/>
          </a:stretch>
        </p:blipFill>
        <p:spPr>
          <a:xfrm>
            <a:off x="431100" y="1987155"/>
            <a:ext cx="11329796" cy="3649557"/>
          </a:xfrm>
          <a:prstGeom prst="rect">
            <a:avLst/>
          </a:prstGeom>
        </p:spPr>
      </p:pic>
    </p:spTree>
    <p:extLst>
      <p:ext uri="{BB962C8B-B14F-4D97-AF65-F5344CB8AC3E}">
        <p14:creationId xmlns:p14="http://schemas.microsoft.com/office/powerpoint/2010/main" val="16579824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nfographic 3">
            <a:extLst>
              <a:ext uri="{FF2B5EF4-FFF2-40B4-BE49-F238E27FC236}">
                <a16:creationId xmlns:a16="http://schemas.microsoft.com/office/drawing/2014/main" id="{AFE854F5-B4B1-AEE3-D03B-BF1896E99755}"/>
              </a:ext>
            </a:extLst>
          </p:cNvPr>
          <p:cNvPicPr>
            <a:picLocks noChangeAspect="1"/>
          </p:cNvPicPr>
          <p:nvPr/>
        </p:nvPicPr>
        <p:blipFill>
          <a:blip r:embed="rId3"/>
          <a:stretch>
            <a:fillRect/>
          </a:stretch>
        </p:blipFill>
        <p:spPr>
          <a:xfrm>
            <a:off x="692062" y="1027905"/>
            <a:ext cx="5166987" cy="5166987"/>
          </a:xfrm>
          <a:prstGeom prst="rect">
            <a:avLst/>
          </a:prstGeom>
        </p:spPr>
      </p:pic>
      <p:pic>
        <p:nvPicPr>
          <p:cNvPr id="5" name="Picture 4" descr="Infographic 1">
            <a:extLst>
              <a:ext uri="{FF2B5EF4-FFF2-40B4-BE49-F238E27FC236}">
                <a16:creationId xmlns:a16="http://schemas.microsoft.com/office/drawing/2014/main" id="{0B2AFA21-54C2-DCE3-FCD2-8A6A5F64B502}"/>
              </a:ext>
            </a:extLst>
          </p:cNvPr>
          <p:cNvPicPr>
            <a:picLocks noChangeAspect="1"/>
          </p:cNvPicPr>
          <p:nvPr/>
        </p:nvPicPr>
        <p:blipFill>
          <a:blip r:embed="rId4"/>
          <a:stretch>
            <a:fillRect/>
          </a:stretch>
        </p:blipFill>
        <p:spPr>
          <a:xfrm>
            <a:off x="6581384" y="1027905"/>
            <a:ext cx="5166987" cy="5166987"/>
          </a:xfrm>
          <a:prstGeom prst="rect">
            <a:avLst/>
          </a:prstGeom>
        </p:spPr>
      </p:pic>
    </p:spTree>
    <p:extLst>
      <p:ext uri="{BB962C8B-B14F-4D97-AF65-F5344CB8AC3E}">
        <p14:creationId xmlns:p14="http://schemas.microsoft.com/office/powerpoint/2010/main" val="1717885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57"/>
        <p:cNvGrpSpPr/>
        <p:nvPr/>
      </p:nvGrpSpPr>
      <p:grpSpPr>
        <a:xfrm>
          <a:off x="0" y="0"/>
          <a:ext cx="0" cy="0"/>
          <a:chOff x="0" y="0"/>
          <a:chExt cx="0" cy="0"/>
        </a:xfrm>
      </p:grpSpPr>
      <p:sp>
        <p:nvSpPr>
          <p:cNvPr id="258" name="Google Shape;258;p1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Arial"/>
              <a:buNone/>
            </a:pPr>
            <a:r>
              <a:rPr lang="en-US" sz="4400"/>
              <a:t>Questions</a:t>
            </a:r>
            <a:endParaRPr sz="4400"/>
          </a:p>
        </p:txBody>
      </p:sp>
      <p:sp>
        <p:nvSpPr>
          <p:cNvPr id="259" name="Google Shape;259;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200" b="0" i="0" u="none" strike="noStrike" kern="0" cap="none" spc="0" normalizeH="0" baseline="0" noProof="0">
                <a:ln>
                  <a:noFill/>
                </a:ln>
                <a:solidFill>
                  <a:srgbClr val="FFFFFF"/>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20</a:t>
            </a:fld>
            <a:endParaRPr kumimoji="0" sz="1200" b="0" i="0" u="none" strike="noStrike" kern="0" cap="none" spc="0" normalizeH="0" baseline="0" noProof="0">
              <a:ln>
                <a:noFill/>
              </a:ln>
              <a:solidFill>
                <a:srgbClr val="FFFFFF"/>
              </a:solidFill>
              <a:effectLst/>
              <a:uLnTx/>
              <a:uFillTx/>
              <a:latin typeface="Arial"/>
              <a:cs typeface="Arial"/>
              <a:sym typeface="Arial"/>
            </a:endParaRPr>
          </a:p>
        </p:txBody>
      </p:sp>
      <p:pic>
        <p:nvPicPr>
          <p:cNvPr id="260" name="Google Shape;260;p17"/>
          <p:cNvPicPr preferRelativeResize="0"/>
          <p:nvPr/>
        </p:nvPicPr>
        <p:blipFill rotWithShape="1">
          <a:blip r:embed="rId3">
            <a:alphaModFix/>
          </a:blip>
          <a:srcRect/>
          <a:stretch/>
        </p:blipFill>
        <p:spPr>
          <a:xfrm>
            <a:off x="-119270" y="1449853"/>
            <a:ext cx="12311270" cy="3860096"/>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A6B228-0D0C-7886-C500-0984DFF40D0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FE157A1-83DC-DFA7-4807-7A6D86F54746}"/>
              </a:ext>
            </a:extLst>
          </p:cNvPr>
          <p:cNvSpPr>
            <a:spLocks noGrp="1"/>
          </p:cNvSpPr>
          <p:nvPr>
            <p:ph type="title"/>
          </p:nvPr>
        </p:nvSpPr>
        <p:spPr>
          <a:xfrm>
            <a:off x="1371600" y="685800"/>
            <a:ext cx="9367736" cy="1485900"/>
          </a:xfrm>
        </p:spPr>
        <p:txBody>
          <a:bodyPr/>
          <a:lstStyle/>
          <a:p>
            <a:r>
              <a:rPr lang="en-US" dirty="0">
                <a:latin typeface="Arial"/>
                <a:ea typeface="Arial"/>
                <a:cs typeface="Arial"/>
                <a:sym typeface="Arial"/>
              </a:rPr>
              <a:t>Discussion – Student Perspective</a:t>
            </a:r>
            <a:endParaRPr lang="en-US" dirty="0"/>
          </a:p>
        </p:txBody>
      </p:sp>
      <p:sp>
        <p:nvSpPr>
          <p:cNvPr id="3" name="Text Placeholder 2">
            <a:extLst>
              <a:ext uri="{FF2B5EF4-FFF2-40B4-BE49-F238E27FC236}">
                <a16:creationId xmlns:a16="http://schemas.microsoft.com/office/drawing/2014/main" id="{C223E12F-066E-0A0C-AC89-0AD811B194CA}"/>
              </a:ext>
            </a:extLst>
          </p:cNvPr>
          <p:cNvSpPr>
            <a:spLocks noGrp="1"/>
          </p:cNvSpPr>
          <p:nvPr>
            <p:ph type="body" idx="1"/>
          </p:nvPr>
        </p:nvSpPr>
        <p:spPr>
          <a:xfrm>
            <a:off x="1371600" y="1819072"/>
            <a:ext cx="9047408" cy="3581400"/>
          </a:xfrm>
        </p:spPr>
        <p:txBody>
          <a:bodyPr>
            <a:normAutofit/>
          </a:bodyPr>
          <a:lstStyle/>
          <a:p>
            <a:pPr lvl="0"/>
            <a:r>
              <a:rPr lang="en-US" dirty="0"/>
              <a:t>What are the most effective approaches for engaging and recruiting today’s ILR students and recent graduates?</a:t>
            </a:r>
          </a:p>
          <a:p>
            <a:pPr lvl="0"/>
            <a:r>
              <a:rPr lang="en-US" dirty="0"/>
              <a:t>What experiences and development opportunities are students seeking from employers, such as mentoring, rotational experiences, learning programs, and career mobility?</a:t>
            </a:r>
          </a:p>
          <a:p>
            <a:pPr lvl="0"/>
            <a:r>
              <a:rPr lang="en-US" dirty="0"/>
              <a:t>How important are flexibility, workplace culture, purpose, and well-being in students’ employment decisions?</a:t>
            </a:r>
          </a:p>
          <a:p>
            <a:pPr lvl="0"/>
            <a:r>
              <a:rPr lang="en-US" dirty="0"/>
              <a:t>How are students assessing employers’ use of AI and technology in the recruiting process and workplace?</a:t>
            </a:r>
          </a:p>
          <a:p>
            <a:endParaRPr lang="en-US" dirty="0"/>
          </a:p>
        </p:txBody>
      </p:sp>
      <p:sp>
        <p:nvSpPr>
          <p:cNvPr id="4" name="Slide Number Placeholder 3">
            <a:extLst>
              <a:ext uri="{FF2B5EF4-FFF2-40B4-BE49-F238E27FC236}">
                <a16:creationId xmlns:a16="http://schemas.microsoft.com/office/drawing/2014/main" id="{6E764EA8-0564-56CB-0994-05BD3E3CC917}"/>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21</a:t>
            </a:fld>
            <a:endParaRPr lang="en-US"/>
          </a:p>
        </p:txBody>
      </p:sp>
    </p:spTree>
    <p:extLst>
      <p:ext uri="{BB962C8B-B14F-4D97-AF65-F5344CB8AC3E}">
        <p14:creationId xmlns:p14="http://schemas.microsoft.com/office/powerpoint/2010/main" val="190789084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149057" y="535789"/>
            <a:ext cx="9202344" cy="456535"/>
          </a:xfrm>
          <a:prstGeom prst="rect">
            <a:avLst/>
          </a:prstGeom>
        </p:spPr>
        <p:txBody>
          <a:bodyPr vert="horz" wrap="square" lIns="0" tIns="12700" rIns="0" bIns="0" rtlCol="0">
            <a:spAutoFit/>
          </a:bodyPr>
          <a:lstStyle/>
          <a:p>
            <a:pPr marL="12700">
              <a:lnSpc>
                <a:spcPct val="100000"/>
              </a:lnSpc>
              <a:spcBef>
                <a:spcPts val="100"/>
              </a:spcBef>
            </a:pPr>
            <a:r>
              <a:rPr lang="en-US" sz="2800" spc="-130" dirty="0">
                <a:solidFill>
                  <a:schemeClr val="accent1"/>
                </a:solidFill>
              </a:rPr>
              <a:t>Upcoming CAHRS Events </a:t>
            </a:r>
            <a:r>
              <a:rPr lang="en-US" sz="2000" spc="-130" dirty="0">
                <a:solidFill>
                  <a:schemeClr val="accent1"/>
                </a:solidFill>
              </a:rPr>
              <a:t>(with more to come)</a:t>
            </a:r>
            <a:endParaRPr sz="2800" dirty="0">
              <a:solidFill>
                <a:schemeClr val="accent1"/>
              </a:solidFill>
            </a:endParaRPr>
          </a:p>
        </p:txBody>
      </p:sp>
      <p:sp>
        <p:nvSpPr>
          <p:cNvPr id="7" name="Content Placeholder 6">
            <a:extLst>
              <a:ext uri="{FF2B5EF4-FFF2-40B4-BE49-F238E27FC236}">
                <a16:creationId xmlns:a16="http://schemas.microsoft.com/office/drawing/2014/main" id="{8039C0C0-BA81-8485-56CB-9F369E0620F8}"/>
              </a:ext>
            </a:extLst>
          </p:cNvPr>
          <p:cNvSpPr>
            <a:spLocks noGrp="1"/>
          </p:cNvSpPr>
          <p:nvPr>
            <p:ph sz="half" idx="1"/>
          </p:nvPr>
        </p:nvSpPr>
        <p:spPr>
          <a:xfrm>
            <a:off x="945155" y="1305013"/>
            <a:ext cx="9954493" cy="4434306"/>
          </a:xfrm>
        </p:spPr>
        <p:txBody>
          <a:bodyPr>
            <a:normAutofit fontScale="55000" lnSpcReduction="20000"/>
          </a:bodyPr>
          <a:lstStyle/>
          <a:p>
            <a:pPr marL="101600" indent="0">
              <a:buNone/>
            </a:pPr>
            <a:r>
              <a:rPr lang="en-US" sz="2600" b="1" dirty="0"/>
              <a:t>Working Groups (virtual and in person)</a:t>
            </a:r>
          </a:p>
          <a:p>
            <a:pPr marL="558800" lvl="1" indent="0">
              <a:buNone/>
            </a:pPr>
            <a:endParaRPr lang="en-US" sz="2600" u="sng" dirty="0">
              <a:hlinkClick r:id="rId3"/>
            </a:endParaRPr>
          </a:p>
          <a:p>
            <a:pPr marL="558800" lvl="1" indent="0">
              <a:buNone/>
            </a:pPr>
            <a:r>
              <a:rPr lang="en-US" sz="2600" u="sng" dirty="0">
                <a:hlinkClick r:id="rId3"/>
              </a:rPr>
              <a:t>CAHRS Virtual Working Group: Campus and Early Career HR Recruitment in the Age of AI | September 3 </a:t>
            </a:r>
            <a:endParaRPr lang="en-US" sz="2600" u="sng" dirty="0"/>
          </a:p>
          <a:p>
            <a:pPr marL="558800" lvl="1" indent="0">
              <a:buNone/>
            </a:pPr>
            <a:endParaRPr lang="en-US" sz="2600" dirty="0"/>
          </a:p>
          <a:p>
            <a:pPr marL="558800" lvl="1" indent="0">
              <a:buNone/>
            </a:pPr>
            <a:r>
              <a:rPr lang="en-US" sz="2600" u="sng" dirty="0">
                <a:hlinkClick r:id="rId4"/>
              </a:rPr>
              <a:t>CAHRS In-Person Working Group: The Evolving Landscape of Employee Relations | October 28 | ILR NYC Conference Center</a:t>
            </a:r>
            <a:endParaRPr lang="en-US" sz="2600" u="sng" dirty="0"/>
          </a:p>
          <a:p>
            <a:pPr marL="558800" lvl="1" indent="0">
              <a:buNone/>
            </a:pPr>
            <a:endParaRPr lang="en-US" sz="2600" dirty="0"/>
          </a:p>
          <a:p>
            <a:pPr marL="558800" lvl="1" indent="0">
              <a:buNone/>
            </a:pPr>
            <a:r>
              <a:rPr lang="en-US" sz="2600" u="sng" dirty="0">
                <a:hlinkClick r:id="rId5"/>
              </a:rPr>
              <a:t>CAHRS Virtual Working Group - HR for HR: Building the Future-Ready HR Function | November 5</a:t>
            </a:r>
            <a:endParaRPr lang="en-US" sz="2600" dirty="0"/>
          </a:p>
          <a:p>
            <a:pPr marL="101600" indent="0">
              <a:buNone/>
            </a:pPr>
            <a:endParaRPr lang="en-US" sz="2600" dirty="0"/>
          </a:p>
          <a:p>
            <a:pPr marL="101600" indent="0">
              <a:buNone/>
            </a:pPr>
            <a:r>
              <a:rPr lang="en-US" sz="2600" b="1" dirty="0"/>
              <a:t>CAHRScasts (webcasts)</a:t>
            </a:r>
          </a:p>
          <a:p>
            <a:pPr marL="558800" lvl="1" indent="0">
              <a:buNone/>
            </a:pPr>
            <a:r>
              <a:rPr lang="en-US" sz="2600" dirty="0"/>
              <a:t>CAHRScast Series - AI Applications in Talent Management: Opportunities, Challenges, &amp; Future Directions</a:t>
            </a:r>
          </a:p>
          <a:p>
            <a:pPr marL="558800" lvl="1" indent="0">
              <a:buNone/>
            </a:pPr>
            <a:r>
              <a:rPr lang="en-US" sz="2600" u="sng" dirty="0">
                <a:hlinkClick r:id="rId6"/>
              </a:rPr>
              <a:t>September 23, October 21, and November 18: 1:00-1:30 pm (ET) | View details and Register</a:t>
            </a:r>
            <a:endParaRPr lang="en-US" sz="2600" dirty="0"/>
          </a:p>
          <a:p>
            <a:pPr marL="558800" lvl="1" indent="0">
              <a:buNone/>
            </a:pPr>
            <a:endParaRPr lang="en-US" sz="2600" i="1" dirty="0"/>
          </a:p>
          <a:p>
            <a:pPr marL="101600" indent="0">
              <a:buNone/>
            </a:pPr>
            <a:r>
              <a:rPr lang="en-US" sz="2600" b="1" i="1" dirty="0"/>
              <a:t>Fall Signature Event Dates:</a:t>
            </a:r>
          </a:p>
          <a:p>
            <a:pPr marL="101600" indent="0">
              <a:buNone/>
            </a:pPr>
            <a:r>
              <a:rPr lang="en-US" sz="2600" b="1" dirty="0"/>
              <a:t>CAHRS Executive Roundtables (in-person)</a:t>
            </a:r>
          </a:p>
          <a:p>
            <a:pPr marL="558800" lvl="1" indent="0">
              <a:buNone/>
            </a:pPr>
            <a:r>
              <a:rPr lang="en-US" sz="2600" u="sng" dirty="0">
                <a:hlinkClick r:id="rId7"/>
              </a:rPr>
              <a:t>September 10-11, 2026 | Ithaca, NY | For more information, visit CAHRS Executive Roundtables Fall 2026</a:t>
            </a:r>
            <a:endParaRPr lang="en-US" sz="2600" dirty="0"/>
          </a:p>
          <a:p>
            <a:pPr marL="101600" indent="0">
              <a:buNone/>
            </a:pPr>
            <a:r>
              <a:rPr lang="en-US" sz="2600" dirty="0"/>
              <a:t> </a:t>
            </a:r>
          </a:p>
          <a:p>
            <a:pPr marL="101600" indent="0">
              <a:buNone/>
            </a:pPr>
            <a:r>
              <a:rPr lang="en-US" sz="2600" b="1" dirty="0"/>
              <a:t>CAHRS Fall Partner Meeting (in-person)</a:t>
            </a:r>
          </a:p>
          <a:p>
            <a:pPr marL="558800" lvl="1" indent="0">
              <a:buNone/>
            </a:pPr>
            <a:r>
              <a:rPr lang="en-US" sz="2600" u="sng" dirty="0">
                <a:hlinkClick r:id="rId8"/>
              </a:rPr>
              <a:t>October 21-22, 2026 | Ithaca, NY | View full program details and register: CAHRS Partner Meeting</a:t>
            </a:r>
            <a:r>
              <a:rPr lang="en-US" sz="2600" dirty="0"/>
              <a:t> </a:t>
            </a:r>
          </a:p>
          <a:p>
            <a:pPr marL="101600" indent="0">
              <a:buNone/>
            </a:pPr>
            <a:r>
              <a:rPr lang="en-US" sz="2600" dirty="0"/>
              <a:t> </a:t>
            </a:r>
          </a:p>
          <a:p>
            <a:pPr marL="101600" indent="0">
              <a:buNone/>
            </a:pPr>
            <a:r>
              <a:rPr lang="en-US" sz="2600" b="1" dirty="0"/>
              <a:t>CAHRS &amp; Center for Strategic and Human Capital Research Joint Partner Meeting (in-person</a:t>
            </a:r>
            <a:r>
              <a:rPr lang="en-US" sz="2600" dirty="0"/>
              <a:t>)</a:t>
            </a:r>
          </a:p>
          <a:p>
            <a:pPr marL="558800" lvl="1" indent="0">
              <a:buNone/>
            </a:pPr>
            <a:r>
              <a:rPr lang="en-US" sz="2600" u="sng" dirty="0">
                <a:hlinkClick r:id="rId9"/>
              </a:rPr>
              <a:t>April 28, 2027 | Taipei |View full program details and register: Joint Partner Meeting</a:t>
            </a:r>
            <a:endParaRPr lang="en-US" sz="2600" dirty="0"/>
          </a:p>
          <a:p>
            <a:pPr marL="0" indent="0" defTabSz="457200">
              <a:lnSpc>
                <a:spcPct val="100000"/>
              </a:lnSpc>
              <a:spcBef>
                <a:spcPts val="0"/>
              </a:spcBef>
              <a:spcAft>
                <a:spcPts val="0"/>
              </a:spcAft>
              <a:buNone/>
              <a:defRPr/>
            </a:pPr>
            <a:endParaRPr kumimoji="0" lang="en-US" sz="2800" b="0" i="0" u="none" strike="noStrike" kern="1200" cap="none" spc="0" normalizeH="0" baseline="0" noProof="0" dirty="0">
              <a:ln>
                <a:noFill/>
              </a:ln>
              <a:solidFill>
                <a:srgbClr val="000000"/>
              </a:solidFill>
              <a:effectLst/>
              <a:uLnTx/>
              <a:uFillTx/>
              <a:latin typeface="Arial" panose="020B0604020202020204"/>
              <a:ea typeface="+mn-ea"/>
              <a:cs typeface="+mn-cs"/>
            </a:endParaRPr>
          </a:p>
          <a:p>
            <a:pPr marL="0" indent="0" defTabSz="457200">
              <a:lnSpc>
                <a:spcPct val="100000"/>
              </a:lnSpc>
              <a:spcBef>
                <a:spcPts val="0"/>
              </a:spcBef>
              <a:spcAft>
                <a:spcPts val="0"/>
              </a:spcAft>
              <a:buNone/>
              <a:defRPr/>
            </a:pPr>
            <a:endParaRPr lang="en-US" sz="1800" dirty="0">
              <a:solidFill>
                <a:srgbClr val="000000"/>
              </a:solidFill>
              <a:latin typeface="Arial" panose="020B0604020202020204"/>
            </a:endParaRPr>
          </a:p>
          <a:p>
            <a:pPr marL="0" indent="0" defTabSz="457200">
              <a:lnSpc>
                <a:spcPct val="100000"/>
              </a:lnSpc>
              <a:spcBef>
                <a:spcPts val="0"/>
              </a:spcBef>
              <a:spcAft>
                <a:spcPts val="0"/>
              </a:spcAft>
              <a:buNone/>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a:p>
            <a:endParaRPr lang="en-US" dirty="0"/>
          </a:p>
        </p:txBody>
      </p:sp>
      <p:sp>
        <p:nvSpPr>
          <p:cNvPr id="5" name="TextBox 4">
            <a:extLst>
              <a:ext uri="{FF2B5EF4-FFF2-40B4-BE49-F238E27FC236}">
                <a16:creationId xmlns:a16="http://schemas.microsoft.com/office/drawing/2014/main" id="{01934977-AAC2-4537-8EA6-FC64B12F0BD2}"/>
              </a:ext>
            </a:extLst>
          </p:cNvPr>
          <p:cNvSpPr txBox="1"/>
          <p:nvPr/>
        </p:nvSpPr>
        <p:spPr>
          <a:xfrm>
            <a:off x="1196828" y="5846370"/>
            <a:ext cx="9798343" cy="400110"/>
          </a:xfrm>
          <a:prstGeom prst="rect">
            <a:avLst/>
          </a:prstGeom>
          <a:noFill/>
          <a:ln w="38100">
            <a:solidFill>
              <a:schemeClr val="tx1"/>
            </a:solidFill>
          </a:ln>
        </p:spPr>
        <p:txBody>
          <a:bodyPr wrap="square" rtlCol="0">
            <a:spAutoFit/>
          </a:bodyPr>
          <a:lstStyle/>
          <a:p>
            <a:pPr algn="ctr"/>
            <a:r>
              <a:rPr lang="en-US" sz="2000" b="1" dirty="0"/>
              <a:t>Learn More &amp; Register: </a:t>
            </a:r>
            <a:r>
              <a:rPr lang="en-US" sz="2000" b="1" dirty="0">
                <a:hlinkClick r:id="rId10"/>
              </a:rPr>
              <a:t>ilr.cornell.edu/</a:t>
            </a:r>
            <a:r>
              <a:rPr lang="en-US" sz="2000" b="1" dirty="0" err="1">
                <a:hlinkClick r:id="rId10"/>
              </a:rPr>
              <a:t>cahrs</a:t>
            </a:r>
            <a:r>
              <a:rPr lang="en-US" sz="2000" b="1" dirty="0">
                <a:hlinkClick r:id="rId10"/>
              </a:rPr>
              <a:t>/events</a:t>
            </a:r>
            <a:endParaRPr lang="en-US" sz="2000" b="1" dirty="0">
              <a:solidFill>
                <a:schemeClr val="accent1"/>
              </a:solidFill>
            </a:endParaRPr>
          </a:p>
        </p:txBody>
      </p:sp>
      <p:sp>
        <p:nvSpPr>
          <p:cNvPr id="3" name="Slide Number Placeholder 2">
            <a:extLst>
              <a:ext uri="{FF2B5EF4-FFF2-40B4-BE49-F238E27FC236}">
                <a16:creationId xmlns:a16="http://schemas.microsoft.com/office/drawing/2014/main" id="{561E593C-54C5-554E-B65E-9CF476334B11}"/>
              </a:ext>
            </a:extLst>
          </p:cNvPr>
          <p:cNvSpPr>
            <a:spLocks noGrp="1"/>
          </p:cNvSpPr>
          <p:nvPr>
            <p:ph type="sldNum" idx="12"/>
          </p:nvPr>
        </p:nvSpPr>
        <p:spPr>
          <a:xfrm>
            <a:off x="8565648" y="6356350"/>
            <a:ext cx="1994402" cy="365125"/>
          </a:xfrm>
        </p:spPr>
        <p:txBody>
          <a:bodyPr/>
          <a:lstStyle/>
          <a:p>
            <a:pPr marL="0" lvl="0" indent="0" algn="r" rtl="0">
              <a:spcBef>
                <a:spcPts val="0"/>
              </a:spcBef>
              <a:spcAft>
                <a:spcPts val="0"/>
              </a:spcAft>
              <a:buNone/>
            </a:pPr>
            <a:fld id="{00000000-1234-1234-1234-123412341234}" type="slidenum">
              <a:rPr lang="en-US" smtClean="0"/>
              <a:t>22</a:t>
            </a:fld>
            <a:endParaRPr lang="en-US" dirty="0"/>
          </a:p>
        </p:txBody>
      </p:sp>
    </p:spTree>
    <p:extLst>
      <p:ext uri="{BB962C8B-B14F-4D97-AF65-F5344CB8AC3E}">
        <p14:creationId xmlns:p14="http://schemas.microsoft.com/office/powerpoint/2010/main" val="195849305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606"/>
        <p:cNvGrpSpPr/>
        <p:nvPr/>
      </p:nvGrpSpPr>
      <p:grpSpPr>
        <a:xfrm>
          <a:off x="0" y="0"/>
          <a:ext cx="0" cy="0"/>
          <a:chOff x="0" y="0"/>
          <a:chExt cx="0" cy="0"/>
        </a:xfrm>
      </p:grpSpPr>
      <p:sp>
        <p:nvSpPr>
          <p:cNvPr id="607" name="Google Shape;607;p73"/>
          <p:cNvSpPr txBox="1">
            <a:spLocks noGrp="1"/>
          </p:cNvSpPr>
          <p:nvPr>
            <p:ph type="title"/>
          </p:nvPr>
        </p:nvSpPr>
        <p:spPr>
          <a:xfrm>
            <a:off x="1717209" y="2491631"/>
            <a:ext cx="4149000" cy="1865700"/>
          </a:xfrm>
          <a:prstGeom prst="rect">
            <a:avLst/>
          </a:prstGeom>
          <a:noFill/>
          <a:ln>
            <a:noFill/>
          </a:ln>
        </p:spPr>
        <p:txBody>
          <a:bodyPr spcFirstLastPara="1" wrap="square" lIns="91425" tIns="45700" rIns="91425" bIns="45700" anchor="t" anchorCtr="0">
            <a:noAutofit/>
          </a:bodyPr>
          <a:lstStyle/>
          <a:p>
            <a:pPr marL="0" lvl="0" indent="0" algn="l" rtl="0">
              <a:lnSpc>
                <a:spcPct val="84000"/>
              </a:lnSpc>
              <a:spcBef>
                <a:spcPts val="0"/>
              </a:spcBef>
              <a:spcAft>
                <a:spcPts val="0"/>
              </a:spcAft>
              <a:buClr>
                <a:schemeClr val="lt1"/>
              </a:buClr>
              <a:buSzPts val="6000"/>
              <a:buFont typeface="Arial Black"/>
              <a:buNone/>
            </a:pPr>
            <a:r>
              <a:rPr lang="en-US"/>
              <a:t>THANK YOU</a:t>
            </a:r>
            <a:endParaRPr/>
          </a:p>
        </p:txBody>
      </p:sp>
      <p:sp>
        <p:nvSpPr>
          <p:cNvPr id="608" name="Google Shape;608;p73"/>
          <p:cNvSpPr txBox="1">
            <a:spLocks noGrp="1"/>
          </p:cNvSpPr>
          <p:nvPr>
            <p:ph type="body" idx="1"/>
          </p:nvPr>
        </p:nvSpPr>
        <p:spPr>
          <a:xfrm>
            <a:off x="1763313" y="4561053"/>
            <a:ext cx="4017600" cy="810900"/>
          </a:xfrm>
          <a:prstGeom prst="rect">
            <a:avLst/>
          </a:prstGeom>
          <a:noFill/>
          <a:ln>
            <a:noFill/>
          </a:ln>
        </p:spPr>
        <p:txBody>
          <a:bodyPr spcFirstLastPara="1" wrap="square" lIns="91425" tIns="45700" rIns="91425" bIns="45700" anchor="b" anchorCtr="0">
            <a:normAutofit/>
          </a:bodyPr>
          <a:lstStyle/>
          <a:p>
            <a:pPr marL="0" lvl="0" indent="0" algn="l" rtl="0">
              <a:lnSpc>
                <a:spcPct val="113000"/>
              </a:lnSpc>
              <a:spcBef>
                <a:spcPts val="0"/>
              </a:spcBef>
              <a:spcAft>
                <a:spcPts val="0"/>
              </a:spcAft>
              <a:buClr>
                <a:schemeClr val="lt1"/>
              </a:buClr>
              <a:buSzPts val="1600"/>
              <a:buNone/>
            </a:pPr>
            <a:r>
              <a:rPr lang="en-US" sz="1500" dirty="0"/>
              <a:t>Beth Flynn-Ferry</a:t>
            </a:r>
            <a:br>
              <a:rPr lang="en-US" dirty="0"/>
            </a:br>
            <a:r>
              <a:rPr lang="en-US" sz="1500" dirty="0">
                <a:latin typeface="Roboto"/>
                <a:ea typeface="Roboto"/>
                <a:cs typeface="Roboto"/>
                <a:sym typeface="Roboto"/>
              </a:rPr>
              <a:t>beth.flynn-ferry@cornell.edu</a:t>
            </a:r>
            <a:endParaRPr dirty="0"/>
          </a:p>
        </p:txBody>
      </p:sp>
    </p:spTree>
  </p:cSld>
  <p:clrMapOvr>
    <a:masterClrMapping/>
  </p:clrMapOvr>
</p:sld>
</file>

<file path=ppt/theme/theme1.xml><?xml version="1.0" encoding="utf-8"?>
<a:theme xmlns:a="http://schemas.openxmlformats.org/drawingml/2006/main" name="Crop">
  <a:themeElements>
    <a:clrScheme name="ILR">
      <a:dk1>
        <a:srgbClr val="000000"/>
      </a:dk1>
      <a:lt1>
        <a:srgbClr val="FFFFFF"/>
      </a:lt1>
      <a:dk2>
        <a:srgbClr val="212121"/>
      </a:dk2>
      <a:lt2>
        <a:srgbClr val="EFEDE3"/>
      </a:lt2>
      <a:accent1>
        <a:srgbClr val="9F2E30"/>
      </a:accent1>
      <a:accent2>
        <a:srgbClr val="8C837B"/>
      </a:accent2>
      <a:accent3>
        <a:srgbClr val="E54847"/>
      </a:accent3>
      <a:accent4>
        <a:srgbClr val="0F2B47"/>
      </a:accent4>
      <a:accent5>
        <a:srgbClr val="B3A877"/>
      </a:accent5>
      <a:accent6>
        <a:srgbClr val="99A298"/>
      </a:accent6>
      <a:hlink>
        <a:srgbClr val="9F2E30"/>
      </a:hlink>
      <a:folHlink>
        <a:srgbClr val="55191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Crop">
  <a:themeElements>
    <a:clrScheme name="ILR">
      <a:dk1>
        <a:srgbClr val="000000"/>
      </a:dk1>
      <a:lt1>
        <a:srgbClr val="FFFFFF"/>
      </a:lt1>
      <a:dk2>
        <a:srgbClr val="212121"/>
      </a:dk2>
      <a:lt2>
        <a:srgbClr val="EFEDE3"/>
      </a:lt2>
      <a:accent1>
        <a:srgbClr val="9F2E30"/>
      </a:accent1>
      <a:accent2>
        <a:srgbClr val="8C837B"/>
      </a:accent2>
      <a:accent3>
        <a:srgbClr val="E54847"/>
      </a:accent3>
      <a:accent4>
        <a:srgbClr val="0F2B47"/>
      </a:accent4>
      <a:accent5>
        <a:srgbClr val="B3A877"/>
      </a:accent5>
      <a:accent6>
        <a:srgbClr val="99A298"/>
      </a:accent6>
      <a:hlink>
        <a:srgbClr val="9F2E30"/>
      </a:hlink>
      <a:folHlink>
        <a:srgbClr val="55191B"/>
      </a:folHlink>
    </a:clrScheme>
    <a:fontScheme name="Arial Black-Arial">
      <a:majorFont>
        <a:latin typeface="Arial Black" panose="020B0A0402010202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rop">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rop" id="{EC9488ED-E761-4D60-9AC4-764D1FE2C171}" vid="{CE19780C-D67D-4C13-9DE9-A52BC3BA51B4}"/>
    </a:ext>
  </a:extLst>
</a:theme>
</file>

<file path=ppt/theme/theme3.xml><?xml version="1.0" encoding="utf-8"?>
<a:theme xmlns:a="http://schemas.openxmlformats.org/drawingml/2006/main" name="Office Theme">
  <a:themeElements>
    <a:clrScheme name="PG New Guidelines">
      <a:dk1>
        <a:srgbClr val="000000"/>
      </a:dk1>
      <a:lt1>
        <a:srgbClr val="FFFFFF"/>
      </a:lt1>
      <a:dk2>
        <a:srgbClr val="003CA5"/>
      </a:dk2>
      <a:lt2>
        <a:srgbClr val="00A3E0"/>
      </a:lt2>
      <a:accent1>
        <a:srgbClr val="FFE300"/>
      </a:accent1>
      <a:accent2>
        <a:srgbClr val="B11B83"/>
      </a:accent2>
      <a:accent3>
        <a:srgbClr val="F178C3"/>
      </a:accent3>
      <a:accent4>
        <a:srgbClr val="00A3E0"/>
      </a:accent4>
      <a:accent5>
        <a:srgbClr val="003CA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Medtronic Theme">
  <a:themeElements>
    <a:clrScheme name="Custom 1">
      <a:dk1>
        <a:srgbClr val="3C3C3C"/>
      </a:dk1>
      <a:lt1>
        <a:sysClr val="window" lastClr="FFFFFF"/>
      </a:lt1>
      <a:dk2>
        <a:srgbClr val="1010EB"/>
      </a:dk2>
      <a:lt2>
        <a:srgbClr val="140F4B"/>
      </a:lt2>
      <a:accent1>
        <a:srgbClr val="0FC9F7"/>
      </a:accent1>
      <a:accent2>
        <a:srgbClr val="00DCB9"/>
      </a:accent2>
      <a:accent3>
        <a:srgbClr val="7ECA2A"/>
      </a:accent3>
      <a:accent4>
        <a:srgbClr val="FFAD00"/>
      </a:accent4>
      <a:accent5>
        <a:srgbClr val="ED002A"/>
      </a:accent5>
      <a:accent6>
        <a:srgbClr val="E5057F"/>
      </a:accent6>
      <a:hlink>
        <a:srgbClr val="1010EB"/>
      </a:hlink>
      <a:folHlink>
        <a:srgbClr val="1010EB"/>
      </a:folHlink>
    </a:clrScheme>
    <a:fontScheme name="medtronic">
      <a:majorFont>
        <a:latin typeface="Avenir Next World"/>
        <a:ea typeface=""/>
        <a:cs typeface=""/>
      </a:majorFont>
      <a:minorFont>
        <a:latin typeface="Avenir Next World"/>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lumMod val="95000"/>
          </a:schemeClr>
        </a:solidFill>
        <a:ln>
          <a:noFill/>
        </a:ln>
      </a:spPr>
      <a:bodyPr lIns="137160" tIns="137160" rIns="137160" bIns="137160" rtlCol="0" anchor="t"/>
      <a:lstStyle>
        <a:defPPr algn="l">
          <a:defRPr sz="1200"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0" rIns="0" bIns="0" rtlCol="0">
        <a:noAutofit/>
      </a:bodyPr>
      <a:lstStyle>
        <a:defPPr algn="l">
          <a:defRPr sz="2000" dirty="0" err="1" smtClean="0"/>
        </a:defPPr>
      </a:lstStyle>
    </a:txDef>
  </a:objectDefaults>
  <a:extraClrSchemeLst/>
  <a:custClrLst>
    <a:custClr name="Purple">
      <a:srgbClr val="C529BB"/>
    </a:custClr>
    <a:custClr name="Purple, Lighter 80%">
      <a:srgbClr val="F4C7F1"/>
    </a:custClr>
    <a:custClr name="Purple, Lighter 40%">
      <a:srgbClr val="E88FE2"/>
    </a:custClr>
    <a:custClr name="Purple, Lighter 60%">
      <a:srgbClr val="DD57D4"/>
    </a:custClr>
    <a:custClr name="Purple, Darker 25%">
      <a:srgbClr val="951F8D"/>
    </a:custClr>
    <a:custClr name="Purple, Darker 50%">
      <a:srgbClr val="63145E"/>
    </a:custClr>
    <a:custClr name="blank">
      <a:srgbClr val="FFFFFF"/>
    </a:custClr>
    <a:custClr name="blank">
      <a:srgbClr val="FFFFFF"/>
    </a:custClr>
    <a:custClr name="blank">
      <a:srgbClr val="FFFFFF"/>
    </a:custClr>
    <a:custClr name="blank">
      <a:srgbClr val="FFFFFF"/>
    </a:custClr>
    <a:custClr name="Lavender">
      <a:srgbClr val="654BDD"/>
    </a:custClr>
    <a:custClr name="Lavender, Lighter 80%">
      <a:srgbClr val="D9D2F6"/>
    </a:custClr>
    <a:custClr name="Lavender, Lighter 40%">
      <a:srgbClr val="B2A5EE"/>
    </a:custClr>
    <a:custClr name="Lavender, Lighter 60%">
      <a:srgbClr val="8C78E5"/>
    </a:custClr>
    <a:custClr name="Lavender, Darker 25%">
      <a:srgbClr val="3F23BA"/>
    </a:custClr>
    <a:custClr name="Lavender, Darker 50%">
      <a:srgbClr val="2A187C"/>
    </a:custClr>
    <a:custClr name="blank">
      <a:srgbClr val="FFFFFF"/>
    </a:custClr>
    <a:custClr name="blank">
      <a:srgbClr val="FFFFFF"/>
    </a:custClr>
    <a:custClr name="blank">
      <a:srgbClr val="FFFFFF"/>
    </a:custClr>
    <a:custClr name="blank">
      <a:srgbClr val="FFFFFF"/>
    </a:custClr>
    <a:custClr name="Brown">
      <a:srgbClr val="7B4D35"/>
    </a:custClr>
    <a:custClr name="Brown, Lighter 80%">
      <a:srgbClr val="E6D1C5"/>
    </a:custClr>
    <a:custClr name="Brown, Lighter 40%">
      <a:srgbClr val="CDA28B"/>
    </a:custClr>
    <a:custClr name="Brown, Lighter 60%">
      <a:srgbClr val="B47451"/>
    </a:custClr>
    <a:custClr name="Brown, Darker 25%">
      <a:srgbClr val="5E3B28"/>
    </a:custClr>
    <a:custClr name="Brown, Darker 50%">
      <a:srgbClr val="3E271B"/>
    </a:custClr>
    <a:custClr name="blank">
      <a:srgbClr val="FFFFFF"/>
    </a:custClr>
    <a:custClr name="blank">
      <a:srgbClr val="FFFFFF"/>
    </a:custClr>
    <a:custClr name="blank">
      <a:srgbClr val="FFFFFF"/>
    </a:custClr>
    <a:custClr name="blank">
      <a:srgbClr val="FFFFFF"/>
    </a:custClr>
  </a:custClrLst>
  <a:extLst>
    <a:ext uri="{05A4C25C-085E-4340-85A3-A5531E510DB2}">
      <thm15:themeFamily xmlns:thm15="http://schemas.microsoft.com/office/thememl/2012/main" name="doc-temp-all-slides.pptx" id="{356E40B6-7AF8-4239-A607-545C80601A80}" vid="{45F9983B-34F4-44D7-BA92-3041ED7C6052}"/>
    </a:ext>
  </a:extLst>
</a:theme>
</file>

<file path=ppt/theme/theme5.xml><?xml version="1.0" encoding="utf-8"?>
<a:theme xmlns:a="http://schemas.openxmlformats.org/drawingml/2006/main" name="2_Office Theme">
  <a:themeElements>
    <a:clrScheme name="Cornell Official">
      <a:dk1>
        <a:srgbClr val="000000"/>
      </a:dk1>
      <a:lt1>
        <a:srgbClr val="FFFFFF"/>
      </a:lt1>
      <a:dk2>
        <a:srgbClr val="006699"/>
      </a:dk2>
      <a:lt2>
        <a:srgbClr val="E7E6E6"/>
      </a:lt2>
      <a:accent1>
        <a:srgbClr val="B31B1B"/>
      </a:accent1>
      <a:accent2>
        <a:srgbClr val="6EB33F"/>
      </a:accent2>
      <a:accent3>
        <a:srgbClr val="F8981D"/>
      </a:accent3>
      <a:accent4>
        <a:srgbClr val="EF4034"/>
      </a:accent4>
      <a:accent5>
        <a:srgbClr val="073849"/>
      </a:accent5>
      <a:accent6>
        <a:srgbClr val="F7F7F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158</TotalTime>
  <Words>2226</Words>
  <Application>Microsoft Office PowerPoint</Application>
  <PresentationFormat>Widescreen</PresentationFormat>
  <Paragraphs>287</Paragraphs>
  <Slides>23</Slides>
  <Notes>20</Notes>
  <HiddenSlides>0</HiddenSlides>
  <MMClips>0</MMClips>
  <ScaleCrop>false</ScaleCrop>
  <HeadingPairs>
    <vt:vector size="6" baseType="variant">
      <vt:variant>
        <vt:lpstr>Fonts Used</vt:lpstr>
      </vt:variant>
      <vt:variant>
        <vt:i4>19</vt:i4>
      </vt:variant>
      <vt:variant>
        <vt:lpstr>Theme</vt:lpstr>
      </vt:variant>
      <vt:variant>
        <vt:i4>5</vt:i4>
      </vt:variant>
      <vt:variant>
        <vt:lpstr>Slide Titles</vt:lpstr>
      </vt:variant>
      <vt:variant>
        <vt:i4>23</vt:i4>
      </vt:variant>
    </vt:vector>
  </HeadingPairs>
  <TitlesOfParts>
    <vt:vector size="47" baseType="lpstr">
      <vt:lpstr>Helvetica Neue</vt:lpstr>
      <vt:lpstr>Arial</vt:lpstr>
      <vt:lpstr>Noto Sans Symbols</vt:lpstr>
      <vt:lpstr>Avenir Next LT Pro Demi</vt:lpstr>
      <vt:lpstr>Georgia</vt:lpstr>
      <vt:lpstr>Effra</vt:lpstr>
      <vt:lpstr>Avenir Next World</vt:lpstr>
      <vt:lpstr>Libre Franklin</vt:lpstr>
      <vt:lpstr>Montserrat</vt:lpstr>
      <vt:lpstr>Aptos</vt:lpstr>
      <vt:lpstr>Roboto</vt:lpstr>
      <vt:lpstr>Montserrat Medium</vt:lpstr>
      <vt:lpstr>Arial Black</vt:lpstr>
      <vt:lpstr>Avenir Next World Thin</vt:lpstr>
      <vt:lpstr>Avenir Next World Demi</vt:lpstr>
      <vt:lpstr>Calibri</vt:lpstr>
      <vt:lpstr>Effra Light</vt:lpstr>
      <vt:lpstr>Franklin Gothic Book</vt:lpstr>
      <vt:lpstr>Wingdings</vt:lpstr>
      <vt:lpstr>Crop</vt:lpstr>
      <vt:lpstr>1_Crop</vt:lpstr>
      <vt:lpstr>Office Theme</vt:lpstr>
      <vt:lpstr>Medtronic Theme</vt:lpstr>
      <vt:lpstr>2_Office Theme</vt:lpstr>
      <vt:lpstr>Campus &amp; Early Career HR Recruitment in the Age of AI</vt:lpstr>
      <vt:lpstr>PowerPoint Presentation</vt:lpstr>
      <vt:lpstr>A FEW QUICK NOTES</vt:lpstr>
      <vt:lpstr>INTRODUCTIONS (BRIEF)</vt:lpstr>
      <vt:lpstr>Early Career Recruiting  CAHRS  Sept. 2026</vt:lpstr>
      <vt:lpstr>Medtronic</vt:lpstr>
      <vt:lpstr>Medtronic Holistic Campus Recruiting Approach &amp; Disruption from AI </vt:lpstr>
      <vt:lpstr>Ways AI is changing the way recruiting is conducted    </vt:lpstr>
      <vt:lpstr>PowerPoint Presentation</vt:lpstr>
      <vt:lpstr>Discussion – Partner Perspective</vt:lpstr>
      <vt:lpstr>Student Perspective</vt:lpstr>
      <vt:lpstr>New Grad Wish List ‘25-’26 </vt:lpstr>
      <vt:lpstr>Recruiting New Graduates</vt:lpstr>
      <vt:lpstr>Students’ Impression Of AI In Recruiting &amp; In The Workplace</vt:lpstr>
      <vt:lpstr>AI in the search process</vt:lpstr>
      <vt:lpstr>Impact On Student Candidates</vt:lpstr>
      <vt:lpstr>PowerPoint Presentation</vt:lpstr>
      <vt:lpstr>2026 Job Outlook Spring Update</vt:lpstr>
      <vt:lpstr>PowerPoint Presentation</vt:lpstr>
      <vt:lpstr>Questions</vt:lpstr>
      <vt:lpstr>Discussion – Student Perspective</vt:lpstr>
      <vt:lpstr>Upcoming CAHRS Events (with more to come)</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Beth Flynn-Ferry</dc:creator>
  <cp:lastModifiedBy>Beth Flynn-Ferry</cp:lastModifiedBy>
  <cp:revision>4</cp:revision>
  <dcterms:modified xsi:type="dcterms:W3CDTF">2026-09-08T16:51:31Z</dcterms:modified>
</cp:coreProperties>
</file>