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3" r:id="rId2"/>
    <p:sldId id="509" r:id="rId3"/>
    <p:sldId id="1373" r:id="rId4"/>
    <p:sldId id="1561" r:id="rId5"/>
    <p:sldId id="1559" r:id="rId6"/>
    <p:sldId id="664" r:id="rId7"/>
    <p:sldId id="1563" r:id="rId8"/>
    <p:sldId id="1564" r:id="rId9"/>
    <p:sldId id="512" r:id="rId10"/>
    <p:sldId id="626" r:id="rId11"/>
    <p:sldId id="611"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urress" initials="MB" lastIdx="1" clrIdx="0">
    <p:extLst>
      <p:ext uri="{19B8F6BF-5375-455C-9EA6-DF929625EA0E}">
        <p15:presenceInfo xmlns:p15="http://schemas.microsoft.com/office/powerpoint/2012/main" userId="S-1-5-21-1275210071-879983540-725345543-64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6821" autoAdjust="0"/>
  </p:normalViewPr>
  <p:slideViewPr>
    <p:cSldViewPr snapToGrid="0" snapToObjects="1">
      <p:cViewPr varScale="1">
        <p:scale>
          <a:sx n="86" d="100"/>
          <a:sy n="86" d="100"/>
        </p:scale>
        <p:origin x="629"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8" d="100"/>
          <a:sy n="148" d="100"/>
        </p:scale>
        <p:origin x="33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B415A-824B-F44D-9F98-36259D140C66}" type="doc">
      <dgm:prSet loTypeId="urn:microsoft.com/office/officeart/2008/layout/VerticalCurvedList" loCatId="" qsTypeId="urn:microsoft.com/office/officeart/2005/8/quickstyle/simple3" qsCatId="simple" csTypeId="urn:microsoft.com/office/officeart/2005/8/colors/accent1_1" csCatId="accent1" phldr="1"/>
      <dgm:spPr/>
      <dgm:t>
        <a:bodyPr/>
        <a:lstStyle/>
        <a:p>
          <a:endParaRPr lang="en-US"/>
        </a:p>
      </dgm:t>
    </dgm:pt>
    <dgm:pt modelId="{BBF6D6CF-9274-704B-9FB1-B0837235092E}">
      <dgm:prSet phldrT="[Text]" custT="1"/>
      <dgm:spPr/>
      <dgm:t>
        <a:bodyPr/>
        <a:lstStyle/>
        <a:p>
          <a:pPr>
            <a:lnSpc>
              <a:spcPct val="100000"/>
            </a:lnSpc>
            <a:buFont typeface="Wingdings" pitchFamily="2" charset="2"/>
            <a:buChar char="§"/>
          </a:pPr>
          <a:r>
            <a:rPr lang="en-US" sz="1600" dirty="0"/>
            <a:t>HR professionals with 5-8 years of experience who advise business leaders on critical workforce issues:</a:t>
          </a:r>
        </a:p>
        <a:p>
          <a:pPr>
            <a:lnSpc>
              <a:spcPct val="150000"/>
            </a:lnSpc>
            <a:buFont typeface="Wingdings" pitchFamily="2" charset="2"/>
            <a:buChar char="§"/>
          </a:pPr>
          <a:r>
            <a:rPr lang="en-US" sz="1600" dirty="0"/>
            <a:t>HRBPs, HRGs, HR Directors, HR Senior Managers</a:t>
          </a:r>
        </a:p>
      </dgm:t>
    </dgm:pt>
    <dgm:pt modelId="{4FDEFC91-CEFB-2245-A134-401C7C4FA462}" type="parTrans" cxnId="{33DD98BF-7773-7D4B-A50F-C6F71CCC6907}">
      <dgm:prSet/>
      <dgm:spPr/>
      <dgm:t>
        <a:bodyPr/>
        <a:lstStyle/>
        <a:p>
          <a:endParaRPr lang="en-US"/>
        </a:p>
      </dgm:t>
    </dgm:pt>
    <dgm:pt modelId="{8D22F6E1-D777-A244-95F4-61DB71C67711}" type="sibTrans" cxnId="{33DD98BF-7773-7D4B-A50F-C6F71CCC6907}">
      <dgm:prSet/>
      <dgm:spPr/>
      <dgm:t>
        <a:bodyPr/>
        <a:lstStyle/>
        <a:p>
          <a:endParaRPr lang="en-US"/>
        </a:p>
      </dgm:t>
    </dgm:pt>
    <dgm:pt modelId="{2381FD57-8815-6746-9E40-CE9B3E821248}">
      <dgm:prSet phldrT="[Text]" custT="1"/>
      <dgm:spPr/>
      <dgm:t>
        <a:bodyPr/>
        <a:lstStyle/>
        <a:p>
          <a:pPr>
            <a:lnSpc>
              <a:spcPct val="150000"/>
            </a:lnSpc>
            <a:buFont typeface="Arial" panose="020B0604020202020204" pitchFamily="34" charset="0"/>
            <a:buNone/>
          </a:pPr>
          <a:r>
            <a:rPr lang="en-US" sz="1600"/>
            <a:t>Learn frameworks that link people data to business outcomes</a:t>
          </a:r>
        </a:p>
        <a:p>
          <a:pPr>
            <a:lnSpc>
              <a:spcPct val="150000"/>
            </a:lnSpc>
            <a:buFont typeface="Wingdings" pitchFamily="2" charset="2"/>
            <a:buChar char="§"/>
          </a:pPr>
          <a:r>
            <a:rPr lang="en-US" sz="1600"/>
            <a:t>Apply course concepts to a real-life case </a:t>
          </a:r>
        </a:p>
        <a:p>
          <a:pPr>
            <a:lnSpc>
              <a:spcPct val="150000"/>
            </a:lnSpc>
            <a:buFont typeface="Wingdings" pitchFamily="2" charset="2"/>
            <a:buChar char="§"/>
          </a:pPr>
          <a:r>
            <a:rPr lang="en-US" sz="1600"/>
            <a:t>Practice the process of moving from raw data to insights and action</a:t>
          </a:r>
          <a:endParaRPr lang="en-US" sz="1600" dirty="0"/>
        </a:p>
      </dgm:t>
    </dgm:pt>
    <dgm:pt modelId="{FA8D9A11-114C-E54F-9CA4-3B0913E4C4DC}" type="parTrans" cxnId="{03CC3807-805A-334C-975B-39B14DCDCB75}">
      <dgm:prSet/>
      <dgm:spPr/>
      <dgm:t>
        <a:bodyPr/>
        <a:lstStyle/>
        <a:p>
          <a:endParaRPr lang="en-US"/>
        </a:p>
      </dgm:t>
    </dgm:pt>
    <dgm:pt modelId="{05FA2B95-A50F-D546-B127-1DE915A15602}" type="sibTrans" cxnId="{03CC3807-805A-334C-975B-39B14DCDCB75}">
      <dgm:prSet/>
      <dgm:spPr/>
      <dgm:t>
        <a:bodyPr/>
        <a:lstStyle/>
        <a:p>
          <a:endParaRPr lang="en-US"/>
        </a:p>
      </dgm:t>
    </dgm:pt>
    <dgm:pt modelId="{3972E99C-EE15-D147-A933-6FA94FEBE2E4}">
      <dgm:prSet phldrT="[Text]" custT="1"/>
      <dgm:spPr/>
      <dgm:t>
        <a:bodyPr/>
        <a:lstStyle/>
        <a:p>
          <a:pPr marL="0" lvl="0" algn="l" defTabSz="711200">
            <a:lnSpc>
              <a:spcPct val="150000"/>
            </a:lnSpc>
            <a:spcBef>
              <a:spcPct val="0"/>
            </a:spcBef>
            <a:spcAft>
              <a:spcPct val="35000"/>
            </a:spcAft>
            <a:buFont typeface="Arial" panose="020B0604020202020204" pitchFamily="34" charset="0"/>
            <a:buNone/>
          </a:pPr>
          <a:r>
            <a:rPr lang="en-US" sz="1600" b="1" kern="1200" dirty="0">
              <a:latin typeface="Arial" panose="020B0604020202020204"/>
              <a:ea typeface="+mn-ea"/>
              <a:cs typeface="+mn-cs"/>
            </a:rPr>
            <a:t>May 1-29, 2024</a:t>
          </a:r>
          <a:br>
            <a:rPr lang="en-US" sz="1600" kern="1200" dirty="0">
              <a:latin typeface="Arial" panose="020B0604020202020204"/>
              <a:ea typeface="+mn-ea"/>
              <a:cs typeface="+mn-cs"/>
            </a:rPr>
          </a:br>
          <a:r>
            <a:rPr lang="en-US" sz="1600" kern="1200" dirty="0">
              <a:latin typeface="Arial" panose="020B0604020202020204"/>
              <a:ea typeface="+mn-ea"/>
              <a:cs typeface="+mn-cs"/>
            </a:rPr>
            <a:t>5-week, live-virtual learning program</a:t>
          </a:r>
          <a:br>
            <a:rPr lang="en-US" sz="1600" kern="1200" dirty="0">
              <a:latin typeface="Arial" panose="020B0604020202020204"/>
              <a:ea typeface="+mn-ea"/>
              <a:cs typeface="+mn-cs"/>
            </a:rPr>
          </a:br>
          <a:r>
            <a:rPr lang="en-US" sz="1600" kern="1200" dirty="0">
              <a:latin typeface="Arial" panose="020B0604020202020204"/>
              <a:ea typeface="+mn-ea"/>
              <a:cs typeface="+mn-cs"/>
            </a:rPr>
            <a:t>(1) 90-min session per week</a:t>
          </a:r>
        </a:p>
      </dgm:t>
    </dgm:pt>
    <dgm:pt modelId="{F32D002A-5787-FD4C-BD3C-E47B31575B3E}" type="parTrans" cxnId="{762FDAC1-1D07-1A44-A9B6-3B50FB3C5B3F}">
      <dgm:prSet/>
      <dgm:spPr/>
      <dgm:t>
        <a:bodyPr/>
        <a:lstStyle/>
        <a:p>
          <a:endParaRPr lang="en-US"/>
        </a:p>
      </dgm:t>
    </dgm:pt>
    <dgm:pt modelId="{6062C3F8-B59B-F94A-8F76-E1DA75C546BB}" type="sibTrans" cxnId="{762FDAC1-1D07-1A44-A9B6-3B50FB3C5B3F}">
      <dgm:prSet/>
      <dgm:spPr/>
      <dgm:t>
        <a:bodyPr/>
        <a:lstStyle/>
        <a:p>
          <a:endParaRPr lang="en-US"/>
        </a:p>
      </dgm:t>
    </dgm:pt>
    <dgm:pt modelId="{5F290CE7-9354-F142-9C60-159D3C66CC09}" type="pres">
      <dgm:prSet presAssocID="{C60B415A-824B-F44D-9F98-36259D140C66}" presName="Name0" presStyleCnt="0">
        <dgm:presLayoutVars>
          <dgm:chMax val="7"/>
          <dgm:chPref val="7"/>
          <dgm:dir/>
        </dgm:presLayoutVars>
      </dgm:prSet>
      <dgm:spPr/>
    </dgm:pt>
    <dgm:pt modelId="{21713425-3829-DD4F-9F03-CE42FC24320A}" type="pres">
      <dgm:prSet presAssocID="{C60B415A-824B-F44D-9F98-36259D140C66}" presName="Name1" presStyleCnt="0"/>
      <dgm:spPr/>
    </dgm:pt>
    <dgm:pt modelId="{5E4157A4-4096-2E49-A3D3-138E4C826B4A}" type="pres">
      <dgm:prSet presAssocID="{C60B415A-824B-F44D-9F98-36259D140C66}" presName="cycle" presStyleCnt="0"/>
      <dgm:spPr/>
    </dgm:pt>
    <dgm:pt modelId="{1F55CBEE-2655-3E4C-A89B-B50B471D9CCD}" type="pres">
      <dgm:prSet presAssocID="{C60B415A-824B-F44D-9F98-36259D140C66}" presName="srcNode" presStyleLbl="node1" presStyleIdx="0" presStyleCnt="3"/>
      <dgm:spPr/>
    </dgm:pt>
    <dgm:pt modelId="{5081ABEC-80C8-ED4B-BE75-F6FDD1D9902E}" type="pres">
      <dgm:prSet presAssocID="{C60B415A-824B-F44D-9F98-36259D140C66}" presName="conn" presStyleLbl="parChTrans1D2" presStyleIdx="0" presStyleCnt="1"/>
      <dgm:spPr/>
    </dgm:pt>
    <dgm:pt modelId="{45CEC2B1-7B27-E848-8A9A-146C7D04F31A}" type="pres">
      <dgm:prSet presAssocID="{C60B415A-824B-F44D-9F98-36259D140C66}" presName="extraNode" presStyleLbl="node1" presStyleIdx="0" presStyleCnt="3"/>
      <dgm:spPr/>
    </dgm:pt>
    <dgm:pt modelId="{1C43A000-04D8-0649-B44A-68E5D28EC612}" type="pres">
      <dgm:prSet presAssocID="{C60B415A-824B-F44D-9F98-36259D140C66}" presName="dstNode" presStyleLbl="node1" presStyleIdx="0" presStyleCnt="3"/>
      <dgm:spPr/>
    </dgm:pt>
    <dgm:pt modelId="{EF35AB03-9F32-D744-9627-E483EAFD3839}" type="pres">
      <dgm:prSet presAssocID="{BBF6D6CF-9274-704B-9FB1-B0837235092E}" presName="text_1" presStyleLbl="node1" presStyleIdx="0" presStyleCnt="3">
        <dgm:presLayoutVars>
          <dgm:bulletEnabled val="1"/>
        </dgm:presLayoutVars>
      </dgm:prSet>
      <dgm:spPr/>
    </dgm:pt>
    <dgm:pt modelId="{110876A1-0853-984D-8450-28CFD34C12F9}" type="pres">
      <dgm:prSet presAssocID="{BBF6D6CF-9274-704B-9FB1-B0837235092E}" presName="accent_1" presStyleCnt="0"/>
      <dgm:spPr/>
    </dgm:pt>
    <dgm:pt modelId="{8B02B17C-E024-B04E-B2AC-7EEC6806EDF3}" type="pres">
      <dgm:prSet presAssocID="{BBF6D6CF-9274-704B-9FB1-B0837235092E}" presName="accentRepeatNode" presStyleLbl="solidFgAcc1" presStyleIdx="0" presStyleCnt="3"/>
      <dgm:spPr/>
    </dgm:pt>
    <dgm:pt modelId="{6C87F565-11A4-A64D-AF03-936178774F6C}" type="pres">
      <dgm:prSet presAssocID="{2381FD57-8815-6746-9E40-CE9B3E821248}" presName="text_2" presStyleLbl="node1" presStyleIdx="1" presStyleCnt="3">
        <dgm:presLayoutVars>
          <dgm:bulletEnabled val="1"/>
        </dgm:presLayoutVars>
      </dgm:prSet>
      <dgm:spPr/>
    </dgm:pt>
    <dgm:pt modelId="{B90F4B6F-3712-334A-9E38-0A7BC68858A1}" type="pres">
      <dgm:prSet presAssocID="{2381FD57-8815-6746-9E40-CE9B3E821248}" presName="accent_2" presStyleCnt="0"/>
      <dgm:spPr/>
    </dgm:pt>
    <dgm:pt modelId="{644F6D27-2CDF-6740-9C11-D600B5C0A8C1}" type="pres">
      <dgm:prSet presAssocID="{2381FD57-8815-6746-9E40-CE9B3E821248}" presName="accentRepeatNode" presStyleLbl="solidFgAcc1" presStyleIdx="1" presStyleCnt="3"/>
      <dgm:spPr/>
    </dgm:pt>
    <dgm:pt modelId="{F4E01C60-CB37-F443-80D4-640C9BD5B688}" type="pres">
      <dgm:prSet presAssocID="{3972E99C-EE15-D147-A933-6FA94FEBE2E4}" presName="text_3" presStyleLbl="node1" presStyleIdx="2" presStyleCnt="3">
        <dgm:presLayoutVars>
          <dgm:bulletEnabled val="1"/>
        </dgm:presLayoutVars>
      </dgm:prSet>
      <dgm:spPr/>
    </dgm:pt>
    <dgm:pt modelId="{E0F7C442-2D94-EB47-9257-0F1EE23AC77B}" type="pres">
      <dgm:prSet presAssocID="{3972E99C-EE15-D147-A933-6FA94FEBE2E4}" presName="accent_3" presStyleCnt="0"/>
      <dgm:spPr/>
    </dgm:pt>
    <dgm:pt modelId="{CCA7FEFD-56E9-B947-A272-261D082311EA}" type="pres">
      <dgm:prSet presAssocID="{3972E99C-EE15-D147-A933-6FA94FEBE2E4}" presName="accentRepeatNode" presStyleLbl="solidFgAcc1" presStyleIdx="2" presStyleCnt="3"/>
      <dgm:spPr/>
    </dgm:pt>
  </dgm:ptLst>
  <dgm:cxnLst>
    <dgm:cxn modelId="{03CC3807-805A-334C-975B-39B14DCDCB75}" srcId="{C60B415A-824B-F44D-9F98-36259D140C66}" destId="{2381FD57-8815-6746-9E40-CE9B3E821248}" srcOrd="1" destOrd="0" parTransId="{FA8D9A11-114C-E54F-9CA4-3B0913E4C4DC}" sibTransId="{05FA2B95-A50F-D546-B127-1DE915A15602}"/>
    <dgm:cxn modelId="{ECA0205B-9ACA-F841-BB06-648D5D6969C3}" type="presOf" srcId="{8D22F6E1-D777-A244-95F4-61DB71C67711}" destId="{5081ABEC-80C8-ED4B-BE75-F6FDD1D9902E}" srcOrd="0" destOrd="0" presId="urn:microsoft.com/office/officeart/2008/layout/VerticalCurvedList"/>
    <dgm:cxn modelId="{B5A1D16C-F156-E74D-88AC-FA59A30849B3}" type="presOf" srcId="{3972E99C-EE15-D147-A933-6FA94FEBE2E4}" destId="{F4E01C60-CB37-F443-80D4-640C9BD5B688}" srcOrd="0" destOrd="0" presId="urn:microsoft.com/office/officeart/2008/layout/VerticalCurvedList"/>
    <dgm:cxn modelId="{8EFF826E-7B81-9647-B577-28B1CC59E8E3}" type="presOf" srcId="{C60B415A-824B-F44D-9F98-36259D140C66}" destId="{5F290CE7-9354-F142-9C60-159D3C66CC09}" srcOrd="0" destOrd="0" presId="urn:microsoft.com/office/officeart/2008/layout/VerticalCurvedList"/>
    <dgm:cxn modelId="{6185CC74-6009-F348-AC0F-8E58A51B690A}" type="presOf" srcId="{2381FD57-8815-6746-9E40-CE9B3E821248}" destId="{6C87F565-11A4-A64D-AF03-936178774F6C}" srcOrd="0" destOrd="0" presId="urn:microsoft.com/office/officeart/2008/layout/VerticalCurvedList"/>
    <dgm:cxn modelId="{33DD98BF-7773-7D4B-A50F-C6F71CCC6907}" srcId="{C60B415A-824B-F44D-9F98-36259D140C66}" destId="{BBF6D6CF-9274-704B-9FB1-B0837235092E}" srcOrd="0" destOrd="0" parTransId="{4FDEFC91-CEFB-2245-A134-401C7C4FA462}" sibTransId="{8D22F6E1-D777-A244-95F4-61DB71C67711}"/>
    <dgm:cxn modelId="{762FDAC1-1D07-1A44-A9B6-3B50FB3C5B3F}" srcId="{C60B415A-824B-F44D-9F98-36259D140C66}" destId="{3972E99C-EE15-D147-A933-6FA94FEBE2E4}" srcOrd="2" destOrd="0" parTransId="{F32D002A-5787-FD4C-BD3C-E47B31575B3E}" sibTransId="{6062C3F8-B59B-F94A-8F76-E1DA75C546BB}"/>
    <dgm:cxn modelId="{B3FF36E8-B802-DA4E-9417-5A89BAA9E0AE}" type="presOf" srcId="{BBF6D6CF-9274-704B-9FB1-B0837235092E}" destId="{EF35AB03-9F32-D744-9627-E483EAFD3839}" srcOrd="0" destOrd="0" presId="urn:microsoft.com/office/officeart/2008/layout/VerticalCurvedList"/>
    <dgm:cxn modelId="{E4DEE493-BD41-684B-9D05-6F02B3714D38}" type="presParOf" srcId="{5F290CE7-9354-F142-9C60-159D3C66CC09}" destId="{21713425-3829-DD4F-9F03-CE42FC24320A}" srcOrd="0" destOrd="0" presId="urn:microsoft.com/office/officeart/2008/layout/VerticalCurvedList"/>
    <dgm:cxn modelId="{C38DEB15-7318-8745-A536-002C0D320AF7}" type="presParOf" srcId="{21713425-3829-DD4F-9F03-CE42FC24320A}" destId="{5E4157A4-4096-2E49-A3D3-138E4C826B4A}" srcOrd="0" destOrd="0" presId="urn:microsoft.com/office/officeart/2008/layout/VerticalCurvedList"/>
    <dgm:cxn modelId="{5B55CC49-65AC-F94A-A9BD-6F32D57E55BB}" type="presParOf" srcId="{5E4157A4-4096-2E49-A3D3-138E4C826B4A}" destId="{1F55CBEE-2655-3E4C-A89B-B50B471D9CCD}" srcOrd="0" destOrd="0" presId="urn:microsoft.com/office/officeart/2008/layout/VerticalCurvedList"/>
    <dgm:cxn modelId="{1005C560-B14B-E247-A51A-28077284E57B}" type="presParOf" srcId="{5E4157A4-4096-2E49-A3D3-138E4C826B4A}" destId="{5081ABEC-80C8-ED4B-BE75-F6FDD1D9902E}" srcOrd="1" destOrd="0" presId="urn:microsoft.com/office/officeart/2008/layout/VerticalCurvedList"/>
    <dgm:cxn modelId="{C7EB4BC4-CBE5-6C4E-AFD3-180C4F35FC6D}" type="presParOf" srcId="{5E4157A4-4096-2E49-A3D3-138E4C826B4A}" destId="{45CEC2B1-7B27-E848-8A9A-146C7D04F31A}" srcOrd="2" destOrd="0" presId="urn:microsoft.com/office/officeart/2008/layout/VerticalCurvedList"/>
    <dgm:cxn modelId="{E896FFCE-C4F1-404C-8246-CCC708E71CCA}" type="presParOf" srcId="{5E4157A4-4096-2E49-A3D3-138E4C826B4A}" destId="{1C43A000-04D8-0649-B44A-68E5D28EC612}" srcOrd="3" destOrd="0" presId="urn:microsoft.com/office/officeart/2008/layout/VerticalCurvedList"/>
    <dgm:cxn modelId="{40028130-F61D-4D4B-9984-8DB35C5E1F85}" type="presParOf" srcId="{21713425-3829-DD4F-9F03-CE42FC24320A}" destId="{EF35AB03-9F32-D744-9627-E483EAFD3839}" srcOrd="1" destOrd="0" presId="urn:microsoft.com/office/officeart/2008/layout/VerticalCurvedList"/>
    <dgm:cxn modelId="{8F50DC9E-1DF4-5E44-B473-679FF204864D}" type="presParOf" srcId="{21713425-3829-DD4F-9F03-CE42FC24320A}" destId="{110876A1-0853-984D-8450-28CFD34C12F9}" srcOrd="2" destOrd="0" presId="urn:microsoft.com/office/officeart/2008/layout/VerticalCurvedList"/>
    <dgm:cxn modelId="{90BE65D6-80EC-DA49-A70F-61D88292DDC1}" type="presParOf" srcId="{110876A1-0853-984D-8450-28CFD34C12F9}" destId="{8B02B17C-E024-B04E-B2AC-7EEC6806EDF3}" srcOrd="0" destOrd="0" presId="urn:microsoft.com/office/officeart/2008/layout/VerticalCurvedList"/>
    <dgm:cxn modelId="{7AA59253-1C1E-404F-AEDA-8694C4FE57E9}" type="presParOf" srcId="{21713425-3829-DD4F-9F03-CE42FC24320A}" destId="{6C87F565-11A4-A64D-AF03-936178774F6C}" srcOrd="3" destOrd="0" presId="urn:microsoft.com/office/officeart/2008/layout/VerticalCurvedList"/>
    <dgm:cxn modelId="{57CAF3ED-5792-3843-9ECA-288B677BB0BE}" type="presParOf" srcId="{21713425-3829-DD4F-9F03-CE42FC24320A}" destId="{B90F4B6F-3712-334A-9E38-0A7BC68858A1}" srcOrd="4" destOrd="0" presId="urn:microsoft.com/office/officeart/2008/layout/VerticalCurvedList"/>
    <dgm:cxn modelId="{F8BD8CD2-954F-5845-AF57-A92E58969EFE}" type="presParOf" srcId="{B90F4B6F-3712-334A-9E38-0A7BC68858A1}" destId="{644F6D27-2CDF-6740-9C11-D600B5C0A8C1}" srcOrd="0" destOrd="0" presId="urn:microsoft.com/office/officeart/2008/layout/VerticalCurvedList"/>
    <dgm:cxn modelId="{A0EBA6B5-29AF-6E45-8095-6A8124A4EB93}" type="presParOf" srcId="{21713425-3829-DD4F-9F03-CE42FC24320A}" destId="{F4E01C60-CB37-F443-80D4-640C9BD5B688}" srcOrd="5" destOrd="0" presId="urn:microsoft.com/office/officeart/2008/layout/VerticalCurvedList"/>
    <dgm:cxn modelId="{094FD0E7-8BB0-2E4B-B1D7-82723E6D6FFB}" type="presParOf" srcId="{21713425-3829-DD4F-9F03-CE42FC24320A}" destId="{E0F7C442-2D94-EB47-9257-0F1EE23AC77B}" srcOrd="6" destOrd="0" presId="urn:microsoft.com/office/officeart/2008/layout/VerticalCurvedList"/>
    <dgm:cxn modelId="{C7774F5F-98BC-994B-872E-05BB8545D210}" type="presParOf" srcId="{E0F7C442-2D94-EB47-9257-0F1EE23AC77B}" destId="{CCA7FEFD-56E9-B947-A272-261D082311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27101-6B76-44DD-8EB5-9FF0890DE61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2B7966F-90BB-4D8A-9A18-8843601A182B}">
      <dgm:prSet phldrT="[Text]"/>
      <dgm:spPr/>
      <dgm:t>
        <a:bodyPr/>
        <a:lstStyle/>
        <a:p>
          <a:r>
            <a:rPr lang="en-US" dirty="0"/>
            <a:t>3-4 Comprehensive Research Projects Per Year</a:t>
          </a:r>
        </a:p>
      </dgm:t>
    </dgm:pt>
    <dgm:pt modelId="{8AB878EE-6A1B-43D0-B73A-4A4B45042F18}" type="parTrans" cxnId="{DBEC0850-36D9-48E8-A0E8-354DC84611CC}">
      <dgm:prSet/>
      <dgm:spPr/>
      <dgm:t>
        <a:bodyPr/>
        <a:lstStyle/>
        <a:p>
          <a:endParaRPr lang="en-US"/>
        </a:p>
      </dgm:t>
    </dgm:pt>
    <dgm:pt modelId="{A4C341B0-13B9-4534-8E78-4A40DAB606BA}" type="sibTrans" cxnId="{DBEC0850-36D9-48E8-A0E8-354DC84611CC}">
      <dgm:prSet/>
      <dgm:spPr/>
      <dgm:t>
        <a:bodyPr/>
        <a:lstStyle/>
        <a:p>
          <a:endParaRPr lang="en-US"/>
        </a:p>
      </dgm:t>
    </dgm:pt>
    <dgm:pt modelId="{4D6EE9A2-C84C-4BD0-B724-CEC3F480091B}">
      <dgm:prSet phldrT="[Text]"/>
      <dgm:spPr/>
      <dgm:t>
        <a:bodyPr/>
        <a:lstStyle/>
        <a:p>
          <a:r>
            <a:rPr lang="en-US" dirty="0"/>
            <a:t>Future of Work focused</a:t>
          </a:r>
        </a:p>
      </dgm:t>
    </dgm:pt>
    <dgm:pt modelId="{92AE512F-1F99-4FBD-A2CD-0A7320BEA464}" type="parTrans" cxnId="{6E46029A-0D00-4D53-A449-6973EBEF5D23}">
      <dgm:prSet/>
      <dgm:spPr/>
      <dgm:t>
        <a:bodyPr/>
        <a:lstStyle/>
        <a:p>
          <a:endParaRPr lang="en-US"/>
        </a:p>
      </dgm:t>
    </dgm:pt>
    <dgm:pt modelId="{009480AE-ABC2-4377-8CFD-E55994DE9E64}" type="sibTrans" cxnId="{6E46029A-0D00-4D53-A449-6973EBEF5D23}">
      <dgm:prSet/>
      <dgm:spPr/>
      <dgm:t>
        <a:bodyPr/>
        <a:lstStyle/>
        <a:p>
          <a:endParaRPr lang="en-US"/>
        </a:p>
      </dgm:t>
    </dgm:pt>
    <dgm:pt modelId="{AF629A9C-E877-4501-A7C4-8AED4F6E9DD7}">
      <dgm:prSet phldrT="[Text]"/>
      <dgm:spPr/>
      <dgm:t>
        <a:bodyPr/>
        <a:lstStyle/>
        <a:p>
          <a:r>
            <a:rPr lang="en-US" dirty="0"/>
            <a:t>Align Existing Activities with Research Projects</a:t>
          </a:r>
        </a:p>
      </dgm:t>
    </dgm:pt>
    <dgm:pt modelId="{8FB8EC7D-598F-4FD6-8741-99A3EA297DD5}" type="parTrans" cxnId="{B421D831-254C-4970-BF1A-B8E04FFCA9D8}">
      <dgm:prSet/>
      <dgm:spPr/>
      <dgm:t>
        <a:bodyPr/>
        <a:lstStyle/>
        <a:p>
          <a:endParaRPr lang="en-US"/>
        </a:p>
      </dgm:t>
    </dgm:pt>
    <dgm:pt modelId="{5100247D-CE51-4ADF-B78E-856373C1CFEC}" type="sibTrans" cxnId="{B421D831-254C-4970-BF1A-B8E04FFCA9D8}">
      <dgm:prSet/>
      <dgm:spPr/>
      <dgm:t>
        <a:bodyPr/>
        <a:lstStyle/>
        <a:p>
          <a:endParaRPr lang="en-US"/>
        </a:p>
      </dgm:t>
    </dgm:pt>
    <dgm:pt modelId="{E1069572-BFA0-48E9-A4BE-EBE6618A484B}">
      <dgm:prSet phldrT="[Text]"/>
      <dgm:spPr/>
      <dgm:t>
        <a:bodyPr/>
        <a:lstStyle/>
        <a:p>
          <a:r>
            <a:rPr lang="en-US" dirty="0"/>
            <a:t>Working groups feed data and insights</a:t>
          </a:r>
        </a:p>
      </dgm:t>
    </dgm:pt>
    <dgm:pt modelId="{BDBA7455-FD4F-4228-A791-46DC89FD776C}" type="parTrans" cxnId="{00379B99-0AC0-41D8-AC17-4BE91209A994}">
      <dgm:prSet/>
      <dgm:spPr/>
      <dgm:t>
        <a:bodyPr/>
        <a:lstStyle/>
        <a:p>
          <a:endParaRPr lang="en-US"/>
        </a:p>
      </dgm:t>
    </dgm:pt>
    <dgm:pt modelId="{B87B3850-4B3C-4507-9EBF-904A74D4893B}" type="sibTrans" cxnId="{00379B99-0AC0-41D8-AC17-4BE91209A994}">
      <dgm:prSet/>
      <dgm:spPr/>
      <dgm:t>
        <a:bodyPr/>
        <a:lstStyle/>
        <a:p>
          <a:endParaRPr lang="en-US"/>
        </a:p>
      </dgm:t>
    </dgm:pt>
    <dgm:pt modelId="{DE3B6188-DF83-4220-A2D1-A57D6AB3F1DA}">
      <dgm:prSet phldrT="[Text]"/>
      <dgm:spPr/>
      <dgm:t>
        <a:bodyPr/>
        <a:lstStyle/>
        <a:p>
          <a:r>
            <a:rPr lang="en-US" dirty="0"/>
            <a:t>CAHRS research assistants support projects</a:t>
          </a:r>
        </a:p>
      </dgm:t>
    </dgm:pt>
    <dgm:pt modelId="{233EEBEF-3A44-42CD-845E-7A653742FE3A}" type="parTrans" cxnId="{CF8CBBC9-A5A8-4181-99E8-6774E88F1B64}">
      <dgm:prSet/>
      <dgm:spPr/>
      <dgm:t>
        <a:bodyPr/>
        <a:lstStyle/>
        <a:p>
          <a:endParaRPr lang="en-US"/>
        </a:p>
      </dgm:t>
    </dgm:pt>
    <dgm:pt modelId="{2CDEBCC3-73F4-456F-A405-731E83073E54}" type="sibTrans" cxnId="{CF8CBBC9-A5A8-4181-99E8-6774E88F1B64}">
      <dgm:prSet/>
      <dgm:spPr/>
      <dgm:t>
        <a:bodyPr/>
        <a:lstStyle/>
        <a:p>
          <a:endParaRPr lang="en-US"/>
        </a:p>
      </dgm:t>
    </dgm:pt>
    <dgm:pt modelId="{D6883DE5-BD7C-414D-941F-35E8FC1A99CB}">
      <dgm:prSet phldrT="[Text]"/>
      <dgm:spPr/>
      <dgm:t>
        <a:bodyPr/>
        <a:lstStyle/>
        <a:p>
          <a:r>
            <a:rPr lang="en-US" dirty="0"/>
            <a:t>Disseminate Insights through Existing and New Channels</a:t>
          </a:r>
        </a:p>
      </dgm:t>
    </dgm:pt>
    <dgm:pt modelId="{D7628988-5BA0-4AC1-90F5-EA6CCE91F107}" type="parTrans" cxnId="{F2483EC7-994C-43FE-A2E9-4E71DE74E4D8}">
      <dgm:prSet/>
      <dgm:spPr/>
      <dgm:t>
        <a:bodyPr/>
        <a:lstStyle/>
        <a:p>
          <a:endParaRPr lang="en-US"/>
        </a:p>
      </dgm:t>
    </dgm:pt>
    <dgm:pt modelId="{8CF019ED-68B2-408F-8615-6E28A0DAC7F2}" type="sibTrans" cxnId="{F2483EC7-994C-43FE-A2E9-4E71DE74E4D8}">
      <dgm:prSet/>
      <dgm:spPr/>
      <dgm:t>
        <a:bodyPr/>
        <a:lstStyle/>
        <a:p>
          <a:endParaRPr lang="en-US"/>
        </a:p>
      </dgm:t>
    </dgm:pt>
    <dgm:pt modelId="{F2F4823D-E7E4-4438-961D-B31BB64D0E1C}">
      <dgm:prSet phldrT="[Text]"/>
      <dgm:spPr/>
      <dgm:t>
        <a:bodyPr/>
        <a:lstStyle/>
        <a:p>
          <a:r>
            <a:rPr lang="en-US" dirty="0"/>
            <a:t>Big Red Books</a:t>
          </a:r>
        </a:p>
      </dgm:t>
    </dgm:pt>
    <dgm:pt modelId="{2C82EEBA-E29E-4780-B90D-328CD72193BB}" type="parTrans" cxnId="{4F1ABDA1-0AD7-4393-A098-A3F44BB85557}">
      <dgm:prSet/>
      <dgm:spPr/>
      <dgm:t>
        <a:bodyPr/>
        <a:lstStyle/>
        <a:p>
          <a:endParaRPr lang="en-US"/>
        </a:p>
      </dgm:t>
    </dgm:pt>
    <dgm:pt modelId="{87B44585-E612-4E95-8EDB-40014A6ACF7D}" type="sibTrans" cxnId="{4F1ABDA1-0AD7-4393-A098-A3F44BB85557}">
      <dgm:prSet/>
      <dgm:spPr/>
      <dgm:t>
        <a:bodyPr/>
        <a:lstStyle/>
        <a:p>
          <a:endParaRPr lang="en-US"/>
        </a:p>
      </dgm:t>
    </dgm:pt>
    <dgm:pt modelId="{1986ED86-1B10-4170-B937-9477D817774B}">
      <dgm:prSet phldrT="[Text]"/>
      <dgm:spPr/>
      <dgm:t>
        <a:bodyPr/>
        <a:lstStyle/>
        <a:p>
          <a:r>
            <a:rPr lang="en-US" dirty="0"/>
            <a:t>Revamped CAHRS website</a:t>
          </a:r>
        </a:p>
      </dgm:t>
    </dgm:pt>
    <dgm:pt modelId="{0DA1DF40-FFED-4AE5-A1C5-EDF96CA60FE6}" type="parTrans" cxnId="{2B7B3BDF-4E63-4A90-A8BF-FDFB727E58E5}">
      <dgm:prSet/>
      <dgm:spPr/>
      <dgm:t>
        <a:bodyPr/>
        <a:lstStyle/>
        <a:p>
          <a:endParaRPr lang="en-US"/>
        </a:p>
      </dgm:t>
    </dgm:pt>
    <dgm:pt modelId="{4C1DCA2D-767F-4979-B14E-430917ABE963}" type="sibTrans" cxnId="{2B7B3BDF-4E63-4A90-A8BF-FDFB727E58E5}">
      <dgm:prSet/>
      <dgm:spPr/>
      <dgm:t>
        <a:bodyPr/>
        <a:lstStyle/>
        <a:p>
          <a:endParaRPr lang="en-US"/>
        </a:p>
      </dgm:t>
    </dgm:pt>
    <dgm:pt modelId="{D863C3A5-61D2-4CDE-86CC-5A6FE080BCA1}">
      <dgm:prSet phldrT="[Text]"/>
      <dgm:spPr/>
      <dgm:t>
        <a:bodyPr/>
        <a:lstStyle/>
        <a:p>
          <a:r>
            <a:rPr lang="en-US" dirty="0"/>
            <a:t>Partner meetings</a:t>
          </a:r>
        </a:p>
      </dgm:t>
    </dgm:pt>
    <dgm:pt modelId="{FEC007AB-0E10-4B94-BD0E-80BCD3B5C6BE}" type="parTrans" cxnId="{A7396001-D307-4CE9-88C6-A4B581D11A5B}">
      <dgm:prSet/>
      <dgm:spPr/>
      <dgm:t>
        <a:bodyPr/>
        <a:lstStyle/>
        <a:p>
          <a:endParaRPr lang="en-US"/>
        </a:p>
      </dgm:t>
    </dgm:pt>
    <dgm:pt modelId="{3B21978C-7701-4E38-A5C9-398A2C95F532}" type="sibTrans" cxnId="{A7396001-D307-4CE9-88C6-A4B581D11A5B}">
      <dgm:prSet/>
      <dgm:spPr/>
      <dgm:t>
        <a:bodyPr/>
        <a:lstStyle/>
        <a:p>
          <a:endParaRPr lang="en-US"/>
        </a:p>
      </dgm:t>
    </dgm:pt>
    <dgm:pt modelId="{A75279B8-5255-4834-94DB-DB75091BC135}">
      <dgm:prSet phldrT="[Text]"/>
      <dgm:spPr/>
      <dgm:t>
        <a:bodyPr/>
        <a:lstStyle/>
        <a:p>
          <a:r>
            <a:rPr lang="en-US" dirty="0"/>
            <a:t>Webinars</a:t>
          </a:r>
        </a:p>
      </dgm:t>
    </dgm:pt>
    <dgm:pt modelId="{237E4227-8BD6-4908-94AF-6163F67C6046}" type="parTrans" cxnId="{75CC1212-CE47-48CD-8D13-6CB1B0A10D21}">
      <dgm:prSet/>
      <dgm:spPr/>
      <dgm:t>
        <a:bodyPr/>
        <a:lstStyle/>
        <a:p>
          <a:endParaRPr lang="en-US"/>
        </a:p>
      </dgm:t>
    </dgm:pt>
    <dgm:pt modelId="{B3B9F249-E52C-4F41-9B6C-4128D3D04578}" type="sibTrans" cxnId="{75CC1212-CE47-48CD-8D13-6CB1B0A10D21}">
      <dgm:prSet/>
      <dgm:spPr/>
      <dgm:t>
        <a:bodyPr/>
        <a:lstStyle/>
        <a:p>
          <a:endParaRPr lang="en-US"/>
        </a:p>
      </dgm:t>
    </dgm:pt>
    <dgm:pt modelId="{6AE4263E-6AD1-400B-8E43-25AB23B8618E}">
      <dgm:prSet phldrT="[Text]"/>
      <dgm:spPr/>
      <dgm:t>
        <a:bodyPr/>
        <a:lstStyle/>
        <a:p>
          <a:r>
            <a:rPr lang="en-US" dirty="0"/>
            <a:t>Academic-practitioner led</a:t>
          </a:r>
        </a:p>
      </dgm:t>
    </dgm:pt>
    <dgm:pt modelId="{28142A81-AF04-4524-95C6-09A86575F6D7}" type="parTrans" cxnId="{B2448874-2AC6-434A-81CC-62C773852ECF}">
      <dgm:prSet/>
      <dgm:spPr/>
      <dgm:t>
        <a:bodyPr/>
        <a:lstStyle/>
        <a:p>
          <a:endParaRPr lang="en-US"/>
        </a:p>
      </dgm:t>
    </dgm:pt>
    <dgm:pt modelId="{12882ADF-3F64-4550-B036-6D1E07CFD010}" type="sibTrans" cxnId="{B2448874-2AC6-434A-81CC-62C773852ECF}">
      <dgm:prSet/>
      <dgm:spPr/>
      <dgm:t>
        <a:bodyPr/>
        <a:lstStyle/>
        <a:p>
          <a:endParaRPr lang="en-US"/>
        </a:p>
      </dgm:t>
    </dgm:pt>
    <dgm:pt modelId="{08238123-74EC-4406-996F-D1C3290A8542}">
      <dgm:prSet phldrT="[Text]"/>
      <dgm:spPr/>
      <dgm:t>
        <a:bodyPr/>
        <a:lstStyle/>
        <a:p>
          <a:r>
            <a:rPr lang="en-US" dirty="0"/>
            <a:t>Staggered start with 9-month timeline</a:t>
          </a:r>
        </a:p>
      </dgm:t>
    </dgm:pt>
    <dgm:pt modelId="{6384736E-D252-45C4-9963-3D942B9DF5C9}" type="parTrans" cxnId="{835868E0-7EB8-48E0-9228-F4164C246DC6}">
      <dgm:prSet/>
      <dgm:spPr/>
      <dgm:t>
        <a:bodyPr/>
        <a:lstStyle/>
        <a:p>
          <a:endParaRPr lang="en-US"/>
        </a:p>
      </dgm:t>
    </dgm:pt>
    <dgm:pt modelId="{ADFD1CD7-6FDD-4312-B4AD-BA5DB8543725}" type="sibTrans" cxnId="{835868E0-7EB8-48E0-9228-F4164C246DC6}">
      <dgm:prSet/>
      <dgm:spPr/>
      <dgm:t>
        <a:bodyPr/>
        <a:lstStyle/>
        <a:p>
          <a:endParaRPr lang="en-US"/>
        </a:p>
      </dgm:t>
    </dgm:pt>
    <dgm:pt modelId="{9C2BD8ED-7E17-4D41-B334-D8896E01702C}" type="pres">
      <dgm:prSet presAssocID="{F1127101-6B76-44DD-8EB5-9FF0890DE61D}" presName="Name0" presStyleCnt="0">
        <dgm:presLayoutVars>
          <dgm:dir/>
          <dgm:resizeHandles val="exact"/>
        </dgm:presLayoutVars>
      </dgm:prSet>
      <dgm:spPr/>
    </dgm:pt>
    <dgm:pt modelId="{43E352BE-E121-4B0E-82E2-3D69C0EF93BB}" type="pres">
      <dgm:prSet presAssocID="{32B7966F-90BB-4D8A-9A18-8843601A182B}" presName="node" presStyleLbl="node1" presStyleIdx="0" presStyleCnt="3">
        <dgm:presLayoutVars>
          <dgm:bulletEnabled val="1"/>
        </dgm:presLayoutVars>
      </dgm:prSet>
      <dgm:spPr/>
    </dgm:pt>
    <dgm:pt modelId="{653F8C1B-8C97-419E-99F3-6C1C7828C44C}" type="pres">
      <dgm:prSet presAssocID="{A4C341B0-13B9-4534-8E78-4A40DAB606BA}" presName="sibTrans" presStyleCnt="0"/>
      <dgm:spPr/>
    </dgm:pt>
    <dgm:pt modelId="{F0C5CBC3-CDF3-4B6D-9C5D-6E62AE3798E1}" type="pres">
      <dgm:prSet presAssocID="{AF629A9C-E877-4501-A7C4-8AED4F6E9DD7}" presName="node" presStyleLbl="node1" presStyleIdx="1" presStyleCnt="3">
        <dgm:presLayoutVars>
          <dgm:bulletEnabled val="1"/>
        </dgm:presLayoutVars>
      </dgm:prSet>
      <dgm:spPr/>
    </dgm:pt>
    <dgm:pt modelId="{9E383B08-9CE2-49AB-85FF-85CAC76EF5EB}" type="pres">
      <dgm:prSet presAssocID="{5100247D-CE51-4ADF-B78E-856373C1CFEC}" presName="sibTrans" presStyleCnt="0"/>
      <dgm:spPr/>
    </dgm:pt>
    <dgm:pt modelId="{ACFCAB8E-2900-4275-A4A1-872B32D6D94E}" type="pres">
      <dgm:prSet presAssocID="{D6883DE5-BD7C-414D-941F-35E8FC1A99CB}" presName="node" presStyleLbl="node1" presStyleIdx="2" presStyleCnt="3">
        <dgm:presLayoutVars>
          <dgm:bulletEnabled val="1"/>
        </dgm:presLayoutVars>
      </dgm:prSet>
      <dgm:spPr/>
    </dgm:pt>
  </dgm:ptLst>
  <dgm:cxnLst>
    <dgm:cxn modelId="{A7396001-D307-4CE9-88C6-A4B581D11A5B}" srcId="{D6883DE5-BD7C-414D-941F-35E8FC1A99CB}" destId="{D863C3A5-61D2-4CDE-86CC-5A6FE080BCA1}" srcOrd="2" destOrd="0" parTransId="{FEC007AB-0E10-4B94-BD0E-80BCD3B5C6BE}" sibTransId="{3B21978C-7701-4E38-A5C9-398A2C95F532}"/>
    <dgm:cxn modelId="{0027C40B-30AB-4186-8EFB-6251752BE94B}" type="presOf" srcId="{4D6EE9A2-C84C-4BD0-B724-CEC3F480091B}" destId="{43E352BE-E121-4B0E-82E2-3D69C0EF93BB}" srcOrd="0" destOrd="2" presId="urn:microsoft.com/office/officeart/2005/8/layout/hList6"/>
    <dgm:cxn modelId="{75CC1212-CE47-48CD-8D13-6CB1B0A10D21}" srcId="{D6883DE5-BD7C-414D-941F-35E8FC1A99CB}" destId="{A75279B8-5255-4834-94DB-DB75091BC135}" srcOrd="3" destOrd="0" parTransId="{237E4227-8BD6-4908-94AF-6163F67C6046}" sibTransId="{B3B9F249-E52C-4F41-9B6C-4128D3D04578}"/>
    <dgm:cxn modelId="{F392BA13-DD34-4623-96F5-50497427DA2B}" type="presOf" srcId="{1986ED86-1B10-4170-B937-9477D817774B}" destId="{ACFCAB8E-2900-4275-A4A1-872B32D6D94E}" srcOrd="0" destOrd="2" presId="urn:microsoft.com/office/officeart/2005/8/layout/hList6"/>
    <dgm:cxn modelId="{45753E2A-12D8-4ED9-9311-543568D04D59}" type="presOf" srcId="{32B7966F-90BB-4D8A-9A18-8843601A182B}" destId="{43E352BE-E121-4B0E-82E2-3D69C0EF93BB}" srcOrd="0" destOrd="0" presId="urn:microsoft.com/office/officeart/2005/8/layout/hList6"/>
    <dgm:cxn modelId="{B421D831-254C-4970-BF1A-B8E04FFCA9D8}" srcId="{F1127101-6B76-44DD-8EB5-9FF0890DE61D}" destId="{AF629A9C-E877-4501-A7C4-8AED4F6E9DD7}" srcOrd="1" destOrd="0" parTransId="{8FB8EC7D-598F-4FD6-8741-99A3EA297DD5}" sibTransId="{5100247D-CE51-4ADF-B78E-856373C1CFEC}"/>
    <dgm:cxn modelId="{7CEFA760-106B-49F2-94F1-9553DAF87187}" type="presOf" srcId="{D6883DE5-BD7C-414D-941F-35E8FC1A99CB}" destId="{ACFCAB8E-2900-4275-A4A1-872B32D6D94E}" srcOrd="0" destOrd="0" presId="urn:microsoft.com/office/officeart/2005/8/layout/hList6"/>
    <dgm:cxn modelId="{CFA3AB61-FB7F-4C5C-89C1-A943B49FFCAA}" type="presOf" srcId="{A75279B8-5255-4834-94DB-DB75091BC135}" destId="{ACFCAB8E-2900-4275-A4A1-872B32D6D94E}" srcOrd="0" destOrd="4" presId="urn:microsoft.com/office/officeart/2005/8/layout/hList6"/>
    <dgm:cxn modelId="{CF88D84D-1D3C-42F2-B2D8-03A8206D59DC}" type="presOf" srcId="{08238123-74EC-4406-996F-D1C3290A8542}" destId="{43E352BE-E121-4B0E-82E2-3D69C0EF93BB}" srcOrd="0" destOrd="3" presId="urn:microsoft.com/office/officeart/2005/8/layout/hList6"/>
    <dgm:cxn modelId="{DBEC0850-36D9-48E8-A0E8-354DC84611CC}" srcId="{F1127101-6B76-44DD-8EB5-9FF0890DE61D}" destId="{32B7966F-90BB-4D8A-9A18-8843601A182B}" srcOrd="0" destOrd="0" parTransId="{8AB878EE-6A1B-43D0-B73A-4A4B45042F18}" sibTransId="{A4C341B0-13B9-4534-8E78-4A40DAB606BA}"/>
    <dgm:cxn modelId="{B2448874-2AC6-434A-81CC-62C773852ECF}" srcId="{32B7966F-90BB-4D8A-9A18-8843601A182B}" destId="{6AE4263E-6AD1-400B-8E43-25AB23B8618E}" srcOrd="0" destOrd="0" parTransId="{28142A81-AF04-4524-95C6-09A86575F6D7}" sibTransId="{12882ADF-3F64-4550-B036-6D1E07CFD010}"/>
    <dgm:cxn modelId="{302D3378-02AB-4744-B1ED-A9153126227D}" type="presOf" srcId="{E1069572-BFA0-48E9-A4BE-EBE6618A484B}" destId="{F0C5CBC3-CDF3-4B6D-9C5D-6E62AE3798E1}" srcOrd="0" destOrd="1" presId="urn:microsoft.com/office/officeart/2005/8/layout/hList6"/>
    <dgm:cxn modelId="{A75A0E96-DEDA-4D18-AD91-2B85A07FD052}" type="presOf" srcId="{6AE4263E-6AD1-400B-8E43-25AB23B8618E}" destId="{43E352BE-E121-4B0E-82E2-3D69C0EF93BB}" srcOrd="0" destOrd="1" presId="urn:microsoft.com/office/officeart/2005/8/layout/hList6"/>
    <dgm:cxn modelId="{00379B99-0AC0-41D8-AC17-4BE91209A994}" srcId="{AF629A9C-E877-4501-A7C4-8AED4F6E9DD7}" destId="{E1069572-BFA0-48E9-A4BE-EBE6618A484B}" srcOrd="0" destOrd="0" parTransId="{BDBA7455-FD4F-4228-A791-46DC89FD776C}" sibTransId="{B87B3850-4B3C-4507-9EBF-904A74D4893B}"/>
    <dgm:cxn modelId="{6E46029A-0D00-4D53-A449-6973EBEF5D23}" srcId="{32B7966F-90BB-4D8A-9A18-8843601A182B}" destId="{4D6EE9A2-C84C-4BD0-B724-CEC3F480091B}" srcOrd="1" destOrd="0" parTransId="{92AE512F-1F99-4FBD-A2CD-0A7320BEA464}" sibTransId="{009480AE-ABC2-4377-8CFD-E55994DE9E64}"/>
    <dgm:cxn modelId="{BD9A879E-7423-467B-BA4E-B6CD144EA9B2}" type="presOf" srcId="{DE3B6188-DF83-4220-A2D1-A57D6AB3F1DA}" destId="{F0C5CBC3-CDF3-4B6D-9C5D-6E62AE3798E1}" srcOrd="0" destOrd="2" presId="urn:microsoft.com/office/officeart/2005/8/layout/hList6"/>
    <dgm:cxn modelId="{4F1ABDA1-0AD7-4393-A098-A3F44BB85557}" srcId="{D6883DE5-BD7C-414D-941F-35E8FC1A99CB}" destId="{F2F4823D-E7E4-4438-961D-B31BB64D0E1C}" srcOrd="0" destOrd="0" parTransId="{2C82EEBA-E29E-4780-B90D-328CD72193BB}" sibTransId="{87B44585-E612-4E95-8EDB-40014A6ACF7D}"/>
    <dgm:cxn modelId="{DFCC31AD-8918-4281-9904-ADB2FFA47A03}" type="presOf" srcId="{F1127101-6B76-44DD-8EB5-9FF0890DE61D}" destId="{9C2BD8ED-7E17-4D41-B334-D8896E01702C}" srcOrd="0" destOrd="0" presId="urn:microsoft.com/office/officeart/2005/8/layout/hList6"/>
    <dgm:cxn modelId="{74B9A7C5-5555-440C-9293-73664C9481F5}" type="presOf" srcId="{F2F4823D-E7E4-4438-961D-B31BB64D0E1C}" destId="{ACFCAB8E-2900-4275-A4A1-872B32D6D94E}" srcOrd="0" destOrd="1" presId="urn:microsoft.com/office/officeart/2005/8/layout/hList6"/>
    <dgm:cxn modelId="{F2483EC7-994C-43FE-A2E9-4E71DE74E4D8}" srcId="{F1127101-6B76-44DD-8EB5-9FF0890DE61D}" destId="{D6883DE5-BD7C-414D-941F-35E8FC1A99CB}" srcOrd="2" destOrd="0" parTransId="{D7628988-5BA0-4AC1-90F5-EA6CCE91F107}" sibTransId="{8CF019ED-68B2-408F-8615-6E28A0DAC7F2}"/>
    <dgm:cxn modelId="{CF8CBBC9-A5A8-4181-99E8-6774E88F1B64}" srcId="{AF629A9C-E877-4501-A7C4-8AED4F6E9DD7}" destId="{DE3B6188-DF83-4220-A2D1-A57D6AB3F1DA}" srcOrd="1" destOrd="0" parTransId="{233EEBEF-3A44-42CD-845E-7A653742FE3A}" sibTransId="{2CDEBCC3-73F4-456F-A405-731E83073E54}"/>
    <dgm:cxn modelId="{7CA2DFD8-4547-4454-BFBE-679DB1027E48}" type="presOf" srcId="{D863C3A5-61D2-4CDE-86CC-5A6FE080BCA1}" destId="{ACFCAB8E-2900-4275-A4A1-872B32D6D94E}" srcOrd="0" destOrd="3" presId="urn:microsoft.com/office/officeart/2005/8/layout/hList6"/>
    <dgm:cxn modelId="{2B7B3BDF-4E63-4A90-A8BF-FDFB727E58E5}" srcId="{D6883DE5-BD7C-414D-941F-35E8FC1A99CB}" destId="{1986ED86-1B10-4170-B937-9477D817774B}" srcOrd="1" destOrd="0" parTransId="{0DA1DF40-FFED-4AE5-A1C5-EDF96CA60FE6}" sibTransId="{4C1DCA2D-767F-4979-B14E-430917ABE963}"/>
    <dgm:cxn modelId="{835868E0-7EB8-48E0-9228-F4164C246DC6}" srcId="{32B7966F-90BB-4D8A-9A18-8843601A182B}" destId="{08238123-74EC-4406-996F-D1C3290A8542}" srcOrd="2" destOrd="0" parTransId="{6384736E-D252-45C4-9963-3D942B9DF5C9}" sibTransId="{ADFD1CD7-6FDD-4312-B4AD-BA5DB8543725}"/>
    <dgm:cxn modelId="{40DB7BEF-53B3-423C-9A81-A42978B6E81C}" type="presOf" srcId="{AF629A9C-E877-4501-A7C4-8AED4F6E9DD7}" destId="{F0C5CBC3-CDF3-4B6D-9C5D-6E62AE3798E1}" srcOrd="0" destOrd="0" presId="urn:microsoft.com/office/officeart/2005/8/layout/hList6"/>
    <dgm:cxn modelId="{E933DC71-D581-4338-AAC6-9122121F3410}" type="presParOf" srcId="{9C2BD8ED-7E17-4D41-B334-D8896E01702C}" destId="{43E352BE-E121-4B0E-82E2-3D69C0EF93BB}" srcOrd="0" destOrd="0" presId="urn:microsoft.com/office/officeart/2005/8/layout/hList6"/>
    <dgm:cxn modelId="{46691795-47D5-496F-8B36-EDD2AA7D825F}" type="presParOf" srcId="{9C2BD8ED-7E17-4D41-B334-D8896E01702C}" destId="{653F8C1B-8C97-419E-99F3-6C1C7828C44C}" srcOrd="1" destOrd="0" presId="urn:microsoft.com/office/officeart/2005/8/layout/hList6"/>
    <dgm:cxn modelId="{6DFC6124-C5B8-4388-9804-AA4DAF738AB7}" type="presParOf" srcId="{9C2BD8ED-7E17-4D41-B334-D8896E01702C}" destId="{F0C5CBC3-CDF3-4B6D-9C5D-6E62AE3798E1}" srcOrd="2" destOrd="0" presId="urn:microsoft.com/office/officeart/2005/8/layout/hList6"/>
    <dgm:cxn modelId="{615B74CB-420B-4AE2-BDC8-611BCED4B5C7}" type="presParOf" srcId="{9C2BD8ED-7E17-4D41-B334-D8896E01702C}" destId="{9E383B08-9CE2-49AB-85FF-85CAC76EF5EB}" srcOrd="3" destOrd="0" presId="urn:microsoft.com/office/officeart/2005/8/layout/hList6"/>
    <dgm:cxn modelId="{896C8EFB-BB98-4022-8935-48B91D93B80E}" type="presParOf" srcId="{9C2BD8ED-7E17-4D41-B334-D8896E01702C}" destId="{ACFCAB8E-2900-4275-A4A1-872B32D6D94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1ABEC-80C8-ED4B-BE75-F6FDD1D9902E}">
      <dsp:nvSpPr>
        <dsp:cNvPr id="0" name=""/>
        <dsp:cNvSpPr/>
      </dsp:nvSpPr>
      <dsp:spPr>
        <a:xfrm>
          <a:off x="-6712020" y="-1026783"/>
          <a:ext cx="7991846" cy="7991846"/>
        </a:xfrm>
        <a:prstGeom prst="blockArc">
          <a:avLst>
            <a:gd name="adj1" fmla="val 18900000"/>
            <a:gd name="adj2" fmla="val 2700000"/>
            <a:gd name="adj3" fmla="val 270"/>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5AB03-9F32-D744-9627-E483EAFD3839}">
      <dsp:nvSpPr>
        <dsp:cNvPr id="0" name=""/>
        <dsp:cNvSpPr/>
      </dsp:nvSpPr>
      <dsp:spPr>
        <a:xfrm>
          <a:off x="824233" y="593827"/>
          <a:ext cx="7751872" cy="1187655"/>
        </a:xfrm>
        <a:prstGeom prst="re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2702" tIns="40640" rIns="40640" bIns="40640" numCol="1" spcCol="1270" anchor="ctr" anchorCtr="0">
          <a:noAutofit/>
        </a:bodyPr>
        <a:lstStyle/>
        <a:p>
          <a:pPr marL="0" lvl="0" indent="0" algn="l" defTabSz="711200">
            <a:lnSpc>
              <a:spcPct val="100000"/>
            </a:lnSpc>
            <a:spcBef>
              <a:spcPct val="0"/>
            </a:spcBef>
            <a:spcAft>
              <a:spcPct val="35000"/>
            </a:spcAft>
            <a:buFont typeface="Wingdings" pitchFamily="2" charset="2"/>
            <a:buNone/>
          </a:pPr>
          <a:r>
            <a:rPr lang="en-US" sz="1600" kern="1200" dirty="0"/>
            <a:t>HR professionals with 5-8 years of experience who advise business leaders on critical workforce issues:</a:t>
          </a:r>
        </a:p>
        <a:p>
          <a:pPr marL="0" lvl="0" indent="0" algn="l" defTabSz="711200">
            <a:lnSpc>
              <a:spcPct val="150000"/>
            </a:lnSpc>
            <a:spcBef>
              <a:spcPct val="0"/>
            </a:spcBef>
            <a:spcAft>
              <a:spcPct val="35000"/>
            </a:spcAft>
            <a:buFont typeface="Wingdings" pitchFamily="2" charset="2"/>
            <a:buNone/>
          </a:pPr>
          <a:r>
            <a:rPr lang="en-US" sz="1600" kern="1200" dirty="0"/>
            <a:t>HRBPs, HRGs, HR Directors, HR Senior Managers</a:t>
          </a:r>
        </a:p>
      </dsp:txBody>
      <dsp:txXfrm>
        <a:off x="824233" y="593827"/>
        <a:ext cx="7751872" cy="1187655"/>
      </dsp:txXfrm>
    </dsp:sp>
    <dsp:sp modelId="{8B02B17C-E024-B04E-B2AC-7EEC6806EDF3}">
      <dsp:nvSpPr>
        <dsp:cNvPr id="0" name=""/>
        <dsp:cNvSpPr/>
      </dsp:nvSpPr>
      <dsp:spPr>
        <a:xfrm>
          <a:off x="81948" y="445370"/>
          <a:ext cx="1484569" cy="1484569"/>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C87F565-11A4-A64D-AF03-936178774F6C}">
      <dsp:nvSpPr>
        <dsp:cNvPr id="0" name=""/>
        <dsp:cNvSpPr/>
      </dsp:nvSpPr>
      <dsp:spPr>
        <a:xfrm>
          <a:off x="1255946" y="2375311"/>
          <a:ext cx="7320159" cy="1187655"/>
        </a:xfrm>
        <a:prstGeom prst="re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2702" tIns="40640" rIns="40640" bIns="40640" numCol="1" spcCol="1270" anchor="ctr" anchorCtr="0">
          <a:noAutofit/>
        </a:bodyPr>
        <a:lstStyle/>
        <a:p>
          <a:pPr marL="0" lvl="0" indent="0" algn="l" defTabSz="711200">
            <a:lnSpc>
              <a:spcPct val="150000"/>
            </a:lnSpc>
            <a:spcBef>
              <a:spcPct val="0"/>
            </a:spcBef>
            <a:spcAft>
              <a:spcPct val="35000"/>
            </a:spcAft>
            <a:buFont typeface="Arial" panose="020B0604020202020204" pitchFamily="34" charset="0"/>
            <a:buNone/>
          </a:pPr>
          <a:r>
            <a:rPr lang="en-US" sz="1600" kern="1200"/>
            <a:t>Learn frameworks that link people data to business outcomes</a:t>
          </a:r>
        </a:p>
        <a:p>
          <a:pPr marL="0" lvl="0" indent="0" algn="l" defTabSz="711200">
            <a:lnSpc>
              <a:spcPct val="150000"/>
            </a:lnSpc>
            <a:spcBef>
              <a:spcPct val="0"/>
            </a:spcBef>
            <a:spcAft>
              <a:spcPct val="35000"/>
            </a:spcAft>
            <a:buFont typeface="Wingdings" pitchFamily="2" charset="2"/>
            <a:buNone/>
          </a:pPr>
          <a:r>
            <a:rPr lang="en-US" sz="1600" kern="1200"/>
            <a:t>Apply course concepts to a real-life case </a:t>
          </a:r>
        </a:p>
        <a:p>
          <a:pPr marL="0" lvl="0" indent="0" algn="l" defTabSz="711200">
            <a:lnSpc>
              <a:spcPct val="150000"/>
            </a:lnSpc>
            <a:spcBef>
              <a:spcPct val="0"/>
            </a:spcBef>
            <a:spcAft>
              <a:spcPct val="35000"/>
            </a:spcAft>
            <a:buFont typeface="Wingdings" pitchFamily="2" charset="2"/>
            <a:buNone/>
          </a:pPr>
          <a:r>
            <a:rPr lang="en-US" sz="1600" kern="1200"/>
            <a:t>Practice the process of moving from raw data to insights and action</a:t>
          </a:r>
          <a:endParaRPr lang="en-US" sz="1600" kern="1200" dirty="0"/>
        </a:p>
      </dsp:txBody>
      <dsp:txXfrm>
        <a:off x="1255946" y="2375311"/>
        <a:ext cx="7320159" cy="1187655"/>
      </dsp:txXfrm>
    </dsp:sp>
    <dsp:sp modelId="{644F6D27-2CDF-6740-9C11-D600B5C0A8C1}">
      <dsp:nvSpPr>
        <dsp:cNvPr id="0" name=""/>
        <dsp:cNvSpPr/>
      </dsp:nvSpPr>
      <dsp:spPr>
        <a:xfrm>
          <a:off x="513661" y="2226854"/>
          <a:ext cx="1484569" cy="1484569"/>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E01C60-CB37-F443-80D4-640C9BD5B688}">
      <dsp:nvSpPr>
        <dsp:cNvPr id="0" name=""/>
        <dsp:cNvSpPr/>
      </dsp:nvSpPr>
      <dsp:spPr>
        <a:xfrm>
          <a:off x="824233" y="4156795"/>
          <a:ext cx="7751872" cy="1187655"/>
        </a:xfrm>
        <a:prstGeom prst="re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42702" tIns="40640" rIns="40640" bIns="40640" numCol="1" spcCol="1270" anchor="ctr" anchorCtr="0">
          <a:noAutofit/>
        </a:bodyPr>
        <a:lstStyle/>
        <a:p>
          <a:pPr marL="0" lvl="0" indent="0" algn="l" defTabSz="711200">
            <a:lnSpc>
              <a:spcPct val="150000"/>
            </a:lnSpc>
            <a:spcBef>
              <a:spcPct val="0"/>
            </a:spcBef>
            <a:spcAft>
              <a:spcPct val="35000"/>
            </a:spcAft>
            <a:buFont typeface="Arial" panose="020B0604020202020204" pitchFamily="34" charset="0"/>
            <a:buNone/>
          </a:pPr>
          <a:r>
            <a:rPr lang="en-US" sz="1600" b="1" kern="1200" dirty="0">
              <a:latin typeface="Arial" panose="020B0604020202020204"/>
              <a:ea typeface="+mn-ea"/>
              <a:cs typeface="+mn-cs"/>
            </a:rPr>
            <a:t>May 1-29, 2024</a:t>
          </a:r>
          <a:br>
            <a:rPr lang="en-US" sz="1600" kern="1200" dirty="0">
              <a:latin typeface="Arial" panose="020B0604020202020204"/>
              <a:ea typeface="+mn-ea"/>
              <a:cs typeface="+mn-cs"/>
            </a:rPr>
          </a:br>
          <a:r>
            <a:rPr lang="en-US" sz="1600" kern="1200" dirty="0">
              <a:latin typeface="Arial" panose="020B0604020202020204"/>
              <a:ea typeface="+mn-ea"/>
              <a:cs typeface="+mn-cs"/>
            </a:rPr>
            <a:t>5-week, live-virtual learning program</a:t>
          </a:r>
          <a:br>
            <a:rPr lang="en-US" sz="1600" kern="1200" dirty="0">
              <a:latin typeface="Arial" panose="020B0604020202020204"/>
              <a:ea typeface="+mn-ea"/>
              <a:cs typeface="+mn-cs"/>
            </a:rPr>
          </a:br>
          <a:r>
            <a:rPr lang="en-US" sz="1600" kern="1200" dirty="0">
              <a:latin typeface="Arial" panose="020B0604020202020204"/>
              <a:ea typeface="+mn-ea"/>
              <a:cs typeface="+mn-cs"/>
            </a:rPr>
            <a:t>(1) 90-min session per week</a:t>
          </a:r>
        </a:p>
      </dsp:txBody>
      <dsp:txXfrm>
        <a:off x="824233" y="4156795"/>
        <a:ext cx="7751872" cy="1187655"/>
      </dsp:txXfrm>
    </dsp:sp>
    <dsp:sp modelId="{CCA7FEFD-56E9-B947-A272-261D082311EA}">
      <dsp:nvSpPr>
        <dsp:cNvPr id="0" name=""/>
        <dsp:cNvSpPr/>
      </dsp:nvSpPr>
      <dsp:spPr>
        <a:xfrm>
          <a:off x="81948" y="4008338"/>
          <a:ext cx="1484569" cy="1484569"/>
        </a:xfrm>
        <a:prstGeom prst="ellipse">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352BE-E121-4B0E-82E2-3D69C0EF93BB}">
      <dsp:nvSpPr>
        <dsp:cNvPr id="0" name=""/>
        <dsp:cNvSpPr/>
      </dsp:nvSpPr>
      <dsp:spPr>
        <a:xfrm rot="16200000">
          <a:off x="-808266" y="809370"/>
          <a:ext cx="4490156" cy="2871414"/>
        </a:xfrm>
        <a:prstGeom prst="flowChartManualOperati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627" bIns="0" numCol="1" spcCol="1270" anchor="t" anchorCtr="0">
          <a:noAutofit/>
        </a:bodyPr>
        <a:lstStyle/>
        <a:p>
          <a:pPr marL="0" lvl="0" indent="0" algn="l" defTabSz="1022350">
            <a:lnSpc>
              <a:spcPct val="90000"/>
            </a:lnSpc>
            <a:spcBef>
              <a:spcPct val="0"/>
            </a:spcBef>
            <a:spcAft>
              <a:spcPct val="35000"/>
            </a:spcAft>
            <a:buNone/>
          </a:pPr>
          <a:r>
            <a:rPr lang="en-US" sz="2300" kern="1200" dirty="0"/>
            <a:t>3-4 Comprehensive Research Projects Per Year</a:t>
          </a:r>
        </a:p>
        <a:p>
          <a:pPr marL="171450" lvl="1" indent="-171450" algn="l" defTabSz="800100">
            <a:lnSpc>
              <a:spcPct val="90000"/>
            </a:lnSpc>
            <a:spcBef>
              <a:spcPct val="0"/>
            </a:spcBef>
            <a:spcAft>
              <a:spcPct val="15000"/>
            </a:spcAft>
            <a:buChar char="•"/>
          </a:pPr>
          <a:r>
            <a:rPr lang="en-US" sz="1800" kern="1200" dirty="0"/>
            <a:t>Academic-practitioner led</a:t>
          </a:r>
        </a:p>
        <a:p>
          <a:pPr marL="171450" lvl="1" indent="-171450" algn="l" defTabSz="800100">
            <a:lnSpc>
              <a:spcPct val="90000"/>
            </a:lnSpc>
            <a:spcBef>
              <a:spcPct val="0"/>
            </a:spcBef>
            <a:spcAft>
              <a:spcPct val="15000"/>
            </a:spcAft>
            <a:buChar char="•"/>
          </a:pPr>
          <a:r>
            <a:rPr lang="en-US" sz="1800" kern="1200" dirty="0"/>
            <a:t>Future of Work focused</a:t>
          </a:r>
        </a:p>
        <a:p>
          <a:pPr marL="171450" lvl="1" indent="-171450" algn="l" defTabSz="800100">
            <a:lnSpc>
              <a:spcPct val="90000"/>
            </a:lnSpc>
            <a:spcBef>
              <a:spcPct val="0"/>
            </a:spcBef>
            <a:spcAft>
              <a:spcPct val="15000"/>
            </a:spcAft>
            <a:buChar char="•"/>
          </a:pPr>
          <a:r>
            <a:rPr lang="en-US" sz="1800" kern="1200" dirty="0"/>
            <a:t>Staggered start with 9-month timeline</a:t>
          </a:r>
        </a:p>
      </dsp:txBody>
      <dsp:txXfrm rot="5400000">
        <a:off x="1105" y="898030"/>
        <a:ext cx="2871414" cy="2694094"/>
      </dsp:txXfrm>
    </dsp:sp>
    <dsp:sp modelId="{F0C5CBC3-CDF3-4B6D-9C5D-6E62AE3798E1}">
      <dsp:nvSpPr>
        <dsp:cNvPr id="0" name=""/>
        <dsp:cNvSpPr/>
      </dsp:nvSpPr>
      <dsp:spPr>
        <a:xfrm rot="16200000">
          <a:off x="2278503" y="809370"/>
          <a:ext cx="4490156" cy="2871414"/>
        </a:xfrm>
        <a:prstGeom prst="flowChartManualOperati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627" bIns="0" numCol="1" spcCol="1270" anchor="t" anchorCtr="0">
          <a:noAutofit/>
        </a:bodyPr>
        <a:lstStyle/>
        <a:p>
          <a:pPr marL="0" lvl="0" indent="0" algn="l" defTabSz="1022350">
            <a:lnSpc>
              <a:spcPct val="90000"/>
            </a:lnSpc>
            <a:spcBef>
              <a:spcPct val="0"/>
            </a:spcBef>
            <a:spcAft>
              <a:spcPct val="35000"/>
            </a:spcAft>
            <a:buNone/>
          </a:pPr>
          <a:r>
            <a:rPr lang="en-US" sz="2300" kern="1200" dirty="0"/>
            <a:t>Align Existing Activities with Research Projects</a:t>
          </a:r>
        </a:p>
        <a:p>
          <a:pPr marL="171450" lvl="1" indent="-171450" algn="l" defTabSz="800100">
            <a:lnSpc>
              <a:spcPct val="90000"/>
            </a:lnSpc>
            <a:spcBef>
              <a:spcPct val="0"/>
            </a:spcBef>
            <a:spcAft>
              <a:spcPct val="15000"/>
            </a:spcAft>
            <a:buChar char="•"/>
          </a:pPr>
          <a:r>
            <a:rPr lang="en-US" sz="1800" kern="1200" dirty="0"/>
            <a:t>Working groups feed data and insights</a:t>
          </a:r>
        </a:p>
        <a:p>
          <a:pPr marL="171450" lvl="1" indent="-171450" algn="l" defTabSz="800100">
            <a:lnSpc>
              <a:spcPct val="90000"/>
            </a:lnSpc>
            <a:spcBef>
              <a:spcPct val="0"/>
            </a:spcBef>
            <a:spcAft>
              <a:spcPct val="15000"/>
            </a:spcAft>
            <a:buChar char="•"/>
          </a:pPr>
          <a:r>
            <a:rPr lang="en-US" sz="1800" kern="1200" dirty="0"/>
            <a:t>CAHRS research assistants support projects</a:t>
          </a:r>
        </a:p>
      </dsp:txBody>
      <dsp:txXfrm rot="5400000">
        <a:off x="3087874" y="898030"/>
        <a:ext cx="2871414" cy="2694094"/>
      </dsp:txXfrm>
    </dsp:sp>
    <dsp:sp modelId="{ACFCAB8E-2900-4275-A4A1-872B32D6D94E}">
      <dsp:nvSpPr>
        <dsp:cNvPr id="0" name=""/>
        <dsp:cNvSpPr/>
      </dsp:nvSpPr>
      <dsp:spPr>
        <a:xfrm rot="16200000">
          <a:off x="5365273" y="809370"/>
          <a:ext cx="4490156" cy="2871414"/>
        </a:xfrm>
        <a:prstGeom prst="flowChartManualOperation">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627" bIns="0" numCol="1" spcCol="1270" anchor="t" anchorCtr="0">
          <a:noAutofit/>
        </a:bodyPr>
        <a:lstStyle/>
        <a:p>
          <a:pPr marL="0" lvl="0" indent="0" algn="l" defTabSz="1022350">
            <a:lnSpc>
              <a:spcPct val="90000"/>
            </a:lnSpc>
            <a:spcBef>
              <a:spcPct val="0"/>
            </a:spcBef>
            <a:spcAft>
              <a:spcPct val="35000"/>
            </a:spcAft>
            <a:buNone/>
          </a:pPr>
          <a:r>
            <a:rPr lang="en-US" sz="2300" kern="1200" dirty="0"/>
            <a:t>Disseminate Insights through Existing and New Channels</a:t>
          </a:r>
        </a:p>
        <a:p>
          <a:pPr marL="171450" lvl="1" indent="-171450" algn="l" defTabSz="800100">
            <a:lnSpc>
              <a:spcPct val="90000"/>
            </a:lnSpc>
            <a:spcBef>
              <a:spcPct val="0"/>
            </a:spcBef>
            <a:spcAft>
              <a:spcPct val="15000"/>
            </a:spcAft>
            <a:buChar char="•"/>
          </a:pPr>
          <a:r>
            <a:rPr lang="en-US" sz="1800" kern="1200" dirty="0"/>
            <a:t>Big Red Books</a:t>
          </a:r>
        </a:p>
        <a:p>
          <a:pPr marL="171450" lvl="1" indent="-171450" algn="l" defTabSz="800100">
            <a:lnSpc>
              <a:spcPct val="90000"/>
            </a:lnSpc>
            <a:spcBef>
              <a:spcPct val="0"/>
            </a:spcBef>
            <a:spcAft>
              <a:spcPct val="15000"/>
            </a:spcAft>
            <a:buChar char="•"/>
          </a:pPr>
          <a:r>
            <a:rPr lang="en-US" sz="1800" kern="1200" dirty="0"/>
            <a:t>Revamped CAHRS website</a:t>
          </a:r>
        </a:p>
        <a:p>
          <a:pPr marL="171450" lvl="1" indent="-171450" algn="l" defTabSz="800100">
            <a:lnSpc>
              <a:spcPct val="90000"/>
            </a:lnSpc>
            <a:spcBef>
              <a:spcPct val="0"/>
            </a:spcBef>
            <a:spcAft>
              <a:spcPct val="15000"/>
            </a:spcAft>
            <a:buChar char="•"/>
          </a:pPr>
          <a:r>
            <a:rPr lang="en-US" sz="1800" kern="1200" dirty="0"/>
            <a:t>Partner meetings</a:t>
          </a:r>
        </a:p>
        <a:p>
          <a:pPr marL="171450" lvl="1" indent="-171450" algn="l" defTabSz="800100">
            <a:lnSpc>
              <a:spcPct val="90000"/>
            </a:lnSpc>
            <a:spcBef>
              <a:spcPct val="0"/>
            </a:spcBef>
            <a:spcAft>
              <a:spcPct val="15000"/>
            </a:spcAft>
            <a:buChar char="•"/>
          </a:pPr>
          <a:r>
            <a:rPr lang="en-US" sz="1800" kern="1200" dirty="0"/>
            <a:t>Webinars</a:t>
          </a:r>
        </a:p>
      </dsp:txBody>
      <dsp:txXfrm rot="5400000">
        <a:off x="6174644" y="898030"/>
        <a:ext cx="2871414" cy="269409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445A73-AA98-8B4A-9139-42A9FAD416EC}" type="datetimeFigureOut">
              <a:rPr lang="en-US" smtClean="0"/>
              <a:t>2/27/2024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CA9F16-CF35-9B41-96F5-4E2C25E825E8}" type="slidenum">
              <a:rPr lang="en-US" smtClean="0"/>
              <a:t>‹#›</a:t>
            </a:fld>
            <a:endParaRPr lang="en-US"/>
          </a:p>
        </p:txBody>
      </p:sp>
    </p:spTree>
    <p:extLst>
      <p:ext uri="{BB962C8B-B14F-4D97-AF65-F5344CB8AC3E}">
        <p14:creationId xmlns:p14="http://schemas.microsoft.com/office/powerpoint/2010/main" val="198880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A9F16-CF35-9B41-96F5-4E2C25E825E8}" type="slidenum">
              <a:rPr lang="en-US" smtClean="0"/>
              <a:t>1</a:t>
            </a:fld>
            <a:endParaRPr lang="en-US"/>
          </a:p>
        </p:txBody>
      </p:sp>
    </p:spTree>
    <p:extLst>
      <p:ext uri="{BB962C8B-B14F-4D97-AF65-F5344CB8AC3E}">
        <p14:creationId xmlns:p14="http://schemas.microsoft.com/office/powerpoint/2010/main" val="812321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V1">
    <p:spTree>
      <p:nvGrpSpPr>
        <p:cNvPr id="1" name=""/>
        <p:cNvGrpSpPr/>
        <p:nvPr/>
      </p:nvGrpSpPr>
      <p:grpSpPr>
        <a:xfrm>
          <a:off x="0" y="0"/>
          <a:ext cx="0" cy="0"/>
          <a:chOff x="0" y="0"/>
          <a:chExt cx="0" cy="0"/>
        </a:xfrm>
      </p:grpSpPr>
      <p:sp>
        <p:nvSpPr>
          <p:cNvPr id="8" name="Rectangle 7" title="Background Shape"/>
          <p:cNvSpPr/>
          <p:nvPr/>
        </p:nvSpPr>
        <p:spPr>
          <a:xfrm>
            <a:off x="0" y="376"/>
            <a:ext cx="1219200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717209" y="1757481"/>
            <a:ext cx="7895918" cy="1865807"/>
          </a:xfrm>
        </p:spPr>
        <p:txBody>
          <a:bodyPr anchor="b" anchorCtr="0">
            <a:normAutofit/>
          </a:bodyPr>
          <a:lstStyle>
            <a:lvl1pPr>
              <a:lnSpc>
                <a:spcPct val="84000"/>
              </a:lnSpc>
              <a:defRPr sz="7200" baseline="0">
                <a:solidFill>
                  <a:schemeClr val="bg1"/>
                </a:solidFill>
              </a:defRPr>
            </a:lvl1pPr>
          </a:lstStyle>
          <a:p>
            <a:r>
              <a:rPr lang="en-US" dirty="0"/>
              <a:t>Click to Edit the title</a:t>
            </a:r>
          </a:p>
        </p:txBody>
      </p:sp>
      <p:sp>
        <p:nvSpPr>
          <p:cNvPr id="4" name="Text Placeholder 3"/>
          <p:cNvSpPr>
            <a:spLocks noGrp="1"/>
          </p:cNvSpPr>
          <p:nvPr>
            <p:ph type="body" sz="half" idx="2" hasCustomPrompt="1"/>
          </p:nvPr>
        </p:nvSpPr>
        <p:spPr>
          <a:xfrm>
            <a:off x="1763313" y="3642273"/>
            <a:ext cx="7895918" cy="811034"/>
          </a:xfrm>
        </p:spPr>
        <p:txBody>
          <a:bodyPr/>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 Title</a:t>
            </a:r>
          </a:p>
        </p:txBody>
      </p:sp>
      <p:grpSp>
        <p:nvGrpSpPr>
          <p:cNvPr id="3" name="Group 2">
            <a:extLst>
              <a:ext uri="{FF2B5EF4-FFF2-40B4-BE49-F238E27FC236}">
                <a16:creationId xmlns:a16="http://schemas.microsoft.com/office/drawing/2014/main" id="{8BABCD9B-511E-5245-9E1C-A0D5D741984A}"/>
              </a:ext>
            </a:extLst>
          </p:cNvPr>
          <p:cNvGrpSpPr/>
          <p:nvPr userDrawn="1"/>
        </p:nvGrpSpPr>
        <p:grpSpPr>
          <a:xfrm>
            <a:off x="723900" y="559468"/>
            <a:ext cx="10854219" cy="4496626"/>
            <a:chOff x="723900" y="559468"/>
            <a:chExt cx="10854219" cy="4496626"/>
          </a:xfrm>
        </p:grpSpPr>
        <p:sp>
          <p:nvSpPr>
            <p:cNvPr id="10" name="Rectangle 9">
              <a:extLst>
                <a:ext uri="{FF2B5EF4-FFF2-40B4-BE49-F238E27FC236}">
                  <a16:creationId xmlns:a16="http://schemas.microsoft.com/office/drawing/2014/main" id="{C0C8ED08-2C83-DD4E-BF9A-8B51B8A72589}"/>
                </a:ext>
              </a:extLst>
            </p:cNvPr>
            <p:cNvSpPr/>
            <p:nvPr userDrawn="1"/>
          </p:nvSpPr>
          <p:spPr>
            <a:xfrm>
              <a:off x="723900" y="559468"/>
              <a:ext cx="10854219"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3CA3E5-43E6-0540-BC45-E42F8CCAE023}"/>
                </a:ext>
              </a:extLst>
            </p:cNvPr>
            <p:cNvSpPr/>
            <p:nvPr userDrawn="1"/>
          </p:nvSpPr>
          <p:spPr>
            <a:xfrm rot="5400000">
              <a:off x="9113675" y="2591650"/>
              <a:ext cx="4496626"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0F4D5CF-5246-4748-A08E-749888F98221}"/>
                </a:ext>
              </a:extLst>
            </p:cNvPr>
            <p:cNvSpPr/>
            <p:nvPr userDrawn="1"/>
          </p:nvSpPr>
          <p:spPr>
            <a:xfrm rot="5400000">
              <a:off x="-461936" y="1745304"/>
              <a:ext cx="2803934"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FACEC29C-1E92-D94B-8CB5-821608F1AB3C}"/>
              </a:ext>
            </a:extLst>
          </p:cNvPr>
          <p:cNvPicPr>
            <a:picLocks noChangeAspect="1"/>
          </p:cNvPicPr>
          <p:nvPr userDrawn="1"/>
        </p:nvPicPr>
        <p:blipFill>
          <a:blip r:embed="rId2"/>
          <a:stretch>
            <a:fillRect/>
          </a:stretch>
        </p:blipFill>
        <p:spPr>
          <a:xfrm>
            <a:off x="723900" y="5543212"/>
            <a:ext cx="1979543" cy="558333"/>
          </a:xfrm>
          <a:prstGeom prst="rect">
            <a:avLst/>
          </a:prstGeom>
        </p:spPr>
      </p:pic>
      <p:pic>
        <p:nvPicPr>
          <p:cNvPr id="19" name="Picture 18">
            <a:extLst>
              <a:ext uri="{FF2B5EF4-FFF2-40B4-BE49-F238E27FC236}">
                <a16:creationId xmlns:a16="http://schemas.microsoft.com/office/drawing/2014/main" id="{2E1DFD47-0473-5142-917F-8920E7A1CC13}"/>
              </a:ext>
            </a:extLst>
          </p:cNvPr>
          <p:cNvPicPr>
            <a:picLocks noChangeAspect="1"/>
          </p:cNvPicPr>
          <p:nvPr userDrawn="1"/>
        </p:nvPicPr>
        <p:blipFill>
          <a:blip r:embed="rId3"/>
          <a:stretch>
            <a:fillRect/>
          </a:stretch>
        </p:blipFill>
        <p:spPr>
          <a:xfrm>
            <a:off x="10980485" y="5381946"/>
            <a:ext cx="766126" cy="766126"/>
          </a:xfrm>
          <a:prstGeom prst="rect">
            <a:avLst/>
          </a:prstGeom>
        </p:spPr>
      </p:pic>
    </p:spTree>
    <p:extLst>
      <p:ext uri="{BB962C8B-B14F-4D97-AF65-F5344CB8AC3E}">
        <p14:creationId xmlns:p14="http://schemas.microsoft.com/office/powerpoint/2010/main" val="269703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rame Center Title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977325" y="1658318"/>
            <a:ext cx="8237349" cy="1921789"/>
          </a:xfrm>
        </p:spPr>
        <p:txBody>
          <a:bodyPr anchor="b" anchorCtr="0">
            <a:normAutofit/>
          </a:bodyPr>
          <a:lstStyle>
            <a:lvl1pPr algn="ctr">
              <a:defRPr sz="7200" baseline="0"/>
            </a:lvl1pPr>
          </a:lstStyle>
          <a:p>
            <a:r>
              <a:rPr lang="en-US" dirty="0"/>
              <a:t>Click to edit</a:t>
            </a:r>
          </a:p>
        </p:txBody>
      </p:sp>
      <p:sp>
        <p:nvSpPr>
          <p:cNvPr id="3" name="Content Placeholder 2"/>
          <p:cNvSpPr>
            <a:spLocks noGrp="1"/>
          </p:cNvSpPr>
          <p:nvPr>
            <p:ph idx="1" hasCustomPrompt="1"/>
          </p:nvPr>
        </p:nvSpPr>
        <p:spPr>
          <a:xfrm>
            <a:off x="2325917" y="3766087"/>
            <a:ext cx="7540163" cy="2504268"/>
          </a:xfrm>
        </p:spPr>
        <p:txBody>
          <a:bodyPr/>
          <a:lstStyle>
            <a:lvl1pPr marL="0" indent="0" algn="ctr">
              <a:buNone/>
              <a:defRPr/>
            </a:lvl1pPr>
            <a:lvl4pPr algn="ctr">
              <a:defRPr/>
            </a:lvl4pPr>
          </a:lstStyle>
          <a:p>
            <a:pPr lvl="0"/>
            <a:r>
              <a:rPr lang="en-US" dirty="0" err="1"/>
              <a:t>Mauris</a:t>
            </a:r>
            <a:r>
              <a:rPr lang="en-US" dirty="0"/>
              <a:t> </a:t>
            </a:r>
            <a:r>
              <a:rPr lang="en-US" dirty="0" err="1"/>
              <a:t>ornare</a:t>
            </a:r>
            <a:r>
              <a:rPr lang="en-US" dirty="0"/>
              <a:t> </a:t>
            </a:r>
            <a:r>
              <a:rPr lang="en-US" dirty="0" err="1"/>
              <a:t>dignissim</a:t>
            </a:r>
            <a:r>
              <a:rPr lang="en-US" dirty="0"/>
              <a:t> </a:t>
            </a:r>
            <a:r>
              <a:rPr lang="en-US" dirty="0" err="1"/>
              <a:t>lectus</a:t>
            </a:r>
            <a:r>
              <a:rPr lang="en-US" dirty="0"/>
              <a:t> vitae vestibulum. </a:t>
            </a:r>
            <a:r>
              <a:rPr lang="en-US" dirty="0" err="1"/>
              <a:t>Nullam</a:t>
            </a:r>
            <a:r>
              <a:rPr lang="en-US" dirty="0"/>
              <a:t> </a:t>
            </a:r>
            <a:r>
              <a:rPr lang="en-US" dirty="0" err="1"/>
              <a:t>tincidunt</a:t>
            </a:r>
            <a:r>
              <a:rPr lang="en-US" dirty="0"/>
              <a:t> </a:t>
            </a:r>
            <a:r>
              <a:rPr lang="en-US" dirty="0" err="1"/>
              <a:t>urna</a:t>
            </a:r>
            <a:r>
              <a:rPr lang="en-US" dirty="0"/>
              <a:t> </a:t>
            </a:r>
            <a:r>
              <a:rPr lang="en-US" dirty="0" err="1"/>
              <a:t>odio</a:t>
            </a:r>
            <a:r>
              <a:rPr lang="en-US" dirty="0"/>
              <a:t>, id </a:t>
            </a:r>
            <a:r>
              <a:rPr lang="en-US" dirty="0" err="1"/>
              <a:t>suscipit</a:t>
            </a:r>
            <a:r>
              <a:rPr lang="en-US" dirty="0"/>
              <a:t> </a:t>
            </a:r>
            <a:r>
              <a:rPr lang="en-US" dirty="0" err="1"/>
              <a:t>sem</a:t>
            </a:r>
            <a:r>
              <a:rPr lang="en-US" dirty="0"/>
              <a:t> </a:t>
            </a:r>
            <a:r>
              <a:rPr lang="en-US" dirty="0" err="1"/>
              <a:t>efficitur</a:t>
            </a:r>
            <a:r>
              <a:rPr lang="en-US" dirty="0"/>
              <a:t> sit </a:t>
            </a:r>
            <a:r>
              <a:rPr lang="en-US" dirty="0" err="1"/>
              <a:t>amet</a:t>
            </a:r>
            <a:r>
              <a:rPr lang="en-US" dirty="0"/>
              <a:t>.</a:t>
            </a:r>
          </a:p>
        </p:txBody>
      </p:sp>
      <p:sp>
        <p:nvSpPr>
          <p:cNvPr id="13" name="Date Placeholder 12">
            <a:extLst>
              <a:ext uri="{FF2B5EF4-FFF2-40B4-BE49-F238E27FC236}">
                <a16:creationId xmlns:a16="http://schemas.microsoft.com/office/drawing/2014/main" id="{81C8E23B-DF65-3C40-8463-411E75220076}"/>
              </a:ext>
            </a:extLst>
          </p:cNvPr>
          <p:cNvSpPr>
            <a:spLocks noGrp="1"/>
          </p:cNvSpPr>
          <p:nvPr>
            <p:ph type="dt" sz="half" idx="10"/>
          </p:nvPr>
        </p:nvSpPr>
        <p:spPr/>
        <p:txBody>
          <a:bodyPr/>
          <a:lstStyle/>
          <a:p>
            <a:fld id="{4638CCD8-17D3-F148-BD8F-4F4FEA393127}" type="datetime1">
              <a:rPr lang="en-US" smtClean="0"/>
              <a:t>2/27/2024</a:t>
            </a:fld>
            <a:endParaRPr lang="en-US"/>
          </a:p>
        </p:txBody>
      </p:sp>
      <p:sp>
        <p:nvSpPr>
          <p:cNvPr id="14" name="Footer Placeholder 13">
            <a:extLst>
              <a:ext uri="{FF2B5EF4-FFF2-40B4-BE49-F238E27FC236}">
                <a16:creationId xmlns:a16="http://schemas.microsoft.com/office/drawing/2014/main" id="{7CF3D195-DC28-D14F-BFC6-D3AA82247CBB}"/>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2A857D2A-4C7C-8447-A486-4A9FFFB397CE}"/>
              </a:ext>
            </a:extLst>
          </p:cNvPr>
          <p:cNvSpPr>
            <a:spLocks noGrp="1"/>
          </p:cNvSpPr>
          <p:nvPr>
            <p:ph type="sldNum" sz="quarter" idx="12"/>
          </p:nvPr>
        </p:nvSpPr>
        <p:spPr/>
        <p:txBody>
          <a:bodyPr/>
          <a:lstStyle/>
          <a:p>
            <a:fld id="{23CDF9FB-25F4-214F-9221-F1BEDAC2460A}" type="slidenum">
              <a:rPr lang="en-US" smtClean="0"/>
              <a:t>‹#›</a:t>
            </a:fld>
            <a:endParaRPr lang="en-US"/>
          </a:p>
        </p:txBody>
      </p:sp>
      <p:sp>
        <p:nvSpPr>
          <p:cNvPr id="7" name="Rectangle 6">
            <a:extLst>
              <a:ext uri="{FF2B5EF4-FFF2-40B4-BE49-F238E27FC236}">
                <a16:creationId xmlns:a16="http://schemas.microsoft.com/office/drawing/2014/main" id="{90BE4B28-D0D4-6845-A3BD-DCD907C227D1}"/>
              </a:ext>
            </a:extLst>
          </p:cNvPr>
          <p:cNvSpPr/>
          <p:nvPr userDrawn="1"/>
        </p:nvSpPr>
        <p:spPr>
          <a:xfrm>
            <a:off x="723900" y="559468"/>
            <a:ext cx="10859267"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99CB6F-E0C5-6345-8D87-6181D01EA613}"/>
              </a:ext>
            </a:extLst>
          </p:cNvPr>
          <p:cNvSpPr/>
          <p:nvPr userDrawn="1"/>
        </p:nvSpPr>
        <p:spPr>
          <a:xfrm rot="5400000">
            <a:off x="-519917" y="1687051"/>
            <a:ext cx="2687426"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1F73295-411E-6648-BB44-38BC878237C8}"/>
              </a:ext>
            </a:extLst>
          </p:cNvPr>
          <p:cNvSpPr/>
          <p:nvPr userDrawn="1"/>
        </p:nvSpPr>
        <p:spPr>
          <a:xfrm rot="5400000">
            <a:off x="9194163" y="2547207"/>
            <a:ext cx="4407738"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63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047408" cy="1485900"/>
          </a:xfrm>
        </p:spPr>
        <p:txBody>
          <a:bodyPr/>
          <a:lstStyle/>
          <a:p>
            <a:r>
              <a:rPr lang="en-US"/>
              <a:t>Click to edit Master title style</a:t>
            </a:r>
            <a:endParaRPr lang="en-US" dirty="0"/>
          </a:p>
        </p:txBody>
      </p:sp>
      <p:sp>
        <p:nvSpPr>
          <p:cNvPr id="3" name="Content Placeholder 2"/>
          <p:cNvSpPr>
            <a:spLocks noGrp="1"/>
          </p:cNvSpPr>
          <p:nvPr>
            <p:ph idx="1"/>
          </p:nvPr>
        </p:nvSpPr>
        <p:spPr>
          <a:xfrm>
            <a:off x="1371600" y="2286000"/>
            <a:ext cx="9047408"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a:extLst>
              <a:ext uri="{FF2B5EF4-FFF2-40B4-BE49-F238E27FC236}">
                <a16:creationId xmlns:a16="http://schemas.microsoft.com/office/drawing/2014/main" id="{81C8E23B-DF65-3C40-8463-411E75220076}"/>
              </a:ext>
            </a:extLst>
          </p:cNvPr>
          <p:cNvSpPr>
            <a:spLocks noGrp="1"/>
          </p:cNvSpPr>
          <p:nvPr>
            <p:ph type="dt" sz="half" idx="10"/>
          </p:nvPr>
        </p:nvSpPr>
        <p:spPr/>
        <p:txBody>
          <a:bodyPr/>
          <a:lstStyle/>
          <a:p>
            <a:fld id="{4638CCD8-17D3-F148-BD8F-4F4FEA393127}" type="datetime1">
              <a:rPr lang="en-US" smtClean="0"/>
              <a:t>2/27/2024</a:t>
            </a:fld>
            <a:endParaRPr lang="en-US"/>
          </a:p>
        </p:txBody>
      </p:sp>
      <p:sp>
        <p:nvSpPr>
          <p:cNvPr id="14" name="Footer Placeholder 13">
            <a:extLst>
              <a:ext uri="{FF2B5EF4-FFF2-40B4-BE49-F238E27FC236}">
                <a16:creationId xmlns:a16="http://schemas.microsoft.com/office/drawing/2014/main" id="{7CF3D195-DC28-D14F-BFC6-D3AA82247CBB}"/>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2A857D2A-4C7C-8447-A486-4A9FFFB397CE}"/>
              </a:ext>
            </a:extLst>
          </p:cNvPr>
          <p:cNvSpPr>
            <a:spLocks noGrp="1"/>
          </p:cNvSpPr>
          <p:nvPr>
            <p:ph type="sldNum" sz="quarter" idx="12"/>
          </p:nvPr>
        </p:nvSpPr>
        <p:spPr/>
        <p:txBody>
          <a:bodyPr/>
          <a:lstStyle/>
          <a:p>
            <a:fld id="{23CDF9FB-25F4-214F-9221-F1BEDAC2460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047408" cy="1485900"/>
          </a:xfrm>
        </p:spPr>
        <p:txBody>
          <a:bodyPr/>
          <a:lstStyle>
            <a:lvl1pPr>
              <a:defRPr/>
            </a:lvl1pPr>
          </a:lstStyle>
          <a:p>
            <a:r>
              <a:rPr lang="en-US" dirty="0"/>
              <a:t>Dense information version</a:t>
            </a:r>
          </a:p>
        </p:txBody>
      </p:sp>
      <p:sp>
        <p:nvSpPr>
          <p:cNvPr id="3" name="Content Placeholder 2"/>
          <p:cNvSpPr>
            <a:spLocks noGrp="1"/>
          </p:cNvSpPr>
          <p:nvPr>
            <p:ph idx="1"/>
          </p:nvPr>
        </p:nvSpPr>
        <p:spPr>
          <a:xfrm>
            <a:off x="1371600" y="2286000"/>
            <a:ext cx="9047408" cy="3581400"/>
          </a:xfrm>
        </p:spPr>
        <p:txBody>
          <a:bodyPr>
            <a:normAutofit/>
          </a:bodyPr>
          <a:lstStyle>
            <a:lvl1pPr>
              <a:defRPr sz="1400"/>
            </a:lvl1pPr>
            <a:lvl2pPr>
              <a:lnSpc>
                <a:spcPct val="50000"/>
              </a:lnSpc>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81C8E23B-DF65-3C40-8463-411E75220076}"/>
              </a:ext>
            </a:extLst>
          </p:cNvPr>
          <p:cNvSpPr>
            <a:spLocks noGrp="1"/>
          </p:cNvSpPr>
          <p:nvPr>
            <p:ph type="dt" sz="half" idx="10"/>
          </p:nvPr>
        </p:nvSpPr>
        <p:spPr/>
        <p:txBody>
          <a:bodyPr/>
          <a:lstStyle/>
          <a:p>
            <a:fld id="{4638CCD8-17D3-F148-BD8F-4F4FEA393127}" type="datetime1">
              <a:rPr lang="en-US" smtClean="0"/>
              <a:t>2/27/2024</a:t>
            </a:fld>
            <a:endParaRPr lang="en-US"/>
          </a:p>
        </p:txBody>
      </p:sp>
      <p:sp>
        <p:nvSpPr>
          <p:cNvPr id="14" name="Footer Placeholder 13">
            <a:extLst>
              <a:ext uri="{FF2B5EF4-FFF2-40B4-BE49-F238E27FC236}">
                <a16:creationId xmlns:a16="http://schemas.microsoft.com/office/drawing/2014/main" id="{7CF3D195-DC28-D14F-BFC6-D3AA82247CBB}"/>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2A857D2A-4C7C-8447-A486-4A9FFFB397CE}"/>
              </a:ext>
            </a:extLst>
          </p:cNvPr>
          <p:cNvSpPr>
            <a:spLocks noGrp="1"/>
          </p:cNvSpPr>
          <p:nvPr>
            <p:ph type="sldNum" sz="quarter" idx="12"/>
          </p:nvPr>
        </p:nvSpPr>
        <p:spPr/>
        <p:txBody>
          <a:bodyPr/>
          <a:lstStyle/>
          <a:p>
            <a:fld id="{23CDF9FB-25F4-214F-9221-F1BEDAC2460A}" type="slidenum">
              <a:rPr lang="en-US" smtClean="0"/>
              <a:t>‹#›</a:t>
            </a:fld>
            <a:endParaRPr lang="en-US"/>
          </a:p>
        </p:txBody>
      </p:sp>
    </p:spTree>
    <p:extLst>
      <p:ext uri="{BB962C8B-B14F-4D97-AF65-F5344CB8AC3E}">
        <p14:creationId xmlns:p14="http://schemas.microsoft.com/office/powerpoint/2010/main" val="407496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202344" cy="1485900"/>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158"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C8FF759-DE48-0542-AEC1-8DCAF222E119}"/>
              </a:ext>
            </a:extLst>
          </p:cNvPr>
          <p:cNvSpPr>
            <a:spLocks noGrp="1"/>
          </p:cNvSpPr>
          <p:nvPr>
            <p:ph type="dt" sz="half" idx="10"/>
          </p:nvPr>
        </p:nvSpPr>
        <p:spPr/>
        <p:txBody>
          <a:bodyPr/>
          <a:lstStyle/>
          <a:p>
            <a:fld id="{50BD1A0D-DC83-6E4B-B0A3-795A1760AABE}" type="datetime1">
              <a:rPr lang="en-US" smtClean="0"/>
              <a:t>2/27/2024</a:t>
            </a:fld>
            <a:endParaRPr lang="en-US"/>
          </a:p>
        </p:txBody>
      </p:sp>
      <p:sp>
        <p:nvSpPr>
          <p:cNvPr id="12" name="Footer Placeholder 11">
            <a:extLst>
              <a:ext uri="{FF2B5EF4-FFF2-40B4-BE49-F238E27FC236}">
                <a16:creationId xmlns:a16="http://schemas.microsoft.com/office/drawing/2014/main" id="{F084C629-4038-284D-BBBE-CAF16C32860C}"/>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5B6A640E-2CD6-D746-B288-7BF202785559}"/>
              </a:ext>
            </a:extLst>
          </p:cNvPr>
          <p:cNvSpPr>
            <a:spLocks noGrp="1"/>
          </p:cNvSpPr>
          <p:nvPr>
            <p:ph type="sldNum" sz="quarter" idx="12"/>
          </p:nvPr>
        </p:nvSpPr>
        <p:spPr/>
        <p:txBody>
          <a:bodyPr/>
          <a:lstStyle/>
          <a:p>
            <a:fld id="{23CDF9FB-25F4-214F-9221-F1BEDAC2460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202344" cy="1485900"/>
          </a:xfrm>
        </p:spPr>
        <p:txBody>
          <a:bodyPr/>
          <a:lstStyle>
            <a:lvl1pPr>
              <a:defRPr>
                <a:solidFill>
                  <a:schemeClr val="tx2"/>
                </a:solidFill>
              </a:defRPr>
            </a:lvl1pPr>
          </a:lstStyle>
          <a:p>
            <a:r>
              <a:rPr lang="en-US" dirty="0"/>
              <a:t>Click to edit Master Dense version</a:t>
            </a:r>
          </a:p>
        </p:txBody>
      </p:sp>
      <p:sp>
        <p:nvSpPr>
          <p:cNvPr id="3" name="Content Placeholder 2"/>
          <p:cNvSpPr>
            <a:spLocks noGrp="1"/>
          </p:cNvSpPr>
          <p:nvPr>
            <p:ph sz="half" idx="1"/>
          </p:nvPr>
        </p:nvSpPr>
        <p:spPr>
          <a:xfrm>
            <a:off x="1371600" y="2285999"/>
            <a:ext cx="4447786" cy="3581401"/>
          </a:xfrm>
        </p:spPr>
        <p:txBody>
          <a:bodyPr>
            <a:normAutofit/>
          </a:bodyPr>
          <a:lstStyle>
            <a:lvl1pPr>
              <a:lnSpc>
                <a:spcPct val="70000"/>
              </a:lnSpc>
              <a:defRPr sz="1400" baseline="0">
                <a:solidFill>
                  <a:schemeClr val="tx2"/>
                </a:solidFill>
              </a:defRPr>
            </a:lvl1pPr>
            <a:lvl2pPr>
              <a:lnSpc>
                <a:spcPct val="70000"/>
              </a:lnSpc>
              <a:defRPr sz="1400" baseline="0">
                <a:solidFill>
                  <a:schemeClr val="tx2"/>
                </a:solidFill>
              </a:defRPr>
            </a:lvl2pPr>
            <a:lvl3pPr>
              <a:lnSpc>
                <a:spcPct val="70000"/>
              </a:lnSpc>
              <a:defRPr sz="1200" baseline="0">
                <a:solidFill>
                  <a:schemeClr val="tx2"/>
                </a:solidFill>
              </a:defRPr>
            </a:lvl3pPr>
            <a:lvl4pPr>
              <a:lnSpc>
                <a:spcPct val="70000"/>
              </a:lnSpc>
              <a:defRPr sz="1200" baseline="0">
                <a:solidFill>
                  <a:schemeClr val="tx2"/>
                </a:solidFill>
              </a:defRPr>
            </a:lvl4pPr>
            <a:lvl5pPr>
              <a:lnSpc>
                <a:spcPct val="70000"/>
              </a:lnSpc>
              <a:defRPr sz="11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158" y="2285999"/>
            <a:ext cx="4447786" cy="3581401"/>
          </a:xfrm>
        </p:spPr>
        <p:txBody>
          <a:bodyPr>
            <a:normAutofit/>
          </a:bodyPr>
          <a:lstStyle>
            <a:lvl1pPr>
              <a:lnSpc>
                <a:spcPct val="70000"/>
              </a:lnSpc>
              <a:defRPr sz="1400">
                <a:solidFill>
                  <a:schemeClr val="tx2"/>
                </a:solidFill>
              </a:defRPr>
            </a:lvl1pPr>
            <a:lvl2pPr>
              <a:lnSpc>
                <a:spcPct val="70000"/>
              </a:lnSpc>
              <a:defRPr sz="1400">
                <a:solidFill>
                  <a:schemeClr val="tx2"/>
                </a:solidFill>
              </a:defRPr>
            </a:lvl2pPr>
            <a:lvl3pPr>
              <a:lnSpc>
                <a:spcPct val="70000"/>
              </a:lnSpc>
              <a:defRPr sz="1200">
                <a:solidFill>
                  <a:schemeClr val="tx2"/>
                </a:solidFill>
              </a:defRPr>
            </a:lvl3pPr>
            <a:lvl4pPr>
              <a:lnSpc>
                <a:spcPct val="70000"/>
              </a:lnSpc>
              <a:defRPr sz="1200">
                <a:solidFill>
                  <a:schemeClr val="tx2"/>
                </a:solidFill>
              </a:defRPr>
            </a:lvl4pPr>
            <a:lvl5pPr>
              <a:lnSpc>
                <a:spcPct val="70000"/>
              </a:lnSpc>
              <a:defRPr sz="11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C8FF759-DE48-0542-AEC1-8DCAF222E119}"/>
              </a:ext>
            </a:extLst>
          </p:cNvPr>
          <p:cNvSpPr>
            <a:spLocks noGrp="1"/>
          </p:cNvSpPr>
          <p:nvPr>
            <p:ph type="dt" sz="half" idx="10"/>
          </p:nvPr>
        </p:nvSpPr>
        <p:spPr/>
        <p:txBody>
          <a:bodyPr/>
          <a:lstStyle/>
          <a:p>
            <a:fld id="{50BD1A0D-DC83-6E4B-B0A3-795A1760AABE}" type="datetime1">
              <a:rPr lang="en-US" smtClean="0"/>
              <a:t>2/27/2024</a:t>
            </a:fld>
            <a:endParaRPr lang="en-US"/>
          </a:p>
        </p:txBody>
      </p:sp>
      <p:sp>
        <p:nvSpPr>
          <p:cNvPr id="12" name="Footer Placeholder 11">
            <a:extLst>
              <a:ext uri="{FF2B5EF4-FFF2-40B4-BE49-F238E27FC236}">
                <a16:creationId xmlns:a16="http://schemas.microsoft.com/office/drawing/2014/main" id="{F084C629-4038-284D-BBBE-CAF16C32860C}"/>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5B6A640E-2CD6-D746-B288-7BF202785559}"/>
              </a:ext>
            </a:extLst>
          </p:cNvPr>
          <p:cNvSpPr>
            <a:spLocks noGrp="1"/>
          </p:cNvSpPr>
          <p:nvPr>
            <p:ph type="sldNum" sz="quarter" idx="12"/>
          </p:nvPr>
        </p:nvSpPr>
        <p:spPr/>
        <p:txBody>
          <a:bodyPr/>
          <a:lstStyle/>
          <a:p>
            <a:fld id="{23CDF9FB-25F4-214F-9221-F1BEDAC2460A}" type="slidenum">
              <a:rPr lang="en-US" smtClean="0"/>
              <a:t>‹#›</a:t>
            </a:fld>
            <a:endParaRPr lang="en-US"/>
          </a:p>
        </p:txBody>
      </p:sp>
    </p:spTree>
    <p:extLst>
      <p:ext uri="{BB962C8B-B14F-4D97-AF65-F5344CB8AC3E}">
        <p14:creationId xmlns:p14="http://schemas.microsoft.com/office/powerpoint/2010/main" val="179233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2800" b="1"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2800" b="1"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a:extLst>
              <a:ext uri="{FF2B5EF4-FFF2-40B4-BE49-F238E27FC236}">
                <a16:creationId xmlns:a16="http://schemas.microsoft.com/office/drawing/2014/main" id="{29138A74-8F7A-7841-9EC3-6AF1B42EA5BB}"/>
              </a:ext>
            </a:extLst>
          </p:cNvPr>
          <p:cNvSpPr>
            <a:spLocks noGrp="1"/>
          </p:cNvSpPr>
          <p:nvPr>
            <p:ph type="dt" sz="half" idx="10"/>
          </p:nvPr>
        </p:nvSpPr>
        <p:spPr/>
        <p:txBody>
          <a:bodyPr/>
          <a:lstStyle/>
          <a:p>
            <a:fld id="{22284263-CCB4-B547-AB95-0777F8D00180}" type="datetime1">
              <a:rPr lang="en-US" smtClean="0"/>
              <a:t>2/27/2024</a:t>
            </a:fld>
            <a:endParaRPr lang="en-US"/>
          </a:p>
        </p:txBody>
      </p:sp>
      <p:sp>
        <p:nvSpPr>
          <p:cNvPr id="14" name="Footer Placeholder 13">
            <a:extLst>
              <a:ext uri="{FF2B5EF4-FFF2-40B4-BE49-F238E27FC236}">
                <a16:creationId xmlns:a16="http://schemas.microsoft.com/office/drawing/2014/main" id="{3B58E567-F6B5-234E-9903-6034E17A364E}"/>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6C5DABF1-C7EE-4948-80D6-ECE39820B1B7}"/>
              </a:ext>
            </a:extLst>
          </p:cNvPr>
          <p:cNvSpPr>
            <a:spLocks noGrp="1"/>
          </p:cNvSpPr>
          <p:nvPr>
            <p:ph type="sldNum" sz="quarter" idx="12"/>
          </p:nvPr>
        </p:nvSpPr>
        <p:spPr/>
        <p:txBody>
          <a:bodyPr/>
          <a:lstStyle/>
          <a:p>
            <a:fld id="{23CDF9FB-25F4-214F-9221-F1BEDAC2460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718718"/>
          </a:xfrm>
        </p:spPr>
        <p:txBody>
          <a:bodyPr/>
          <a:lstStyle>
            <a:lvl1pPr>
              <a:defRPr>
                <a:solidFill>
                  <a:schemeClr val="tx2"/>
                </a:solidFill>
              </a:defRPr>
            </a:lvl1pPr>
          </a:lstStyle>
          <a:p>
            <a:r>
              <a:rPr lang="en-US" dirty="0"/>
              <a:t>Dense Information </a:t>
            </a:r>
          </a:p>
        </p:txBody>
      </p:sp>
      <p:sp>
        <p:nvSpPr>
          <p:cNvPr id="3" name="Text Placeholder 2"/>
          <p:cNvSpPr>
            <a:spLocks noGrp="1"/>
          </p:cNvSpPr>
          <p:nvPr>
            <p:ph type="body" idx="1"/>
          </p:nvPr>
        </p:nvSpPr>
        <p:spPr>
          <a:xfrm>
            <a:off x="1371600" y="1645922"/>
            <a:ext cx="4443984" cy="823912"/>
          </a:xfrm>
        </p:spPr>
        <p:txBody>
          <a:bodyPr anchor="b">
            <a:noAutofit/>
          </a:bodyPr>
          <a:lstStyle>
            <a:lvl1pPr marL="0" indent="0">
              <a:lnSpc>
                <a:spcPct val="84000"/>
              </a:lnSpc>
              <a:spcBef>
                <a:spcPts val="0"/>
              </a:spcBef>
              <a:spcAft>
                <a:spcPts val="0"/>
              </a:spcAft>
              <a:buNone/>
              <a:defRPr sz="2000" b="1"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71600" y="2610265"/>
            <a:ext cx="4443984" cy="3168743"/>
          </a:xfrm>
        </p:spPr>
        <p:txBody>
          <a:bodyPr>
            <a:normAutofit/>
          </a:bodyPr>
          <a:lstStyle>
            <a:lvl1pPr>
              <a:lnSpc>
                <a:spcPct val="70000"/>
              </a:lnSpc>
              <a:defRPr sz="1400" baseline="0">
                <a:solidFill>
                  <a:schemeClr val="tx2"/>
                </a:solidFill>
              </a:defRPr>
            </a:lvl1pPr>
            <a:lvl2pPr>
              <a:lnSpc>
                <a:spcPct val="70000"/>
              </a:lnSpc>
              <a:defRPr sz="1400" baseline="0">
                <a:solidFill>
                  <a:schemeClr val="tx2"/>
                </a:solidFill>
              </a:defRPr>
            </a:lvl2pPr>
            <a:lvl3pPr>
              <a:lnSpc>
                <a:spcPct val="70000"/>
              </a:lnSpc>
              <a:defRPr sz="1400" baseline="0">
                <a:solidFill>
                  <a:schemeClr val="tx2"/>
                </a:solidFill>
              </a:defRPr>
            </a:lvl3pPr>
            <a:lvl4pPr>
              <a:lnSpc>
                <a:spcPct val="70000"/>
              </a:lnSpc>
              <a:defRPr sz="1400" baseline="0">
                <a:solidFill>
                  <a:schemeClr val="tx2"/>
                </a:solidFill>
              </a:defRPr>
            </a:lvl4pPr>
            <a:lvl5pPr>
              <a:lnSpc>
                <a:spcPct val="70000"/>
              </a:lnSpc>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1645922"/>
            <a:ext cx="4443984" cy="823912"/>
          </a:xfrm>
        </p:spPr>
        <p:txBody>
          <a:bodyPr anchor="b">
            <a:noAutofit/>
          </a:bodyPr>
          <a:lstStyle>
            <a:lvl1pPr marL="0" indent="0">
              <a:lnSpc>
                <a:spcPct val="84000"/>
              </a:lnSpc>
              <a:spcBef>
                <a:spcPts val="0"/>
              </a:spcBef>
              <a:spcAft>
                <a:spcPts val="0"/>
              </a:spcAft>
              <a:buNone/>
              <a:defRPr sz="2000" b="1"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2610265"/>
            <a:ext cx="4443984" cy="3168743"/>
          </a:xfrm>
        </p:spPr>
        <p:txBody>
          <a:bodyPr>
            <a:normAutofit/>
          </a:bodyPr>
          <a:lstStyle>
            <a:lvl1pPr>
              <a:lnSpc>
                <a:spcPct val="70000"/>
              </a:lnSpc>
              <a:defRPr sz="1400" baseline="0">
                <a:solidFill>
                  <a:schemeClr val="tx2"/>
                </a:solidFill>
              </a:defRPr>
            </a:lvl1pPr>
            <a:lvl2pPr>
              <a:lnSpc>
                <a:spcPct val="70000"/>
              </a:lnSpc>
              <a:defRPr sz="1400" baseline="0">
                <a:solidFill>
                  <a:schemeClr val="tx2"/>
                </a:solidFill>
              </a:defRPr>
            </a:lvl2pPr>
            <a:lvl3pPr>
              <a:lnSpc>
                <a:spcPct val="70000"/>
              </a:lnSpc>
              <a:defRPr sz="1400" baseline="0">
                <a:solidFill>
                  <a:schemeClr val="tx2"/>
                </a:solidFill>
              </a:defRPr>
            </a:lvl3pPr>
            <a:lvl4pPr>
              <a:lnSpc>
                <a:spcPct val="70000"/>
              </a:lnSpc>
              <a:defRPr sz="1400" baseline="0">
                <a:solidFill>
                  <a:schemeClr val="tx2"/>
                </a:solidFill>
              </a:defRPr>
            </a:lvl4pPr>
            <a:lvl5pPr>
              <a:lnSpc>
                <a:spcPct val="70000"/>
              </a:lnSpc>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29138A74-8F7A-7841-9EC3-6AF1B42EA5BB}"/>
              </a:ext>
            </a:extLst>
          </p:cNvPr>
          <p:cNvSpPr>
            <a:spLocks noGrp="1"/>
          </p:cNvSpPr>
          <p:nvPr>
            <p:ph type="dt" sz="half" idx="10"/>
          </p:nvPr>
        </p:nvSpPr>
        <p:spPr/>
        <p:txBody>
          <a:bodyPr/>
          <a:lstStyle/>
          <a:p>
            <a:fld id="{22284263-CCB4-B547-AB95-0777F8D00180}" type="datetime1">
              <a:rPr lang="en-US" smtClean="0"/>
              <a:t>2/27/2024</a:t>
            </a:fld>
            <a:endParaRPr lang="en-US"/>
          </a:p>
        </p:txBody>
      </p:sp>
      <p:sp>
        <p:nvSpPr>
          <p:cNvPr id="14" name="Footer Placeholder 13">
            <a:extLst>
              <a:ext uri="{FF2B5EF4-FFF2-40B4-BE49-F238E27FC236}">
                <a16:creationId xmlns:a16="http://schemas.microsoft.com/office/drawing/2014/main" id="{3B58E567-F6B5-234E-9903-6034E17A364E}"/>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6C5DABF1-C7EE-4948-80D6-ECE39820B1B7}"/>
              </a:ext>
            </a:extLst>
          </p:cNvPr>
          <p:cNvSpPr>
            <a:spLocks noGrp="1"/>
          </p:cNvSpPr>
          <p:nvPr>
            <p:ph type="sldNum" sz="quarter" idx="12"/>
          </p:nvPr>
        </p:nvSpPr>
        <p:spPr/>
        <p:txBody>
          <a:bodyPr/>
          <a:lstStyle/>
          <a:p>
            <a:fld id="{23CDF9FB-25F4-214F-9221-F1BEDAC2460A}" type="slidenum">
              <a:rPr lang="en-US" smtClean="0"/>
              <a:t>‹#›</a:t>
            </a:fld>
            <a:endParaRPr lang="en-US"/>
          </a:p>
        </p:txBody>
      </p:sp>
    </p:spTree>
    <p:extLst>
      <p:ext uri="{BB962C8B-B14F-4D97-AF65-F5344CB8AC3E}">
        <p14:creationId xmlns:p14="http://schemas.microsoft.com/office/powerpoint/2010/main" val="251480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167248" cy="1374820"/>
          </a:xfrm>
        </p:spPr>
        <p:txBody>
          <a:bodyPr/>
          <a:lstStyle>
            <a:lvl1pPr>
              <a:defRPr>
                <a:solidFill>
                  <a:schemeClr val="tx2"/>
                </a:solidFill>
              </a:defRPr>
            </a:lvl1pPr>
          </a:lstStyle>
          <a:p>
            <a:r>
              <a:rPr lang="en-US" dirty="0"/>
              <a:t>Title with double photo slide</a:t>
            </a:r>
          </a:p>
        </p:txBody>
      </p:sp>
      <p:sp>
        <p:nvSpPr>
          <p:cNvPr id="13" name="Date Placeholder 12">
            <a:extLst>
              <a:ext uri="{FF2B5EF4-FFF2-40B4-BE49-F238E27FC236}">
                <a16:creationId xmlns:a16="http://schemas.microsoft.com/office/drawing/2014/main" id="{29138A74-8F7A-7841-9EC3-6AF1B42EA5BB}"/>
              </a:ext>
            </a:extLst>
          </p:cNvPr>
          <p:cNvSpPr>
            <a:spLocks noGrp="1"/>
          </p:cNvSpPr>
          <p:nvPr>
            <p:ph type="dt" sz="half" idx="10"/>
          </p:nvPr>
        </p:nvSpPr>
        <p:spPr/>
        <p:txBody>
          <a:bodyPr/>
          <a:lstStyle/>
          <a:p>
            <a:fld id="{22284263-CCB4-B547-AB95-0777F8D00180}" type="datetime1">
              <a:rPr lang="en-US" smtClean="0"/>
              <a:t>2/27/2024</a:t>
            </a:fld>
            <a:endParaRPr lang="en-US"/>
          </a:p>
        </p:txBody>
      </p:sp>
      <p:sp>
        <p:nvSpPr>
          <p:cNvPr id="14" name="Footer Placeholder 13">
            <a:extLst>
              <a:ext uri="{FF2B5EF4-FFF2-40B4-BE49-F238E27FC236}">
                <a16:creationId xmlns:a16="http://schemas.microsoft.com/office/drawing/2014/main" id="{3B58E567-F6B5-234E-9903-6034E17A364E}"/>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6C5DABF1-C7EE-4948-80D6-ECE39820B1B7}"/>
              </a:ext>
            </a:extLst>
          </p:cNvPr>
          <p:cNvSpPr>
            <a:spLocks noGrp="1"/>
          </p:cNvSpPr>
          <p:nvPr>
            <p:ph type="sldNum" sz="quarter" idx="12"/>
          </p:nvPr>
        </p:nvSpPr>
        <p:spPr/>
        <p:txBody>
          <a:bodyPr/>
          <a:lstStyle/>
          <a:p>
            <a:fld id="{23CDF9FB-25F4-214F-9221-F1BEDAC2460A}" type="slidenum">
              <a:rPr lang="en-US" smtClean="0"/>
              <a:t>‹#›</a:t>
            </a:fld>
            <a:endParaRPr lang="en-US"/>
          </a:p>
        </p:txBody>
      </p:sp>
      <p:sp>
        <p:nvSpPr>
          <p:cNvPr id="10" name="Picture Placeholder 2">
            <a:extLst>
              <a:ext uri="{FF2B5EF4-FFF2-40B4-BE49-F238E27FC236}">
                <a16:creationId xmlns:a16="http://schemas.microsoft.com/office/drawing/2014/main" id="{0EB9CDED-048E-BA41-ABF0-1A90AA2BDD42}"/>
              </a:ext>
            </a:extLst>
          </p:cNvPr>
          <p:cNvSpPr>
            <a:spLocks noGrp="1" noChangeAspect="1"/>
          </p:cNvSpPr>
          <p:nvPr>
            <p:ph type="pic" idx="1"/>
          </p:nvPr>
        </p:nvSpPr>
        <p:spPr>
          <a:xfrm>
            <a:off x="4773478" y="2200758"/>
            <a:ext cx="5765370" cy="3758339"/>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1" name="Picture Placeholder 2">
            <a:extLst>
              <a:ext uri="{FF2B5EF4-FFF2-40B4-BE49-F238E27FC236}">
                <a16:creationId xmlns:a16="http://schemas.microsoft.com/office/drawing/2014/main" id="{7493F394-3571-814C-B1EE-15F22A671132}"/>
              </a:ext>
            </a:extLst>
          </p:cNvPr>
          <p:cNvSpPr>
            <a:spLocks noGrp="1" noChangeAspect="1"/>
          </p:cNvSpPr>
          <p:nvPr>
            <p:ph type="pic" idx="13"/>
          </p:nvPr>
        </p:nvSpPr>
        <p:spPr>
          <a:xfrm>
            <a:off x="1387100" y="2200759"/>
            <a:ext cx="3037666" cy="3758338"/>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267145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39D6B2A8-2FDD-BA49-976C-C870D1C212E2}"/>
              </a:ext>
            </a:extLst>
          </p:cNvPr>
          <p:cNvSpPr>
            <a:spLocks noGrp="1"/>
          </p:cNvSpPr>
          <p:nvPr>
            <p:ph type="dt" sz="half" idx="10"/>
          </p:nvPr>
        </p:nvSpPr>
        <p:spPr/>
        <p:txBody>
          <a:bodyPr/>
          <a:lstStyle/>
          <a:p>
            <a:fld id="{83B7CE53-D324-A346-967F-D7874CF4E3A2}" type="datetime1">
              <a:rPr lang="en-US" smtClean="0"/>
              <a:t>2/27/2024</a:t>
            </a:fld>
            <a:endParaRPr lang="en-US"/>
          </a:p>
        </p:txBody>
      </p:sp>
      <p:sp>
        <p:nvSpPr>
          <p:cNvPr id="10" name="Footer Placeholder 9">
            <a:extLst>
              <a:ext uri="{FF2B5EF4-FFF2-40B4-BE49-F238E27FC236}">
                <a16:creationId xmlns:a16="http://schemas.microsoft.com/office/drawing/2014/main" id="{4BF61CA6-2F38-E14A-A17F-325D7B80F558}"/>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81966CC-2E7D-6E41-9BDC-577D0A005807}"/>
              </a:ext>
            </a:extLst>
          </p:cNvPr>
          <p:cNvSpPr>
            <a:spLocks noGrp="1"/>
          </p:cNvSpPr>
          <p:nvPr>
            <p:ph type="sldNum" sz="quarter" idx="12"/>
          </p:nvPr>
        </p:nvSpPr>
        <p:spPr/>
        <p:txBody>
          <a:bodyPr/>
          <a:lstStyle/>
          <a:p>
            <a:fld id="{23CDF9FB-25F4-214F-9221-F1BEDAC2460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BDB1F562-6A9B-F548-94DF-1808F57A13C4}"/>
              </a:ext>
            </a:extLst>
          </p:cNvPr>
          <p:cNvSpPr>
            <a:spLocks noGrp="1"/>
          </p:cNvSpPr>
          <p:nvPr>
            <p:ph type="dt" sz="half" idx="10"/>
          </p:nvPr>
        </p:nvSpPr>
        <p:spPr/>
        <p:txBody>
          <a:bodyPr/>
          <a:lstStyle/>
          <a:p>
            <a:fld id="{C0206607-0322-DD4E-B4A6-9DF958843E9D}" type="datetime1">
              <a:rPr lang="en-US" smtClean="0"/>
              <a:t>2/27/2024</a:t>
            </a:fld>
            <a:endParaRPr lang="en-US"/>
          </a:p>
        </p:txBody>
      </p:sp>
      <p:sp>
        <p:nvSpPr>
          <p:cNvPr id="9" name="Footer Placeholder 8">
            <a:extLst>
              <a:ext uri="{FF2B5EF4-FFF2-40B4-BE49-F238E27FC236}">
                <a16:creationId xmlns:a16="http://schemas.microsoft.com/office/drawing/2014/main" id="{308E5CEF-6DCF-0245-8248-A41E713BA4B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BD09A9A1-33B9-5E43-8B7C-19652990DD2F}"/>
              </a:ext>
            </a:extLst>
          </p:cNvPr>
          <p:cNvSpPr>
            <a:spLocks noGrp="1"/>
          </p:cNvSpPr>
          <p:nvPr>
            <p:ph type="sldNum" sz="quarter" idx="12"/>
          </p:nvPr>
        </p:nvSpPr>
        <p:spPr/>
        <p:txBody>
          <a:bodyPr/>
          <a:lstStyle/>
          <a:p>
            <a:fld id="{23CDF9FB-25F4-214F-9221-F1BEDAC246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hoto">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88940CB-98DF-E64B-A25E-60241818BFE9}"/>
              </a:ext>
            </a:extLst>
          </p:cNvPr>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title" hasCustomPrompt="1"/>
          </p:nvPr>
        </p:nvSpPr>
        <p:spPr>
          <a:xfrm>
            <a:off x="1717209" y="1714953"/>
            <a:ext cx="7895918" cy="1865807"/>
          </a:xfrm>
        </p:spPr>
        <p:txBody>
          <a:bodyPr anchor="b" anchorCtr="0">
            <a:normAutofit/>
          </a:bodyPr>
          <a:lstStyle>
            <a:lvl1pPr>
              <a:lnSpc>
                <a:spcPct val="84000"/>
              </a:lnSpc>
              <a:defRPr sz="7200" baseline="0">
                <a:solidFill>
                  <a:schemeClr val="bg1"/>
                </a:solidFill>
              </a:defRPr>
            </a:lvl1pPr>
          </a:lstStyle>
          <a:p>
            <a:r>
              <a:rPr lang="en-US" dirty="0"/>
              <a:t>Click to Edit the title</a:t>
            </a:r>
          </a:p>
        </p:txBody>
      </p:sp>
      <p:sp>
        <p:nvSpPr>
          <p:cNvPr id="4" name="Text Placeholder 3"/>
          <p:cNvSpPr>
            <a:spLocks noGrp="1"/>
          </p:cNvSpPr>
          <p:nvPr>
            <p:ph type="body" sz="half" idx="2" hasCustomPrompt="1"/>
          </p:nvPr>
        </p:nvSpPr>
        <p:spPr>
          <a:xfrm>
            <a:off x="1763313" y="3642273"/>
            <a:ext cx="7895918" cy="811034"/>
          </a:xfrm>
        </p:spPr>
        <p:txBody>
          <a:bodyPr/>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 Title</a:t>
            </a:r>
          </a:p>
        </p:txBody>
      </p:sp>
    </p:spTree>
    <p:extLst>
      <p:ext uri="{BB962C8B-B14F-4D97-AF65-F5344CB8AC3E}">
        <p14:creationId xmlns:p14="http://schemas.microsoft.com/office/powerpoint/2010/main" val="4149553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 with Title and Text">
    <p:spTree>
      <p:nvGrpSpPr>
        <p:cNvPr id="1" name=""/>
        <p:cNvGrpSpPr/>
        <p:nvPr/>
      </p:nvGrpSpPr>
      <p:grpSpPr>
        <a:xfrm>
          <a:off x="0" y="0"/>
          <a:ext cx="0" cy="0"/>
          <a:chOff x="0" y="0"/>
          <a:chExt cx="0" cy="0"/>
        </a:xfrm>
      </p:grpSpPr>
      <p:sp>
        <p:nvSpPr>
          <p:cNvPr id="8" name="Rectangle 7" title="Background Shape"/>
          <p:cNvSpPr/>
          <p:nvPr/>
        </p:nvSpPr>
        <p:spPr>
          <a:xfrm>
            <a:off x="0" y="376"/>
            <a:ext cx="5532504"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dirty="0"/>
              <a:t>Chart version </a:t>
            </a:r>
          </a:p>
        </p:txBody>
      </p:sp>
      <p:sp>
        <p:nvSpPr>
          <p:cNvPr id="4" name="Text Placeholder 3"/>
          <p:cNvSpPr>
            <a:spLocks noGrp="1"/>
          </p:cNvSpPr>
          <p:nvPr>
            <p:ph type="body" sz="half" idx="2" hasCustomPrompt="1"/>
          </p:nvPr>
        </p:nvSpPr>
        <p:spPr>
          <a:xfrm>
            <a:off x="723900" y="2856344"/>
            <a:ext cx="3855720" cy="3011056"/>
          </a:xfrm>
        </p:spPr>
        <p:txBody>
          <a:bodyPr anchor="b" anchorCtr="0"/>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Nunc </a:t>
            </a:r>
            <a:r>
              <a:rPr lang="en-US" dirty="0" err="1"/>
              <a:t>accumsan</a:t>
            </a:r>
            <a:r>
              <a:rPr lang="en-US" dirty="0"/>
              <a:t> </a:t>
            </a:r>
            <a:r>
              <a:rPr lang="en-US" dirty="0" err="1"/>
              <a:t>placerat</a:t>
            </a:r>
            <a:r>
              <a:rPr lang="en-US" dirty="0"/>
              <a:t> </a:t>
            </a:r>
            <a:r>
              <a:rPr lang="en-US" dirty="0" err="1"/>
              <a:t>vehicula</a:t>
            </a:r>
            <a:r>
              <a:rPr lang="en-US" dirty="0"/>
              <a:t>. </a:t>
            </a:r>
            <a:r>
              <a:rPr lang="en-US" dirty="0" err="1"/>
              <a:t>Praesent</a:t>
            </a:r>
            <a:r>
              <a:rPr lang="en-US" dirty="0"/>
              <a:t> tempus </a:t>
            </a:r>
            <a:r>
              <a:rPr lang="en-US" dirty="0" err="1"/>
              <a:t>quam</a:t>
            </a:r>
            <a:r>
              <a:rPr lang="en-US" dirty="0"/>
              <a:t> </a:t>
            </a:r>
            <a:r>
              <a:rPr lang="en-US" dirty="0" err="1"/>
              <a:t>eget</a:t>
            </a:r>
            <a:r>
              <a:rPr lang="en-US" dirty="0"/>
              <a:t> </a:t>
            </a:r>
            <a:r>
              <a:rPr lang="en-US" dirty="0" err="1"/>
              <a:t>augue</a:t>
            </a:r>
            <a:r>
              <a:rPr lang="en-US" dirty="0"/>
              <a:t> dictum, a </a:t>
            </a:r>
            <a:r>
              <a:rPr lang="en-US" dirty="0" err="1"/>
              <a:t>tincidunt</a:t>
            </a:r>
            <a:r>
              <a:rPr lang="en-US" dirty="0"/>
              <a:t> </a:t>
            </a:r>
            <a:r>
              <a:rPr lang="en-US" dirty="0" err="1"/>
              <a:t>diam</a:t>
            </a:r>
            <a:r>
              <a:rPr lang="en-US" dirty="0"/>
              <a:t> vestibulum. Ut </a:t>
            </a:r>
            <a:r>
              <a:rPr lang="en-US" dirty="0" err="1"/>
              <a:t>scelerisque</a:t>
            </a:r>
            <a:r>
              <a:rPr lang="en-US" dirty="0"/>
              <a:t>, </a:t>
            </a:r>
            <a:r>
              <a:rPr lang="en-US" dirty="0" err="1"/>
              <a:t>est</a:t>
            </a:r>
            <a:r>
              <a:rPr lang="en-US" dirty="0"/>
              <a:t> vitae </a:t>
            </a:r>
            <a:r>
              <a:rPr lang="en-US" dirty="0" err="1"/>
              <a:t>efficitur</a:t>
            </a:r>
            <a:r>
              <a:rPr lang="en-US" dirty="0"/>
              <a:t> </a:t>
            </a:r>
            <a:r>
              <a:rPr lang="en-US" dirty="0" err="1"/>
              <a:t>tincidunt</a:t>
            </a:r>
            <a:r>
              <a:rPr lang="en-US" dirty="0"/>
              <a:t>, </a:t>
            </a:r>
            <a:r>
              <a:rPr lang="en-US" dirty="0" err="1"/>
              <a:t>justo</a:t>
            </a:r>
            <a:r>
              <a:rPr lang="en-US" dirty="0"/>
              <a:t> </a:t>
            </a:r>
            <a:r>
              <a:rPr lang="en-US" dirty="0" err="1"/>
              <a:t>tortor</a:t>
            </a:r>
            <a:r>
              <a:rPr lang="en-US" dirty="0"/>
              <a:t> </a:t>
            </a:r>
            <a:r>
              <a:rPr lang="en-US" dirty="0" err="1"/>
              <a:t>condimentum</a:t>
            </a:r>
            <a:r>
              <a:rPr lang="en-US" dirty="0"/>
              <a:t> </a:t>
            </a:r>
            <a:r>
              <a:rPr lang="en-US" dirty="0" err="1"/>
              <a:t>quam</a:t>
            </a:r>
            <a:r>
              <a:rPr lang="en-US" dirty="0"/>
              <a:t>, a </a:t>
            </a:r>
            <a:r>
              <a:rPr lang="en-US" dirty="0" err="1"/>
              <a:t>pellentesque</a:t>
            </a:r>
            <a:r>
              <a:rPr lang="en-US" dirty="0"/>
              <a:t> </a:t>
            </a:r>
            <a:r>
              <a:rPr lang="en-US" dirty="0" err="1"/>
              <a:t>metus</a:t>
            </a:r>
            <a:r>
              <a:rPr lang="en-US" dirty="0"/>
              <a:t> nisi </a:t>
            </a:r>
            <a:r>
              <a:rPr lang="en-US" dirty="0" err="1"/>
              <a:t>eu</a:t>
            </a:r>
            <a:r>
              <a:rPr lang="en-US" dirty="0"/>
              <a:t> </a:t>
            </a:r>
            <a:r>
              <a:rPr lang="en-US" dirty="0" err="1"/>
              <a:t>enim</a:t>
            </a:r>
            <a:r>
              <a:rPr lang="en-US" dirty="0"/>
              <a:t>. </a:t>
            </a:r>
            <a:r>
              <a:rPr lang="en-US" dirty="0" err="1"/>
              <a:t>Praesent</a:t>
            </a:r>
            <a:r>
              <a:rPr lang="en-US" dirty="0"/>
              <a:t> </a:t>
            </a:r>
            <a:r>
              <a:rPr lang="en-US" dirty="0" err="1"/>
              <a:t>sed</a:t>
            </a:r>
            <a:r>
              <a:rPr lang="en-US" dirty="0"/>
              <a:t> nisi dictum, </a:t>
            </a:r>
            <a:r>
              <a:rPr lang="en-US" dirty="0" err="1"/>
              <a:t>consectetur</a:t>
            </a:r>
            <a:r>
              <a:rPr lang="en-US" dirty="0"/>
              <a:t> </a:t>
            </a:r>
            <a:r>
              <a:rPr lang="en-US" dirty="0" err="1"/>
              <a:t>tortor</a:t>
            </a:r>
            <a:r>
              <a:rPr lang="en-US" dirty="0"/>
              <a:t> sit </a:t>
            </a:r>
            <a:r>
              <a:rPr lang="en-US" dirty="0" err="1"/>
              <a:t>amet</a:t>
            </a:r>
            <a:r>
              <a:rPr lang="en-US" dirty="0"/>
              <a:t>, </a:t>
            </a:r>
            <a:r>
              <a:rPr lang="en-US" dirty="0" err="1"/>
              <a:t>finibus</a:t>
            </a:r>
            <a:r>
              <a:rPr lang="en-US" dirty="0"/>
              <a:t> </a:t>
            </a:r>
            <a:r>
              <a:rPr lang="en-US" dirty="0" err="1"/>
              <a:t>purus</a:t>
            </a:r>
            <a:r>
              <a:rPr lang="en-US" dirty="0"/>
              <a:t>. </a:t>
            </a:r>
          </a:p>
        </p:txBody>
      </p:sp>
      <p:sp>
        <p:nvSpPr>
          <p:cNvPr id="6" name="Chart Placeholder 5">
            <a:extLst>
              <a:ext uri="{FF2B5EF4-FFF2-40B4-BE49-F238E27FC236}">
                <a16:creationId xmlns:a16="http://schemas.microsoft.com/office/drawing/2014/main" id="{444CAA58-6FC0-9941-B3B5-91861168502C}"/>
              </a:ext>
            </a:extLst>
          </p:cNvPr>
          <p:cNvSpPr>
            <a:spLocks noGrp="1"/>
          </p:cNvSpPr>
          <p:nvPr>
            <p:ph type="chart" sz="quarter" idx="10"/>
          </p:nvPr>
        </p:nvSpPr>
        <p:spPr>
          <a:xfrm>
            <a:off x="6649150" y="685800"/>
            <a:ext cx="4804098" cy="5181600"/>
          </a:xfrm>
        </p:spPr>
        <p:txBody>
          <a:bodyPr/>
          <a:lstStyle/>
          <a:p>
            <a:endParaRPr lang="en-US"/>
          </a:p>
        </p:txBody>
      </p:sp>
      <p:pic>
        <p:nvPicPr>
          <p:cNvPr id="9" name="Picture 8">
            <a:extLst>
              <a:ext uri="{FF2B5EF4-FFF2-40B4-BE49-F238E27FC236}">
                <a16:creationId xmlns:a16="http://schemas.microsoft.com/office/drawing/2014/main" id="{53615FEA-2226-2445-B2CE-7FA123A24C4D}"/>
              </a:ext>
            </a:extLst>
          </p:cNvPr>
          <p:cNvPicPr>
            <a:picLocks noChangeAspect="1"/>
          </p:cNvPicPr>
          <p:nvPr userDrawn="1"/>
        </p:nvPicPr>
        <p:blipFill>
          <a:blip r:embed="rId2"/>
          <a:stretch>
            <a:fillRect/>
          </a:stretch>
        </p:blipFill>
        <p:spPr>
          <a:xfrm>
            <a:off x="10673625" y="6384707"/>
            <a:ext cx="940525" cy="263806"/>
          </a:xfrm>
          <a:prstGeom prst="rect">
            <a:avLst/>
          </a:prstGeom>
        </p:spPr>
      </p:pic>
    </p:spTree>
    <p:extLst>
      <p:ext uri="{BB962C8B-B14F-4D97-AF65-F5344CB8AC3E}">
        <p14:creationId xmlns:p14="http://schemas.microsoft.com/office/powerpoint/2010/main" val="3981255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 Chart With Text a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4083803" cy="1888351"/>
          </a:xfrm>
        </p:spPr>
        <p:txBody>
          <a:bodyPr/>
          <a:lstStyle>
            <a:lvl1pPr>
              <a:defRPr>
                <a:solidFill>
                  <a:schemeClr val="tx2"/>
                </a:solidFill>
              </a:defRPr>
            </a:lvl1pPr>
          </a:lstStyle>
          <a:p>
            <a:r>
              <a:rPr lang="en-US" dirty="0"/>
              <a:t>Simple chart slide</a:t>
            </a:r>
          </a:p>
        </p:txBody>
      </p:sp>
      <p:sp>
        <p:nvSpPr>
          <p:cNvPr id="6" name="Text Placeholder 5">
            <a:extLst>
              <a:ext uri="{FF2B5EF4-FFF2-40B4-BE49-F238E27FC236}">
                <a16:creationId xmlns:a16="http://schemas.microsoft.com/office/drawing/2014/main" id="{93B9DDA4-6E92-9D40-918C-91287B96D3FB}"/>
              </a:ext>
            </a:extLst>
          </p:cNvPr>
          <p:cNvSpPr>
            <a:spLocks noGrp="1"/>
          </p:cNvSpPr>
          <p:nvPr>
            <p:ph type="body" sz="quarter" idx="13"/>
          </p:nvPr>
        </p:nvSpPr>
        <p:spPr>
          <a:xfrm>
            <a:off x="1371600" y="2574151"/>
            <a:ext cx="4083803" cy="240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A6B8019-9455-3948-B175-56A415D8CFFD}"/>
              </a:ext>
            </a:extLst>
          </p:cNvPr>
          <p:cNvSpPr>
            <a:spLocks noGrp="1"/>
          </p:cNvSpPr>
          <p:nvPr>
            <p:ph type="dt" sz="half" idx="15"/>
          </p:nvPr>
        </p:nvSpPr>
        <p:spPr/>
        <p:txBody>
          <a:bodyPr/>
          <a:lstStyle/>
          <a:p>
            <a:fld id="{30914F83-65DE-D246-85AB-CB47A7339950}" type="datetime1">
              <a:rPr lang="en-US" smtClean="0"/>
              <a:t>2/27/2024</a:t>
            </a:fld>
            <a:endParaRPr lang="en-US"/>
          </a:p>
        </p:txBody>
      </p:sp>
      <p:sp>
        <p:nvSpPr>
          <p:cNvPr id="4" name="Footer Placeholder 3">
            <a:extLst>
              <a:ext uri="{FF2B5EF4-FFF2-40B4-BE49-F238E27FC236}">
                <a16:creationId xmlns:a16="http://schemas.microsoft.com/office/drawing/2014/main" id="{A7016D2D-011A-F04F-B2CD-7FE598D22166}"/>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1C4D027A-1E97-CE42-9212-F9D278C74273}"/>
              </a:ext>
            </a:extLst>
          </p:cNvPr>
          <p:cNvSpPr>
            <a:spLocks noGrp="1"/>
          </p:cNvSpPr>
          <p:nvPr>
            <p:ph type="sldNum" sz="quarter" idx="17"/>
          </p:nvPr>
        </p:nvSpPr>
        <p:spPr/>
        <p:txBody>
          <a:bodyPr/>
          <a:lstStyle/>
          <a:p>
            <a:fld id="{23CDF9FB-25F4-214F-9221-F1BEDAC2460A}" type="slidenum">
              <a:rPr lang="en-US" smtClean="0"/>
              <a:t>‹#›</a:t>
            </a:fld>
            <a:endParaRPr lang="en-US"/>
          </a:p>
        </p:txBody>
      </p:sp>
      <p:sp>
        <p:nvSpPr>
          <p:cNvPr id="10" name="Chart Placeholder 9">
            <a:extLst>
              <a:ext uri="{FF2B5EF4-FFF2-40B4-BE49-F238E27FC236}">
                <a16:creationId xmlns:a16="http://schemas.microsoft.com/office/drawing/2014/main" id="{0BA5E738-AF82-E946-BB26-A306C015ED80}"/>
              </a:ext>
            </a:extLst>
          </p:cNvPr>
          <p:cNvSpPr>
            <a:spLocks noGrp="1"/>
          </p:cNvSpPr>
          <p:nvPr>
            <p:ph type="chart" sz="quarter" idx="18"/>
          </p:nvPr>
        </p:nvSpPr>
        <p:spPr>
          <a:xfrm>
            <a:off x="5912602" y="685800"/>
            <a:ext cx="5669797" cy="5241925"/>
          </a:xfrm>
        </p:spPr>
        <p:txBody>
          <a:bodyPr/>
          <a:lstStyle/>
          <a:p>
            <a:endParaRPr lang="en-US"/>
          </a:p>
        </p:txBody>
      </p:sp>
      <p:pic>
        <p:nvPicPr>
          <p:cNvPr id="9" name="Picture 8">
            <a:extLst>
              <a:ext uri="{FF2B5EF4-FFF2-40B4-BE49-F238E27FC236}">
                <a16:creationId xmlns:a16="http://schemas.microsoft.com/office/drawing/2014/main" id="{5D2200A1-D8A1-3A49-9B7D-54E3A9B419AD}"/>
              </a:ext>
            </a:extLst>
          </p:cNvPr>
          <p:cNvPicPr>
            <a:picLocks noChangeAspect="1"/>
          </p:cNvPicPr>
          <p:nvPr userDrawn="1"/>
        </p:nvPicPr>
        <p:blipFill>
          <a:blip r:embed="rId2"/>
          <a:stretch>
            <a:fillRect/>
          </a:stretch>
        </p:blipFill>
        <p:spPr>
          <a:xfrm>
            <a:off x="10673625" y="6384707"/>
            <a:ext cx="940525" cy="263806"/>
          </a:xfrm>
          <a:prstGeom prst="rect">
            <a:avLst/>
          </a:prstGeom>
        </p:spPr>
      </p:pic>
    </p:spTree>
    <p:extLst>
      <p:ext uri="{BB962C8B-B14F-4D97-AF65-F5344CB8AC3E}">
        <p14:creationId xmlns:p14="http://schemas.microsoft.com/office/powerpoint/2010/main" val="1438745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List">
    <p:spTree>
      <p:nvGrpSpPr>
        <p:cNvPr id="1" name=""/>
        <p:cNvGrpSpPr/>
        <p:nvPr/>
      </p:nvGrpSpPr>
      <p:grpSpPr>
        <a:xfrm>
          <a:off x="0" y="0"/>
          <a:ext cx="0" cy="0"/>
          <a:chOff x="0" y="0"/>
          <a:chExt cx="0" cy="0"/>
        </a:xfrm>
      </p:grpSpPr>
      <p:sp>
        <p:nvSpPr>
          <p:cNvPr id="8" name="Rectangle 7" title="Background Shape"/>
          <p:cNvSpPr/>
          <p:nvPr/>
        </p:nvSpPr>
        <p:spPr>
          <a:xfrm>
            <a:off x="0" y="376"/>
            <a:ext cx="5532504"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dirty="0"/>
              <a:t>Click to Edit</a:t>
            </a:r>
          </a:p>
        </p:txBody>
      </p:sp>
      <p:sp>
        <p:nvSpPr>
          <p:cNvPr id="3" name="Content Placeholder 2"/>
          <p:cNvSpPr>
            <a:spLocks noGrp="1"/>
          </p:cNvSpPr>
          <p:nvPr>
            <p:ph idx="1"/>
          </p:nvPr>
        </p:nvSpPr>
        <p:spPr>
          <a:xfrm>
            <a:off x="6275070" y="1371599"/>
            <a:ext cx="4621364" cy="4082995"/>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23900" y="2856344"/>
            <a:ext cx="3855720" cy="3011056"/>
          </a:xfrm>
        </p:spPr>
        <p:txBody>
          <a:bodyPr anchor="b" anchorCtr="0"/>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Nunc </a:t>
            </a:r>
            <a:r>
              <a:rPr lang="en-US" dirty="0" err="1"/>
              <a:t>accumsan</a:t>
            </a:r>
            <a:r>
              <a:rPr lang="en-US" dirty="0"/>
              <a:t> </a:t>
            </a:r>
            <a:r>
              <a:rPr lang="en-US" dirty="0" err="1"/>
              <a:t>placerat</a:t>
            </a:r>
            <a:r>
              <a:rPr lang="en-US" dirty="0"/>
              <a:t> </a:t>
            </a:r>
            <a:r>
              <a:rPr lang="en-US" dirty="0" err="1"/>
              <a:t>vehicula</a:t>
            </a:r>
            <a:r>
              <a:rPr lang="en-US" dirty="0"/>
              <a:t>. </a:t>
            </a:r>
            <a:r>
              <a:rPr lang="en-US" dirty="0" err="1"/>
              <a:t>Praesent</a:t>
            </a:r>
            <a:r>
              <a:rPr lang="en-US" dirty="0"/>
              <a:t> tempus </a:t>
            </a:r>
            <a:r>
              <a:rPr lang="en-US" dirty="0" err="1"/>
              <a:t>quam</a:t>
            </a:r>
            <a:r>
              <a:rPr lang="en-US" dirty="0"/>
              <a:t> </a:t>
            </a:r>
            <a:r>
              <a:rPr lang="en-US" dirty="0" err="1"/>
              <a:t>eget</a:t>
            </a:r>
            <a:r>
              <a:rPr lang="en-US" dirty="0"/>
              <a:t> </a:t>
            </a:r>
            <a:r>
              <a:rPr lang="en-US" dirty="0" err="1"/>
              <a:t>augue</a:t>
            </a:r>
            <a:r>
              <a:rPr lang="en-US" dirty="0"/>
              <a:t> dictum, a </a:t>
            </a:r>
            <a:r>
              <a:rPr lang="en-US" dirty="0" err="1"/>
              <a:t>tincidunt</a:t>
            </a:r>
            <a:r>
              <a:rPr lang="en-US" dirty="0"/>
              <a:t> </a:t>
            </a:r>
            <a:r>
              <a:rPr lang="en-US" dirty="0" err="1"/>
              <a:t>diam</a:t>
            </a:r>
            <a:r>
              <a:rPr lang="en-US" dirty="0"/>
              <a:t> vestibulum. Ut </a:t>
            </a:r>
            <a:r>
              <a:rPr lang="en-US" dirty="0" err="1"/>
              <a:t>scelerisque</a:t>
            </a:r>
            <a:r>
              <a:rPr lang="en-US" dirty="0"/>
              <a:t>, </a:t>
            </a:r>
            <a:r>
              <a:rPr lang="en-US" dirty="0" err="1"/>
              <a:t>est</a:t>
            </a:r>
            <a:r>
              <a:rPr lang="en-US" dirty="0"/>
              <a:t> vitae </a:t>
            </a:r>
            <a:r>
              <a:rPr lang="en-US" dirty="0" err="1"/>
              <a:t>efficitur</a:t>
            </a:r>
            <a:r>
              <a:rPr lang="en-US" dirty="0"/>
              <a:t> </a:t>
            </a:r>
            <a:r>
              <a:rPr lang="en-US" dirty="0" err="1"/>
              <a:t>tincidunt</a:t>
            </a:r>
            <a:r>
              <a:rPr lang="en-US" dirty="0"/>
              <a:t>, </a:t>
            </a:r>
            <a:r>
              <a:rPr lang="en-US" dirty="0" err="1"/>
              <a:t>justo</a:t>
            </a:r>
            <a:r>
              <a:rPr lang="en-US" dirty="0"/>
              <a:t> </a:t>
            </a:r>
            <a:r>
              <a:rPr lang="en-US" dirty="0" err="1"/>
              <a:t>tortor</a:t>
            </a:r>
            <a:r>
              <a:rPr lang="en-US" dirty="0"/>
              <a:t> </a:t>
            </a:r>
            <a:r>
              <a:rPr lang="en-US" dirty="0" err="1"/>
              <a:t>condimentum</a:t>
            </a:r>
            <a:r>
              <a:rPr lang="en-US" dirty="0"/>
              <a:t> </a:t>
            </a:r>
            <a:r>
              <a:rPr lang="en-US" dirty="0" err="1"/>
              <a:t>quam</a:t>
            </a:r>
            <a:r>
              <a:rPr lang="en-US" dirty="0"/>
              <a:t>, a </a:t>
            </a:r>
            <a:r>
              <a:rPr lang="en-US" dirty="0" err="1"/>
              <a:t>pellentesque</a:t>
            </a:r>
            <a:r>
              <a:rPr lang="en-US" dirty="0"/>
              <a:t> </a:t>
            </a:r>
            <a:r>
              <a:rPr lang="en-US" dirty="0" err="1"/>
              <a:t>metus</a:t>
            </a:r>
            <a:r>
              <a:rPr lang="en-US" dirty="0"/>
              <a:t> nisi </a:t>
            </a:r>
            <a:r>
              <a:rPr lang="en-US" dirty="0" err="1"/>
              <a:t>eu</a:t>
            </a:r>
            <a:r>
              <a:rPr lang="en-US" dirty="0"/>
              <a:t> </a:t>
            </a:r>
            <a:r>
              <a:rPr lang="en-US" dirty="0" err="1"/>
              <a:t>enim</a:t>
            </a:r>
            <a:r>
              <a:rPr lang="en-US" dirty="0"/>
              <a:t>. </a:t>
            </a:r>
            <a:r>
              <a:rPr lang="en-US" dirty="0" err="1"/>
              <a:t>Praesent</a:t>
            </a:r>
            <a:r>
              <a:rPr lang="en-US" dirty="0"/>
              <a:t> </a:t>
            </a:r>
            <a:r>
              <a:rPr lang="en-US" dirty="0" err="1"/>
              <a:t>sed</a:t>
            </a:r>
            <a:r>
              <a:rPr lang="en-US" dirty="0"/>
              <a:t> nisi dictum, </a:t>
            </a:r>
            <a:r>
              <a:rPr lang="en-US" dirty="0" err="1"/>
              <a:t>consectetur</a:t>
            </a:r>
            <a:r>
              <a:rPr lang="en-US" dirty="0"/>
              <a:t> </a:t>
            </a:r>
            <a:r>
              <a:rPr lang="en-US" dirty="0" err="1"/>
              <a:t>tortor</a:t>
            </a:r>
            <a:r>
              <a:rPr lang="en-US" dirty="0"/>
              <a:t> sit </a:t>
            </a:r>
            <a:r>
              <a:rPr lang="en-US" dirty="0" err="1"/>
              <a:t>amet</a:t>
            </a:r>
            <a:r>
              <a:rPr lang="en-US" dirty="0"/>
              <a:t>, </a:t>
            </a:r>
            <a:r>
              <a:rPr lang="en-US" dirty="0" err="1"/>
              <a:t>finibus</a:t>
            </a:r>
            <a:r>
              <a:rPr lang="en-US" dirty="0"/>
              <a:t> </a:t>
            </a:r>
            <a:r>
              <a:rPr lang="en-US" dirty="0" err="1"/>
              <a:t>purus</a:t>
            </a:r>
            <a:r>
              <a:rPr lang="en-US" dirty="0"/>
              <a:t>. </a:t>
            </a:r>
          </a:p>
        </p:txBody>
      </p:sp>
      <p:grpSp>
        <p:nvGrpSpPr>
          <p:cNvPr id="10" name="Group 9">
            <a:extLst>
              <a:ext uri="{FF2B5EF4-FFF2-40B4-BE49-F238E27FC236}">
                <a16:creationId xmlns:a16="http://schemas.microsoft.com/office/drawing/2014/main" id="{2D12F487-E7B2-E144-A48F-5211E7D4C369}"/>
              </a:ext>
            </a:extLst>
          </p:cNvPr>
          <p:cNvGrpSpPr/>
          <p:nvPr userDrawn="1"/>
        </p:nvGrpSpPr>
        <p:grpSpPr>
          <a:xfrm>
            <a:off x="6275070" y="559466"/>
            <a:ext cx="5322099" cy="5542080"/>
            <a:chOff x="6256020" y="559466"/>
            <a:chExt cx="5322099" cy="5542080"/>
          </a:xfrm>
        </p:grpSpPr>
        <p:sp>
          <p:nvSpPr>
            <p:cNvPr id="11" name="Rectangle 10">
              <a:extLst>
                <a:ext uri="{FF2B5EF4-FFF2-40B4-BE49-F238E27FC236}">
                  <a16:creationId xmlns:a16="http://schemas.microsoft.com/office/drawing/2014/main" id="{AF5B4783-F123-2B4E-B369-E94E1AAC96F1}"/>
                </a:ext>
              </a:extLst>
            </p:cNvPr>
            <p:cNvSpPr/>
            <p:nvPr userDrawn="1"/>
          </p:nvSpPr>
          <p:spPr>
            <a:xfrm>
              <a:off x="6256020" y="559466"/>
              <a:ext cx="5322099"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662441C-B941-744E-AB8F-DCA1BE3F1BBA}"/>
                </a:ext>
              </a:extLst>
            </p:cNvPr>
            <p:cNvSpPr/>
            <p:nvPr userDrawn="1"/>
          </p:nvSpPr>
          <p:spPr>
            <a:xfrm rot="5400000">
              <a:off x="8590949" y="3114376"/>
              <a:ext cx="5542078"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64C540B-B775-6745-81CC-83BD54EA824E}"/>
                </a:ext>
              </a:extLst>
            </p:cNvPr>
            <p:cNvSpPr/>
            <p:nvPr userDrawn="1"/>
          </p:nvSpPr>
          <p:spPr>
            <a:xfrm>
              <a:off x="9883140" y="5669284"/>
              <a:ext cx="1694979"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44BA7CDD-6661-2943-8ED1-E08ACA71AC7B}"/>
              </a:ext>
            </a:extLst>
          </p:cNvPr>
          <p:cNvPicPr>
            <a:picLocks noChangeAspect="1"/>
          </p:cNvPicPr>
          <p:nvPr userDrawn="1"/>
        </p:nvPicPr>
        <p:blipFill>
          <a:blip r:embed="rId2"/>
          <a:stretch>
            <a:fillRect/>
          </a:stretch>
        </p:blipFill>
        <p:spPr>
          <a:xfrm>
            <a:off x="10673625" y="6384707"/>
            <a:ext cx="940525" cy="26380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1_Content with List">
    <p:spTree>
      <p:nvGrpSpPr>
        <p:cNvPr id="1" name=""/>
        <p:cNvGrpSpPr/>
        <p:nvPr/>
      </p:nvGrpSpPr>
      <p:grpSpPr>
        <a:xfrm>
          <a:off x="0" y="0"/>
          <a:ext cx="0" cy="0"/>
          <a:chOff x="0" y="0"/>
          <a:chExt cx="0" cy="0"/>
        </a:xfrm>
      </p:grpSpPr>
      <p:sp>
        <p:nvSpPr>
          <p:cNvPr id="8" name="Rectangle 7" title="Background Shape"/>
          <p:cNvSpPr/>
          <p:nvPr/>
        </p:nvSpPr>
        <p:spPr>
          <a:xfrm>
            <a:off x="0" y="376"/>
            <a:ext cx="5532504"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dirty="0"/>
              <a:t>Dense bullet points</a:t>
            </a:r>
          </a:p>
        </p:txBody>
      </p:sp>
      <p:sp>
        <p:nvSpPr>
          <p:cNvPr id="3" name="Content Placeholder 2"/>
          <p:cNvSpPr>
            <a:spLocks noGrp="1"/>
          </p:cNvSpPr>
          <p:nvPr>
            <p:ph idx="1"/>
          </p:nvPr>
        </p:nvSpPr>
        <p:spPr>
          <a:xfrm>
            <a:off x="6275070" y="1371599"/>
            <a:ext cx="4621364" cy="4082995"/>
          </a:xfrm>
        </p:spPr>
        <p:txBody>
          <a:bodyPr>
            <a:normAutofit/>
          </a:bodyPr>
          <a:lstStyle>
            <a:lvl1pPr>
              <a:lnSpc>
                <a:spcPct val="70000"/>
              </a:lnSpc>
              <a:defRPr sz="1200"/>
            </a:lvl1pPr>
            <a:lvl2pPr>
              <a:lnSpc>
                <a:spcPct val="70000"/>
              </a:lnSpc>
              <a:defRPr sz="1200"/>
            </a:lvl2pPr>
            <a:lvl3pPr>
              <a:lnSpc>
                <a:spcPct val="70000"/>
              </a:lnSpc>
              <a:defRPr sz="1200"/>
            </a:lvl3pPr>
            <a:lvl4pPr>
              <a:lnSpc>
                <a:spcPct val="70000"/>
              </a:lnSpc>
              <a:defRPr sz="1200"/>
            </a:lvl4pPr>
            <a:lvl5pPr>
              <a:lnSpc>
                <a:spcPct val="70000"/>
              </a:lnSpc>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23900" y="2856344"/>
            <a:ext cx="3855720" cy="3011056"/>
          </a:xfrm>
        </p:spPr>
        <p:txBody>
          <a:bodyPr anchor="b" anchorCtr="0"/>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Nunc </a:t>
            </a:r>
            <a:r>
              <a:rPr lang="en-US" dirty="0" err="1"/>
              <a:t>accumsan</a:t>
            </a:r>
            <a:r>
              <a:rPr lang="en-US" dirty="0"/>
              <a:t> </a:t>
            </a:r>
            <a:r>
              <a:rPr lang="en-US" dirty="0" err="1"/>
              <a:t>placerat</a:t>
            </a:r>
            <a:r>
              <a:rPr lang="en-US" dirty="0"/>
              <a:t> </a:t>
            </a:r>
            <a:r>
              <a:rPr lang="en-US" dirty="0" err="1"/>
              <a:t>vehicula</a:t>
            </a:r>
            <a:r>
              <a:rPr lang="en-US" dirty="0"/>
              <a:t>. </a:t>
            </a:r>
            <a:r>
              <a:rPr lang="en-US" dirty="0" err="1"/>
              <a:t>Praesent</a:t>
            </a:r>
            <a:r>
              <a:rPr lang="en-US" dirty="0"/>
              <a:t> tempus </a:t>
            </a:r>
            <a:r>
              <a:rPr lang="en-US" dirty="0" err="1"/>
              <a:t>quam</a:t>
            </a:r>
            <a:r>
              <a:rPr lang="en-US" dirty="0"/>
              <a:t> </a:t>
            </a:r>
            <a:r>
              <a:rPr lang="en-US" dirty="0" err="1"/>
              <a:t>eget</a:t>
            </a:r>
            <a:r>
              <a:rPr lang="en-US" dirty="0"/>
              <a:t> </a:t>
            </a:r>
            <a:r>
              <a:rPr lang="en-US" dirty="0" err="1"/>
              <a:t>augue</a:t>
            </a:r>
            <a:r>
              <a:rPr lang="en-US" dirty="0"/>
              <a:t> dictum, a </a:t>
            </a:r>
            <a:r>
              <a:rPr lang="en-US" dirty="0" err="1"/>
              <a:t>tincidunt</a:t>
            </a:r>
            <a:r>
              <a:rPr lang="en-US" dirty="0"/>
              <a:t> </a:t>
            </a:r>
            <a:r>
              <a:rPr lang="en-US" dirty="0" err="1"/>
              <a:t>diam</a:t>
            </a:r>
            <a:r>
              <a:rPr lang="en-US" dirty="0"/>
              <a:t> vestibulum. Ut </a:t>
            </a:r>
            <a:r>
              <a:rPr lang="en-US" dirty="0" err="1"/>
              <a:t>scelerisque</a:t>
            </a:r>
            <a:r>
              <a:rPr lang="en-US" dirty="0"/>
              <a:t>, </a:t>
            </a:r>
            <a:r>
              <a:rPr lang="en-US" dirty="0" err="1"/>
              <a:t>est</a:t>
            </a:r>
            <a:r>
              <a:rPr lang="en-US" dirty="0"/>
              <a:t> vitae </a:t>
            </a:r>
            <a:r>
              <a:rPr lang="en-US" dirty="0" err="1"/>
              <a:t>efficitur</a:t>
            </a:r>
            <a:r>
              <a:rPr lang="en-US" dirty="0"/>
              <a:t> </a:t>
            </a:r>
            <a:r>
              <a:rPr lang="en-US" dirty="0" err="1"/>
              <a:t>tincidunt</a:t>
            </a:r>
            <a:r>
              <a:rPr lang="en-US" dirty="0"/>
              <a:t>, </a:t>
            </a:r>
            <a:r>
              <a:rPr lang="en-US" dirty="0" err="1"/>
              <a:t>justo</a:t>
            </a:r>
            <a:r>
              <a:rPr lang="en-US" dirty="0"/>
              <a:t> </a:t>
            </a:r>
            <a:r>
              <a:rPr lang="en-US" dirty="0" err="1"/>
              <a:t>tortor</a:t>
            </a:r>
            <a:r>
              <a:rPr lang="en-US" dirty="0"/>
              <a:t> </a:t>
            </a:r>
            <a:r>
              <a:rPr lang="en-US" dirty="0" err="1"/>
              <a:t>condimentum</a:t>
            </a:r>
            <a:r>
              <a:rPr lang="en-US" dirty="0"/>
              <a:t> </a:t>
            </a:r>
            <a:r>
              <a:rPr lang="en-US" dirty="0" err="1"/>
              <a:t>quam</a:t>
            </a:r>
            <a:r>
              <a:rPr lang="en-US" dirty="0"/>
              <a:t>, a </a:t>
            </a:r>
            <a:r>
              <a:rPr lang="en-US" dirty="0" err="1"/>
              <a:t>pellentesque</a:t>
            </a:r>
            <a:r>
              <a:rPr lang="en-US" dirty="0"/>
              <a:t> </a:t>
            </a:r>
            <a:r>
              <a:rPr lang="en-US" dirty="0" err="1"/>
              <a:t>metus</a:t>
            </a:r>
            <a:r>
              <a:rPr lang="en-US" dirty="0"/>
              <a:t> nisi </a:t>
            </a:r>
            <a:r>
              <a:rPr lang="en-US" dirty="0" err="1"/>
              <a:t>eu</a:t>
            </a:r>
            <a:r>
              <a:rPr lang="en-US" dirty="0"/>
              <a:t> </a:t>
            </a:r>
            <a:r>
              <a:rPr lang="en-US" dirty="0" err="1"/>
              <a:t>enim</a:t>
            </a:r>
            <a:r>
              <a:rPr lang="en-US" dirty="0"/>
              <a:t>. </a:t>
            </a:r>
            <a:r>
              <a:rPr lang="en-US" dirty="0" err="1"/>
              <a:t>Praesent</a:t>
            </a:r>
            <a:r>
              <a:rPr lang="en-US" dirty="0"/>
              <a:t> </a:t>
            </a:r>
            <a:r>
              <a:rPr lang="en-US" dirty="0" err="1"/>
              <a:t>sed</a:t>
            </a:r>
            <a:r>
              <a:rPr lang="en-US" dirty="0"/>
              <a:t> nisi dictum, </a:t>
            </a:r>
            <a:r>
              <a:rPr lang="en-US" dirty="0" err="1"/>
              <a:t>consectetur</a:t>
            </a:r>
            <a:r>
              <a:rPr lang="en-US" dirty="0"/>
              <a:t> </a:t>
            </a:r>
            <a:r>
              <a:rPr lang="en-US" dirty="0" err="1"/>
              <a:t>tortor</a:t>
            </a:r>
            <a:r>
              <a:rPr lang="en-US" dirty="0"/>
              <a:t> sit </a:t>
            </a:r>
            <a:r>
              <a:rPr lang="en-US" dirty="0" err="1"/>
              <a:t>amet</a:t>
            </a:r>
            <a:r>
              <a:rPr lang="en-US" dirty="0"/>
              <a:t>, </a:t>
            </a:r>
            <a:r>
              <a:rPr lang="en-US" dirty="0" err="1"/>
              <a:t>finibus</a:t>
            </a:r>
            <a:r>
              <a:rPr lang="en-US" dirty="0"/>
              <a:t> </a:t>
            </a:r>
            <a:r>
              <a:rPr lang="en-US" dirty="0" err="1"/>
              <a:t>purus</a:t>
            </a:r>
            <a:r>
              <a:rPr lang="en-US" dirty="0"/>
              <a:t>. </a:t>
            </a:r>
          </a:p>
        </p:txBody>
      </p:sp>
      <p:grpSp>
        <p:nvGrpSpPr>
          <p:cNvPr id="10" name="Group 9">
            <a:extLst>
              <a:ext uri="{FF2B5EF4-FFF2-40B4-BE49-F238E27FC236}">
                <a16:creationId xmlns:a16="http://schemas.microsoft.com/office/drawing/2014/main" id="{2D12F487-E7B2-E144-A48F-5211E7D4C369}"/>
              </a:ext>
            </a:extLst>
          </p:cNvPr>
          <p:cNvGrpSpPr/>
          <p:nvPr userDrawn="1"/>
        </p:nvGrpSpPr>
        <p:grpSpPr>
          <a:xfrm>
            <a:off x="6275070" y="559466"/>
            <a:ext cx="5322099" cy="5542080"/>
            <a:chOff x="6256020" y="559466"/>
            <a:chExt cx="5322099" cy="5542080"/>
          </a:xfrm>
        </p:grpSpPr>
        <p:sp>
          <p:nvSpPr>
            <p:cNvPr id="11" name="Rectangle 10">
              <a:extLst>
                <a:ext uri="{FF2B5EF4-FFF2-40B4-BE49-F238E27FC236}">
                  <a16:creationId xmlns:a16="http://schemas.microsoft.com/office/drawing/2014/main" id="{AF5B4783-F123-2B4E-B369-E94E1AAC96F1}"/>
                </a:ext>
              </a:extLst>
            </p:cNvPr>
            <p:cNvSpPr/>
            <p:nvPr userDrawn="1"/>
          </p:nvSpPr>
          <p:spPr>
            <a:xfrm>
              <a:off x="6256020" y="559466"/>
              <a:ext cx="5322099"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662441C-B941-744E-AB8F-DCA1BE3F1BBA}"/>
                </a:ext>
              </a:extLst>
            </p:cNvPr>
            <p:cNvSpPr/>
            <p:nvPr userDrawn="1"/>
          </p:nvSpPr>
          <p:spPr>
            <a:xfrm rot="5400000">
              <a:off x="8590949" y="3114376"/>
              <a:ext cx="5542078"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64C540B-B775-6745-81CC-83BD54EA824E}"/>
                </a:ext>
              </a:extLst>
            </p:cNvPr>
            <p:cNvSpPr/>
            <p:nvPr userDrawn="1"/>
          </p:nvSpPr>
          <p:spPr>
            <a:xfrm>
              <a:off x="9883140" y="5669284"/>
              <a:ext cx="1694979"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44BA7CDD-6661-2943-8ED1-E08ACA71AC7B}"/>
              </a:ext>
            </a:extLst>
          </p:cNvPr>
          <p:cNvPicPr>
            <a:picLocks noChangeAspect="1"/>
          </p:cNvPicPr>
          <p:nvPr userDrawn="1"/>
        </p:nvPicPr>
        <p:blipFill>
          <a:blip r:embed="rId2"/>
          <a:stretch>
            <a:fillRect/>
          </a:stretch>
        </p:blipFill>
        <p:spPr>
          <a:xfrm>
            <a:off x="10673625" y="6384707"/>
            <a:ext cx="940525" cy="263806"/>
          </a:xfrm>
          <a:prstGeom prst="rect">
            <a:avLst/>
          </a:prstGeom>
        </p:spPr>
      </p:pic>
    </p:spTree>
    <p:extLst>
      <p:ext uri="{BB962C8B-B14F-4D97-AF65-F5344CB8AC3E}">
        <p14:creationId xmlns:p14="http://schemas.microsoft.com/office/powerpoint/2010/main" val="3269386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971570" y="0"/>
            <a:ext cx="7220430" cy="6857999"/>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Rectangle 7" title="Background Shape"/>
          <p:cNvSpPr/>
          <p:nvPr userDrawn="1"/>
        </p:nvSpPr>
        <p:spPr>
          <a:xfrm>
            <a:off x="0" y="376"/>
            <a:ext cx="497157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192624" y="1252497"/>
            <a:ext cx="3279483" cy="1675711"/>
          </a:xfrm>
        </p:spPr>
        <p:txBody>
          <a:bodyPr anchor="t" anchorCtr="0">
            <a:normAutofit/>
          </a:bodyPr>
          <a:lstStyle>
            <a:lvl1pPr>
              <a:lnSpc>
                <a:spcPct val="84000"/>
              </a:lnSpc>
              <a:defRPr sz="4800" baseline="0">
                <a:solidFill>
                  <a:schemeClr val="bg1"/>
                </a:solidFill>
              </a:defRPr>
            </a:lvl1pPr>
          </a:lstStyle>
          <a:p>
            <a:r>
              <a:rPr lang="en-US" dirty="0"/>
              <a:t>Click to Edit</a:t>
            </a:r>
          </a:p>
        </p:txBody>
      </p:sp>
      <p:sp>
        <p:nvSpPr>
          <p:cNvPr id="4" name="Text Placeholder 3"/>
          <p:cNvSpPr>
            <a:spLocks noGrp="1"/>
          </p:cNvSpPr>
          <p:nvPr>
            <p:ph type="body" sz="half" idx="2" hasCustomPrompt="1"/>
          </p:nvPr>
        </p:nvSpPr>
        <p:spPr>
          <a:xfrm>
            <a:off x="1192624" y="2940492"/>
            <a:ext cx="3279483" cy="2453700"/>
          </a:xfrm>
        </p:spPr>
        <p:txBody>
          <a:bodyPr anchor="b" anchorCtr="0"/>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Nunc </a:t>
            </a:r>
            <a:r>
              <a:rPr lang="en-US" dirty="0" err="1"/>
              <a:t>accumsan</a:t>
            </a:r>
            <a:r>
              <a:rPr lang="en-US" dirty="0"/>
              <a:t> </a:t>
            </a:r>
            <a:r>
              <a:rPr lang="en-US" dirty="0" err="1"/>
              <a:t>placerat</a:t>
            </a:r>
            <a:r>
              <a:rPr lang="en-US" dirty="0"/>
              <a:t> </a:t>
            </a:r>
            <a:r>
              <a:rPr lang="en-US" dirty="0" err="1"/>
              <a:t>vehicula</a:t>
            </a:r>
            <a:r>
              <a:rPr lang="en-US" dirty="0"/>
              <a:t>. </a:t>
            </a:r>
            <a:r>
              <a:rPr lang="en-US" dirty="0" err="1"/>
              <a:t>Praesent</a:t>
            </a:r>
            <a:r>
              <a:rPr lang="en-US" dirty="0"/>
              <a:t> tempus </a:t>
            </a:r>
            <a:r>
              <a:rPr lang="en-US" dirty="0" err="1"/>
              <a:t>quam</a:t>
            </a:r>
            <a:r>
              <a:rPr lang="en-US" dirty="0"/>
              <a:t> </a:t>
            </a:r>
            <a:r>
              <a:rPr lang="en-US" dirty="0" err="1"/>
              <a:t>eget</a:t>
            </a:r>
            <a:r>
              <a:rPr lang="en-US" dirty="0"/>
              <a:t> </a:t>
            </a:r>
            <a:r>
              <a:rPr lang="en-US" dirty="0" err="1"/>
              <a:t>augue</a:t>
            </a:r>
            <a:r>
              <a:rPr lang="en-US" dirty="0"/>
              <a:t> dictum, a </a:t>
            </a:r>
            <a:r>
              <a:rPr lang="en-US" dirty="0" err="1"/>
              <a:t>tincidunt</a:t>
            </a:r>
            <a:r>
              <a:rPr lang="en-US" dirty="0"/>
              <a:t> </a:t>
            </a:r>
            <a:r>
              <a:rPr lang="en-US" dirty="0" err="1"/>
              <a:t>diam</a:t>
            </a:r>
            <a:r>
              <a:rPr lang="en-US" dirty="0"/>
              <a:t> vestibulum. Ut </a:t>
            </a:r>
            <a:r>
              <a:rPr lang="en-US" dirty="0" err="1"/>
              <a:t>scelerisque</a:t>
            </a:r>
            <a:r>
              <a:rPr lang="en-US" dirty="0"/>
              <a:t>, </a:t>
            </a:r>
            <a:r>
              <a:rPr lang="en-US" dirty="0" err="1"/>
              <a:t>est</a:t>
            </a:r>
            <a:r>
              <a:rPr lang="en-US" dirty="0"/>
              <a:t> vitae </a:t>
            </a:r>
            <a:r>
              <a:rPr lang="en-US" dirty="0" err="1"/>
              <a:t>efficitur</a:t>
            </a:r>
            <a:r>
              <a:rPr lang="en-US" dirty="0"/>
              <a:t> </a:t>
            </a:r>
            <a:r>
              <a:rPr lang="en-US" dirty="0" err="1"/>
              <a:t>tincidunt</a:t>
            </a:r>
            <a:r>
              <a:rPr lang="en-US" dirty="0"/>
              <a:t>, </a:t>
            </a:r>
            <a:r>
              <a:rPr lang="en-US" dirty="0" err="1"/>
              <a:t>justo</a:t>
            </a:r>
            <a:r>
              <a:rPr lang="en-US" dirty="0"/>
              <a:t> </a:t>
            </a:r>
            <a:r>
              <a:rPr lang="en-US" dirty="0" err="1"/>
              <a:t>tortor</a:t>
            </a:r>
            <a:r>
              <a:rPr lang="en-US" dirty="0"/>
              <a:t> </a:t>
            </a:r>
            <a:r>
              <a:rPr lang="en-US" dirty="0" err="1"/>
              <a:t>condimentum</a:t>
            </a:r>
            <a:r>
              <a:rPr lang="en-US" dirty="0"/>
              <a:t> </a:t>
            </a:r>
            <a:r>
              <a:rPr lang="en-US" dirty="0" err="1"/>
              <a:t>quam</a:t>
            </a:r>
            <a:r>
              <a:rPr lang="en-US" dirty="0"/>
              <a:t>, a </a:t>
            </a:r>
            <a:r>
              <a:rPr lang="en-US" dirty="0" err="1"/>
              <a:t>pellentesque</a:t>
            </a:r>
            <a:r>
              <a:rPr lang="en-US" dirty="0"/>
              <a:t> </a:t>
            </a:r>
            <a:r>
              <a:rPr lang="en-US" dirty="0" err="1"/>
              <a:t>metus</a:t>
            </a:r>
            <a:r>
              <a:rPr lang="en-US" dirty="0"/>
              <a:t> nisi </a:t>
            </a:r>
            <a:r>
              <a:rPr lang="en-US" dirty="0" err="1"/>
              <a:t>eu</a:t>
            </a:r>
            <a:r>
              <a:rPr lang="en-US" dirty="0"/>
              <a:t> </a:t>
            </a:r>
            <a:r>
              <a:rPr lang="en-US" dirty="0" err="1"/>
              <a:t>enim</a:t>
            </a:r>
            <a:r>
              <a:rPr lang="en-US" dirty="0"/>
              <a:t>. </a:t>
            </a:r>
            <a:r>
              <a:rPr lang="en-US" dirty="0" err="1"/>
              <a:t>Praesent</a:t>
            </a:r>
            <a:r>
              <a:rPr lang="en-US" dirty="0"/>
              <a:t> </a:t>
            </a:r>
            <a:r>
              <a:rPr lang="en-US" dirty="0" err="1"/>
              <a:t>sed</a:t>
            </a:r>
            <a:r>
              <a:rPr lang="en-US" dirty="0"/>
              <a:t> nisi dictum.</a:t>
            </a:r>
          </a:p>
        </p:txBody>
      </p:sp>
      <p:grpSp>
        <p:nvGrpSpPr>
          <p:cNvPr id="22" name="Group 21">
            <a:extLst>
              <a:ext uri="{FF2B5EF4-FFF2-40B4-BE49-F238E27FC236}">
                <a16:creationId xmlns:a16="http://schemas.microsoft.com/office/drawing/2014/main" id="{4ABF63B3-3ECF-1943-8D2C-553D2DAC6A23}"/>
              </a:ext>
            </a:extLst>
          </p:cNvPr>
          <p:cNvGrpSpPr/>
          <p:nvPr userDrawn="1"/>
        </p:nvGrpSpPr>
        <p:grpSpPr>
          <a:xfrm flipH="1">
            <a:off x="510062" y="527449"/>
            <a:ext cx="3962045" cy="5574097"/>
            <a:chOff x="7616079" y="527449"/>
            <a:chExt cx="3962045" cy="5574097"/>
          </a:xfrm>
        </p:grpSpPr>
        <p:sp>
          <p:nvSpPr>
            <p:cNvPr id="23" name="Rectangle 22">
              <a:extLst>
                <a:ext uri="{FF2B5EF4-FFF2-40B4-BE49-F238E27FC236}">
                  <a16:creationId xmlns:a16="http://schemas.microsoft.com/office/drawing/2014/main" id="{CB5C0A2F-5B54-FE47-8D97-BFC3338F66A4}"/>
                </a:ext>
              </a:extLst>
            </p:cNvPr>
            <p:cNvSpPr/>
            <p:nvPr userDrawn="1"/>
          </p:nvSpPr>
          <p:spPr>
            <a:xfrm>
              <a:off x="7616079" y="527449"/>
              <a:ext cx="3962045"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532BAFD-A954-E84A-9B17-51FB51DA6B8F}"/>
                </a:ext>
              </a:extLst>
            </p:cNvPr>
            <p:cNvSpPr/>
            <p:nvPr userDrawn="1"/>
          </p:nvSpPr>
          <p:spPr>
            <a:xfrm rot="5400000">
              <a:off x="8574939" y="3098367"/>
              <a:ext cx="5574097"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A9A6B4-6D9B-2F40-A5AA-14FEC4CD2D39}"/>
                </a:ext>
              </a:extLst>
            </p:cNvPr>
            <p:cNvSpPr/>
            <p:nvPr userDrawn="1"/>
          </p:nvSpPr>
          <p:spPr>
            <a:xfrm>
              <a:off x="9683082" y="5669284"/>
              <a:ext cx="1895038"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mple Content with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BF77905-C162-C24A-8D29-DD5ED5AA9DA4}"/>
              </a:ext>
            </a:extLst>
          </p:cNvPr>
          <p:cNvSpPr>
            <a:spLocks noGrp="1" noChangeAspect="1"/>
          </p:cNvSpPr>
          <p:nvPr>
            <p:ph type="pic" idx="1"/>
          </p:nvPr>
        </p:nvSpPr>
        <p:spPr>
          <a:xfrm>
            <a:off x="6548035" y="495947"/>
            <a:ext cx="5191931" cy="5579388"/>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 name="Title 1"/>
          <p:cNvSpPr>
            <a:spLocks noGrp="1"/>
          </p:cNvSpPr>
          <p:nvPr>
            <p:ph type="title"/>
          </p:nvPr>
        </p:nvSpPr>
        <p:spPr>
          <a:xfrm>
            <a:off x="1371600" y="1189495"/>
            <a:ext cx="4083803" cy="1888351"/>
          </a:xfrm>
        </p:spPr>
        <p:txBody>
          <a:bodyPr/>
          <a:lstStyle>
            <a:lvl1pPr>
              <a:defRPr>
                <a:solidFill>
                  <a:schemeClr val="tx2"/>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93B9DDA4-6E92-9D40-918C-91287B96D3FB}"/>
              </a:ext>
            </a:extLst>
          </p:cNvPr>
          <p:cNvSpPr>
            <a:spLocks noGrp="1"/>
          </p:cNvSpPr>
          <p:nvPr>
            <p:ph type="body" sz="quarter" idx="13"/>
          </p:nvPr>
        </p:nvSpPr>
        <p:spPr>
          <a:xfrm>
            <a:off x="1371600" y="3077846"/>
            <a:ext cx="4083803" cy="240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F23526-D5B0-BC49-BBDA-64D2626BA1FE}"/>
              </a:ext>
            </a:extLst>
          </p:cNvPr>
          <p:cNvSpPr/>
          <p:nvPr userDrawn="1"/>
        </p:nvSpPr>
        <p:spPr>
          <a:xfrm>
            <a:off x="1116829" y="5765367"/>
            <a:ext cx="4338574" cy="30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780D8ED-0B89-324F-BF2D-20F5D1B05EEE}"/>
              </a:ext>
            </a:extLst>
          </p:cNvPr>
          <p:cNvSpPr/>
          <p:nvPr userDrawn="1"/>
        </p:nvSpPr>
        <p:spPr>
          <a:xfrm>
            <a:off x="1116829" y="495947"/>
            <a:ext cx="1300907" cy="30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87EC126-94C1-CA46-8B06-C49FB4C72F7A}"/>
              </a:ext>
            </a:extLst>
          </p:cNvPr>
          <p:cNvSpPr/>
          <p:nvPr userDrawn="1"/>
        </p:nvSpPr>
        <p:spPr>
          <a:xfrm rot="16200000">
            <a:off x="-1827849" y="3130656"/>
            <a:ext cx="5579389" cy="30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0A5CE73-09FA-6442-93E1-83B6D2094104}"/>
              </a:ext>
            </a:extLst>
          </p:cNvPr>
          <p:cNvPicPr>
            <a:picLocks noChangeAspect="1"/>
          </p:cNvPicPr>
          <p:nvPr userDrawn="1"/>
        </p:nvPicPr>
        <p:blipFill>
          <a:blip r:embed="rId2"/>
          <a:stretch>
            <a:fillRect/>
          </a:stretch>
        </p:blipFill>
        <p:spPr>
          <a:xfrm>
            <a:off x="10673625" y="6384707"/>
            <a:ext cx="940525" cy="263806"/>
          </a:xfrm>
          <a:prstGeom prst="rect">
            <a:avLst/>
          </a:prstGeom>
        </p:spPr>
      </p:pic>
    </p:spTree>
    <p:extLst>
      <p:ext uri="{BB962C8B-B14F-4D97-AF65-F5344CB8AC3E}">
        <p14:creationId xmlns:p14="http://schemas.microsoft.com/office/powerpoint/2010/main" val="80130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imple 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1371601" y="1189495"/>
            <a:ext cx="7150608" cy="1888351"/>
          </a:xfrm>
        </p:spPr>
        <p:txBody>
          <a:bodyPr/>
          <a:lstStyle>
            <a:lvl1pPr>
              <a:defRPr>
                <a:solidFill>
                  <a:schemeClr val="tx2"/>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93B9DDA4-6E92-9D40-918C-91287B96D3FB}"/>
              </a:ext>
            </a:extLst>
          </p:cNvPr>
          <p:cNvSpPr>
            <a:spLocks noGrp="1"/>
          </p:cNvSpPr>
          <p:nvPr>
            <p:ph type="body" sz="quarter" idx="13"/>
          </p:nvPr>
        </p:nvSpPr>
        <p:spPr>
          <a:xfrm>
            <a:off x="1371600" y="3077846"/>
            <a:ext cx="3469719" cy="2405063"/>
          </a:xfr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7EF23526-D5B0-BC49-BBDA-64D2626BA1FE}"/>
              </a:ext>
            </a:extLst>
          </p:cNvPr>
          <p:cNvSpPr/>
          <p:nvPr userDrawn="1"/>
        </p:nvSpPr>
        <p:spPr>
          <a:xfrm>
            <a:off x="1116829" y="5765367"/>
            <a:ext cx="4338574" cy="30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780D8ED-0B89-324F-BF2D-20F5D1B05EEE}"/>
              </a:ext>
            </a:extLst>
          </p:cNvPr>
          <p:cNvSpPr/>
          <p:nvPr userDrawn="1"/>
        </p:nvSpPr>
        <p:spPr>
          <a:xfrm>
            <a:off x="1116829" y="495947"/>
            <a:ext cx="7405379" cy="30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87EC126-94C1-CA46-8B06-C49FB4C72F7A}"/>
              </a:ext>
            </a:extLst>
          </p:cNvPr>
          <p:cNvSpPr/>
          <p:nvPr userDrawn="1"/>
        </p:nvSpPr>
        <p:spPr>
          <a:xfrm rot="16200000">
            <a:off x="-1827849" y="3130656"/>
            <a:ext cx="5579389" cy="30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0A5CE73-09FA-6442-93E1-83B6D2094104}"/>
              </a:ext>
            </a:extLst>
          </p:cNvPr>
          <p:cNvPicPr>
            <a:picLocks noChangeAspect="1"/>
          </p:cNvPicPr>
          <p:nvPr userDrawn="1"/>
        </p:nvPicPr>
        <p:blipFill>
          <a:blip r:embed="rId2"/>
          <a:stretch>
            <a:fillRect/>
          </a:stretch>
        </p:blipFill>
        <p:spPr>
          <a:xfrm>
            <a:off x="10673625" y="6384707"/>
            <a:ext cx="940525" cy="263806"/>
          </a:xfrm>
          <a:prstGeom prst="rect">
            <a:avLst/>
          </a:prstGeom>
        </p:spPr>
      </p:pic>
      <p:sp>
        <p:nvSpPr>
          <p:cNvPr id="10" name="Text Placeholder 5">
            <a:extLst>
              <a:ext uri="{FF2B5EF4-FFF2-40B4-BE49-F238E27FC236}">
                <a16:creationId xmlns:a16="http://schemas.microsoft.com/office/drawing/2014/main" id="{5537EFFE-36B4-594A-81F5-B9F665909E81}"/>
              </a:ext>
            </a:extLst>
          </p:cNvPr>
          <p:cNvSpPr>
            <a:spLocks noGrp="1"/>
          </p:cNvSpPr>
          <p:nvPr>
            <p:ph type="body" sz="quarter" idx="14"/>
          </p:nvPr>
        </p:nvSpPr>
        <p:spPr>
          <a:xfrm>
            <a:off x="5096090" y="3077846"/>
            <a:ext cx="3426118" cy="2405063"/>
          </a:xfr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4391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Double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BF77905-C162-C24A-8D29-DD5ED5AA9DA4}"/>
              </a:ext>
            </a:extLst>
          </p:cNvPr>
          <p:cNvSpPr>
            <a:spLocks noGrp="1" noChangeAspect="1"/>
          </p:cNvSpPr>
          <p:nvPr>
            <p:ph type="pic" idx="1"/>
          </p:nvPr>
        </p:nvSpPr>
        <p:spPr>
          <a:xfrm>
            <a:off x="6160575" y="3386381"/>
            <a:ext cx="3804833" cy="2502976"/>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 name="Title 1"/>
          <p:cNvSpPr>
            <a:spLocks noGrp="1"/>
          </p:cNvSpPr>
          <p:nvPr>
            <p:ph type="title" hasCustomPrompt="1"/>
          </p:nvPr>
        </p:nvSpPr>
        <p:spPr>
          <a:xfrm>
            <a:off x="1371600" y="685800"/>
            <a:ext cx="4083803" cy="1888351"/>
          </a:xfrm>
        </p:spPr>
        <p:txBody>
          <a:bodyPr/>
          <a:lstStyle>
            <a:lvl1pPr>
              <a:defRPr>
                <a:solidFill>
                  <a:schemeClr val="tx2"/>
                </a:solidFill>
              </a:defRPr>
            </a:lvl1pPr>
          </a:lstStyle>
          <a:p>
            <a:r>
              <a:rPr lang="en-US" dirty="0"/>
              <a:t>Title text and double photo</a:t>
            </a:r>
          </a:p>
        </p:txBody>
      </p:sp>
      <p:sp>
        <p:nvSpPr>
          <p:cNvPr id="6" name="Text Placeholder 5">
            <a:extLst>
              <a:ext uri="{FF2B5EF4-FFF2-40B4-BE49-F238E27FC236}">
                <a16:creationId xmlns:a16="http://schemas.microsoft.com/office/drawing/2014/main" id="{93B9DDA4-6E92-9D40-918C-91287B96D3FB}"/>
              </a:ext>
            </a:extLst>
          </p:cNvPr>
          <p:cNvSpPr>
            <a:spLocks noGrp="1"/>
          </p:cNvSpPr>
          <p:nvPr>
            <p:ph type="body" sz="quarter" idx="13"/>
          </p:nvPr>
        </p:nvSpPr>
        <p:spPr>
          <a:xfrm>
            <a:off x="1371600" y="2574151"/>
            <a:ext cx="4083803" cy="240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2">
            <a:extLst>
              <a:ext uri="{FF2B5EF4-FFF2-40B4-BE49-F238E27FC236}">
                <a16:creationId xmlns:a16="http://schemas.microsoft.com/office/drawing/2014/main" id="{854D572D-D2B5-5A45-AAFC-3E303E095702}"/>
              </a:ext>
            </a:extLst>
          </p:cNvPr>
          <p:cNvSpPr>
            <a:spLocks noGrp="1" noChangeAspect="1"/>
          </p:cNvSpPr>
          <p:nvPr>
            <p:ph type="pic" idx="14"/>
          </p:nvPr>
        </p:nvSpPr>
        <p:spPr>
          <a:xfrm>
            <a:off x="6160575" y="689675"/>
            <a:ext cx="5579391" cy="2533974"/>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 name="Date Placeholder 2">
            <a:extLst>
              <a:ext uri="{FF2B5EF4-FFF2-40B4-BE49-F238E27FC236}">
                <a16:creationId xmlns:a16="http://schemas.microsoft.com/office/drawing/2014/main" id="{3A6B8019-9455-3948-B175-56A415D8CFFD}"/>
              </a:ext>
            </a:extLst>
          </p:cNvPr>
          <p:cNvSpPr>
            <a:spLocks noGrp="1"/>
          </p:cNvSpPr>
          <p:nvPr>
            <p:ph type="dt" sz="half" idx="15"/>
          </p:nvPr>
        </p:nvSpPr>
        <p:spPr/>
        <p:txBody>
          <a:bodyPr/>
          <a:lstStyle/>
          <a:p>
            <a:fld id="{30914F83-65DE-D246-85AB-CB47A7339950}" type="datetime1">
              <a:rPr lang="en-US" smtClean="0"/>
              <a:t>2/27/2024</a:t>
            </a:fld>
            <a:endParaRPr lang="en-US"/>
          </a:p>
        </p:txBody>
      </p:sp>
      <p:sp>
        <p:nvSpPr>
          <p:cNvPr id="4" name="Footer Placeholder 3">
            <a:extLst>
              <a:ext uri="{FF2B5EF4-FFF2-40B4-BE49-F238E27FC236}">
                <a16:creationId xmlns:a16="http://schemas.microsoft.com/office/drawing/2014/main" id="{A7016D2D-011A-F04F-B2CD-7FE598D22166}"/>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1C4D027A-1E97-CE42-9212-F9D278C74273}"/>
              </a:ext>
            </a:extLst>
          </p:cNvPr>
          <p:cNvSpPr>
            <a:spLocks noGrp="1"/>
          </p:cNvSpPr>
          <p:nvPr>
            <p:ph type="sldNum" sz="quarter" idx="17"/>
          </p:nvPr>
        </p:nvSpPr>
        <p:spPr/>
        <p:txBody>
          <a:bodyPr/>
          <a:lstStyle/>
          <a:p>
            <a:fld id="{23CDF9FB-25F4-214F-9221-F1BEDAC2460A}" type="slidenum">
              <a:rPr lang="en-US" smtClean="0"/>
              <a:t>‹#›</a:t>
            </a:fld>
            <a:endParaRPr lang="en-US"/>
          </a:p>
        </p:txBody>
      </p:sp>
    </p:spTree>
    <p:extLst>
      <p:ext uri="{BB962C8B-B14F-4D97-AF65-F5344CB8AC3E}">
        <p14:creationId xmlns:p14="http://schemas.microsoft.com/office/powerpoint/2010/main" val="2745898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Text Double Photo Fram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BF77905-C162-C24A-8D29-DD5ED5AA9DA4}"/>
              </a:ext>
            </a:extLst>
          </p:cNvPr>
          <p:cNvSpPr>
            <a:spLocks noGrp="1" noChangeAspect="1"/>
          </p:cNvSpPr>
          <p:nvPr>
            <p:ph type="pic" idx="1"/>
          </p:nvPr>
        </p:nvSpPr>
        <p:spPr>
          <a:xfrm>
            <a:off x="6160575" y="3386381"/>
            <a:ext cx="3804833" cy="2502976"/>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 name="Title 1"/>
          <p:cNvSpPr>
            <a:spLocks noGrp="1"/>
          </p:cNvSpPr>
          <p:nvPr>
            <p:ph type="title" hasCustomPrompt="1"/>
          </p:nvPr>
        </p:nvSpPr>
        <p:spPr>
          <a:xfrm>
            <a:off x="1281293" y="1201296"/>
            <a:ext cx="3589864" cy="1888351"/>
          </a:xfrm>
        </p:spPr>
        <p:txBody>
          <a:bodyPr/>
          <a:lstStyle>
            <a:lvl1pPr>
              <a:defRPr>
                <a:solidFill>
                  <a:schemeClr val="tx2"/>
                </a:solidFill>
              </a:defRPr>
            </a:lvl1pPr>
          </a:lstStyle>
          <a:p>
            <a:r>
              <a:rPr lang="en-US" dirty="0"/>
              <a:t>Title text and double photo</a:t>
            </a:r>
          </a:p>
        </p:txBody>
      </p:sp>
      <p:sp>
        <p:nvSpPr>
          <p:cNvPr id="6" name="Text Placeholder 5">
            <a:extLst>
              <a:ext uri="{FF2B5EF4-FFF2-40B4-BE49-F238E27FC236}">
                <a16:creationId xmlns:a16="http://schemas.microsoft.com/office/drawing/2014/main" id="{93B9DDA4-6E92-9D40-918C-91287B96D3FB}"/>
              </a:ext>
            </a:extLst>
          </p:cNvPr>
          <p:cNvSpPr>
            <a:spLocks noGrp="1"/>
          </p:cNvSpPr>
          <p:nvPr>
            <p:ph type="body" sz="quarter" idx="13"/>
          </p:nvPr>
        </p:nvSpPr>
        <p:spPr>
          <a:xfrm>
            <a:off x="1281293" y="3053927"/>
            <a:ext cx="3793064" cy="240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2">
            <a:extLst>
              <a:ext uri="{FF2B5EF4-FFF2-40B4-BE49-F238E27FC236}">
                <a16:creationId xmlns:a16="http://schemas.microsoft.com/office/drawing/2014/main" id="{854D572D-D2B5-5A45-AAFC-3E303E095702}"/>
              </a:ext>
            </a:extLst>
          </p:cNvPr>
          <p:cNvSpPr>
            <a:spLocks noGrp="1" noChangeAspect="1"/>
          </p:cNvSpPr>
          <p:nvPr>
            <p:ph type="pic" idx="14"/>
          </p:nvPr>
        </p:nvSpPr>
        <p:spPr>
          <a:xfrm>
            <a:off x="6160575" y="689675"/>
            <a:ext cx="5579391" cy="2533974"/>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 name="Date Placeholder 2">
            <a:extLst>
              <a:ext uri="{FF2B5EF4-FFF2-40B4-BE49-F238E27FC236}">
                <a16:creationId xmlns:a16="http://schemas.microsoft.com/office/drawing/2014/main" id="{3A6B8019-9455-3948-B175-56A415D8CFFD}"/>
              </a:ext>
            </a:extLst>
          </p:cNvPr>
          <p:cNvSpPr>
            <a:spLocks noGrp="1"/>
          </p:cNvSpPr>
          <p:nvPr>
            <p:ph type="dt" sz="half" idx="15"/>
          </p:nvPr>
        </p:nvSpPr>
        <p:spPr/>
        <p:txBody>
          <a:bodyPr/>
          <a:lstStyle/>
          <a:p>
            <a:fld id="{30914F83-65DE-D246-85AB-CB47A7339950}" type="datetime1">
              <a:rPr lang="en-US" smtClean="0"/>
              <a:t>2/27/2024</a:t>
            </a:fld>
            <a:endParaRPr lang="en-US"/>
          </a:p>
        </p:txBody>
      </p:sp>
      <p:sp>
        <p:nvSpPr>
          <p:cNvPr id="4" name="Footer Placeholder 3">
            <a:extLst>
              <a:ext uri="{FF2B5EF4-FFF2-40B4-BE49-F238E27FC236}">
                <a16:creationId xmlns:a16="http://schemas.microsoft.com/office/drawing/2014/main" id="{A7016D2D-011A-F04F-B2CD-7FE598D22166}"/>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1C4D027A-1E97-CE42-9212-F9D278C74273}"/>
              </a:ext>
            </a:extLst>
          </p:cNvPr>
          <p:cNvSpPr>
            <a:spLocks noGrp="1"/>
          </p:cNvSpPr>
          <p:nvPr>
            <p:ph type="sldNum" sz="quarter" idx="17"/>
          </p:nvPr>
        </p:nvSpPr>
        <p:spPr/>
        <p:txBody>
          <a:bodyPr/>
          <a:lstStyle/>
          <a:p>
            <a:fld id="{23CDF9FB-25F4-214F-9221-F1BEDAC2460A}" type="slidenum">
              <a:rPr lang="en-US" smtClean="0"/>
              <a:t>‹#›</a:t>
            </a:fld>
            <a:endParaRPr lang="en-US"/>
          </a:p>
        </p:txBody>
      </p:sp>
      <p:grpSp>
        <p:nvGrpSpPr>
          <p:cNvPr id="9" name="Group 8">
            <a:extLst>
              <a:ext uri="{FF2B5EF4-FFF2-40B4-BE49-F238E27FC236}">
                <a16:creationId xmlns:a16="http://schemas.microsoft.com/office/drawing/2014/main" id="{40EB0697-E2C9-F04E-9515-2E60A9B8D4CF}"/>
              </a:ext>
            </a:extLst>
          </p:cNvPr>
          <p:cNvGrpSpPr/>
          <p:nvPr userDrawn="1"/>
        </p:nvGrpSpPr>
        <p:grpSpPr>
          <a:xfrm>
            <a:off x="802902" y="662390"/>
            <a:ext cx="4563261" cy="3580077"/>
            <a:chOff x="802902" y="612382"/>
            <a:chExt cx="4563261" cy="3580076"/>
          </a:xfrm>
        </p:grpSpPr>
        <p:sp>
          <p:nvSpPr>
            <p:cNvPr id="10" name="Rectangle 9">
              <a:extLst>
                <a:ext uri="{FF2B5EF4-FFF2-40B4-BE49-F238E27FC236}">
                  <a16:creationId xmlns:a16="http://schemas.microsoft.com/office/drawing/2014/main" id="{2E5C0A82-258B-954D-BB12-FC6F2A233A1C}"/>
                </a:ext>
              </a:extLst>
            </p:cNvPr>
            <p:cNvSpPr/>
            <p:nvPr userDrawn="1"/>
          </p:nvSpPr>
          <p:spPr>
            <a:xfrm rot="16200000">
              <a:off x="-906615" y="2321899"/>
              <a:ext cx="3580076" cy="16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1898DB-BE24-8B44-A70D-7F1D504A6EC0}"/>
                </a:ext>
              </a:extLst>
            </p:cNvPr>
            <p:cNvSpPr/>
            <p:nvPr userDrawn="1"/>
          </p:nvSpPr>
          <p:spPr>
            <a:xfrm>
              <a:off x="963944" y="612382"/>
              <a:ext cx="4249172" cy="16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B08733A-2B15-0A47-ABD4-76D8FAD39C62}"/>
                </a:ext>
              </a:extLst>
            </p:cNvPr>
            <p:cNvSpPr/>
            <p:nvPr userDrawn="1"/>
          </p:nvSpPr>
          <p:spPr>
            <a:xfrm rot="16200000">
              <a:off x="4928611" y="888892"/>
              <a:ext cx="714062" cy="16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5465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Text Double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BF77905-C162-C24A-8D29-DD5ED5AA9DA4}"/>
              </a:ext>
            </a:extLst>
          </p:cNvPr>
          <p:cNvSpPr>
            <a:spLocks noGrp="1" noChangeAspect="1"/>
          </p:cNvSpPr>
          <p:nvPr>
            <p:ph type="pic" idx="1"/>
          </p:nvPr>
        </p:nvSpPr>
        <p:spPr>
          <a:xfrm>
            <a:off x="4161295" y="3347635"/>
            <a:ext cx="3268912" cy="2502976"/>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 name="Title 1"/>
          <p:cNvSpPr>
            <a:spLocks noGrp="1"/>
          </p:cNvSpPr>
          <p:nvPr>
            <p:ph type="title" hasCustomPrompt="1"/>
          </p:nvPr>
        </p:nvSpPr>
        <p:spPr>
          <a:xfrm>
            <a:off x="8074616" y="679482"/>
            <a:ext cx="3448374" cy="4225731"/>
          </a:xfrm>
        </p:spPr>
        <p:txBody>
          <a:bodyPr anchor="ctr" anchorCtr="0"/>
          <a:lstStyle>
            <a:lvl1pPr>
              <a:defRPr>
                <a:solidFill>
                  <a:schemeClr val="tx2"/>
                </a:solidFill>
              </a:defRPr>
            </a:lvl1pPr>
          </a:lstStyle>
          <a:p>
            <a:r>
              <a:rPr lang="en-US" dirty="0"/>
              <a:t>Title text and triple photo</a:t>
            </a:r>
          </a:p>
        </p:txBody>
      </p:sp>
      <p:sp>
        <p:nvSpPr>
          <p:cNvPr id="5" name="Picture Placeholder 2">
            <a:extLst>
              <a:ext uri="{FF2B5EF4-FFF2-40B4-BE49-F238E27FC236}">
                <a16:creationId xmlns:a16="http://schemas.microsoft.com/office/drawing/2014/main" id="{854D572D-D2B5-5A45-AAFC-3E303E095702}"/>
              </a:ext>
            </a:extLst>
          </p:cNvPr>
          <p:cNvSpPr>
            <a:spLocks noGrp="1" noChangeAspect="1"/>
          </p:cNvSpPr>
          <p:nvPr>
            <p:ph type="pic" idx="14"/>
          </p:nvPr>
        </p:nvSpPr>
        <p:spPr>
          <a:xfrm>
            <a:off x="699888" y="679483"/>
            <a:ext cx="3213434" cy="4055249"/>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 name="Date Placeholder 2">
            <a:extLst>
              <a:ext uri="{FF2B5EF4-FFF2-40B4-BE49-F238E27FC236}">
                <a16:creationId xmlns:a16="http://schemas.microsoft.com/office/drawing/2014/main" id="{3A6B8019-9455-3948-B175-56A415D8CFFD}"/>
              </a:ext>
            </a:extLst>
          </p:cNvPr>
          <p:cNvSpPr>
            <a:spLocks noGrp="1"/>
          </p:cNvSpPr>
          <p:nvPr>
            <p:ph type="dt" sz="half" idx="15"/>
          </p:nvPr>
        </p:nvSpPr>
        <p:spPr/>
        <p:txBody>
          <a:bodyPr/>
          <a:lstStyle/>
          <a:p>
            <a:fld id="{30914F83-65DE-D246-85AB-CB47A7339950}" type="datetime1">
              <a:rPr lang="en-US" smtClean="0"/>
              <a:t>2/27/2024</a:t>
            </a:fld>
            <a:endParaRPr lang="en-US"/>
          </a:p>
        </p:txBody>
      </p:sp>
      <p:sp>
        <p:nvSpPr>
          <p:cNvPr id="4" name="Footer Placeholder 3">
            <a:extLst>
              <a:ext uri="{FF2B5EF4-FFF2-40B4-BE49-F238E27FC236}">
                <a16:creationId xmlns:a16="http://schemas.microsoft.com/office/drawing/2014/main" id="{A7016D2D-011A-F04F-B2CD-7FE598D22166}"/>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1C4D027A-1E97-CE42-9212-F9D278C74273}"/>
              </a:ext>
            </a:extLst>
          </p:cNvPr>
          <p:cNvSpPr>
            <a:spLocks noGrp="1"/>
          </p:cNvSpPr>
          <p:nvPr>
            <p:ph type="sldNum" sz="quarter" idx="17"/>
          </p:nvPr>
        </p:nvSpPr>
        <p:spPr/>
        <p:txBody>
          <a:bodyPr/>
          <a:lstStyle/>
          <a:p>
            <a:fld id="{23CDF9FB-25F4-214F-9221-F1BEDAC2460A}" type="slidenum">
              <a:rPr lang="en-US" smtClean="0"/>
              <a:t>‹#›</a:t>
            </a:fld>
            <a:endParaRPr lang="en-US"/>
          </a:p>
        </p:txBody>
      </p:sp>
      <p:sp>
        <p:nvSpPr>
          <p:cNvPr id="9" name="Picture Placeholder 2">
            <a:extLst>
              <a:ext uri="{FF2B5EF4-FFF2-40B4-BE49-F238E27FC236}">
                <a16:creationId xmlns:a16="http://schemas.microsoft.com/office/drawing/2014/main" id="{CE6DCF20-6E23-5243-A088-BC7F75FEB780}"/>
              </a:ext>
            </a:extLst>
          </p:cNvPr>
          <p:cNvSpPr>
            <a:spLocks noGrp="1" noChangeAspect="1"/>
          </p:cNvSpPr>
          <p:nvPr>
            <p:ph type="pic" idx="18"/>
          </p:nvPr>
        </p:nvSpPr>
        <p:spPr>
          <a:xfrm>
            <a:off x="4161295" y="679483"/>
            <a:ext cx="3277891" cy="2502976"/>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62643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hoto">
    <p:bg>
      <p:bgPr>
        <a:solidFill>
          <a:schemeClr val="bg1"/>
        </a:solidFill>
        <a:effectLst/>
      </p:bgPr>
    </p:bg>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EE2AC2D9-A4A6-8F44-8439-6A19A035A1FD}"/>
              </a:ext>
            </a:extLst>
          </p:cNvPr>
          <p:cNvSpPr>
            <a:spLocks noGrp="1" noChangeAspect="1"/>
          </p:cNvSpPr>
          <p:nvPr>
            <p:ph type="pic" idx="1"/>
          </p:nvPr>
        </p:nvSpPr>
        <p:spPr>
          <a:xfrm>
            <a:off x="6669741" y="0"/>
            <a:ext cx="5522259" cy="6858000"/>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0" name="Title 1">
            <a:extLst>
              <a:ext uri="{FF2B5EF4-FFF2-40B4-BE49-F238E27FC236}">
                <a16:creationId xmlns:a16="http://schemas.microsoft.com/office/drawing/2014/main" id="{91B86985-05A2-A047-B1F3-EDBE90720838}"/>
              </a:ext>
            </a:extLst>
          </p:cNvPr>
          <p:cNvSpPr>
            <a:spLocks noGrp="1"/>
          </p:cNvSpPr>
          <p:nvPr>
            <p:ph type="title" hasCustomPrompt="1"/>
          </p:nvPr>
        </p:nvSpPr>
        <p:spPr>
          <a:xfrm>
            <a:off x="1323093" y="1382347"/>
            <a:ext cx="4883376" cy="2325817"/>
          </a:xfrm>
        </p:spPr>
        <p:txBody>
          <a:bodyPr anchor="t">
            <a:noAutofit/>
          </a:bodyPr>
          <a:lstStyle>
            <a:lvl1pPr>
              <a:lnSpc>
                <a:spcPct val="84000"/>
              </a:lnSpc>
              <a:defRPr sz="6000" baseline="0">
                <a:solidFill>
                  <a:schemeClr val="tx1"/>
                </a:solidFill>
              </a:defRPr>
            </a:lvl1pPr>
          </a:lstStyle>
          <a:p>
            <a:r>
              <a:rPr lang="en-US" dirty="0"/>
              <a:t>Click to Edit the title</a:t>
            </a:r>
          </a:p>
        </p:txBody>
      </p:sp>
      <p:sp>
        <p:nvSpPr>
          <p:cNvPr id="31" name="Text Placeholder 3">
            <a:extLst>
              <a:ext uri="{FF2B5EF4-FFF2-40B4-BE49-F238E27FC236}">
                <a16:creationId xmlns:a16="http://schemas.microsoft.com/office/drawing/2014/main" id="{F3C607B0-9592-DE4D-AF3A-0E82E022B7DC}"/>
              </a:ext>
            </a:extLst>
          </p:cNvPr>
          <p:cNvSpPr>
            <a:spLocks noGrp="1"/>
          </p:cNvSpPr>
          <p:nvPr>
            <p:ph type="body" sz="half" idx="2" hasCustomPrompt="1"/>
          </p:nvPr>
        </p:nvSpPr>
        <p:spPr>
          <a:xfrm>
            <a:off x="1358813" y="3725961"/>
            <a:ext cx="4883376" cy="537841"/>
          </a:xfrm>
        </p:spPr>
        <p:txBody>
          <a:bodyPr anchor="b" anchorCtr="0"/>
          <a:lstStyle>
            <a:lvl1pPr marL="0" indent="0">
              <a:lnSpc>
                <a:spcPct val="113000"/>
              </a:lnSpc>
              <a:spcBef>
                <a:spcPts val="0"/>
              </a:spcBef>
              <a:spcAft>
                <a:spcPts val="1500"/>
              </a:spcAft>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 Title</a:t>
            </a:r>
          </a:p>
        </p:txBody>
      </p:sp>
      <p:pic>
        <p:nvPicPr>
          <p:cNvPr id="37" name="Picture 36">
            <a:extLst>
              <a:ext uri="{FF2B5EF4-FFF2-40B4-BE49-F238E27FC236}">
                <a16:creationId xmlns:a16="http://schemas.microsoft.com/office/drawing/2014/main" id="{6A48B221-3BE7-144F-938D-AA0DEF050670}"/>
              </a:ext>
            </a:extLst>
          </p:cNvPr>
          <p:cNvPicPr>
            <a:picLocks noChangeAspect="1"/>
          </p:cNvPicPr>
          <p:nvPr userDrawn="1"/>
        </p:nvPicPr>
        <p:blipFill>
          <a:blip r:embed="rId2"/>
          <a:stretch>
            <a:fillRect/>
          </a:stretch>
        </p:blipFill>
        <p:spPr>
          <a:xfrm>
            <a:off x="723900" y="5868464"/>
            <a:ext cx="2413000" cy="546101"/>
          </a:xfrm>
          <a:prstGeom prst="rect">
            <a:avLst/>
          </a:prstGeom>
        </p:spPr>
      </p:pic>
    </p:spTree>
    <p:extLst>
      <p:ext uri="{BB962C8B-B14F-4D97-AF65-F5344CB8AC3E}">
        <p14:creationId xmlns:p14="http://schemas.microsoft.com/office/powerpoint/2010/main" val="1249740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Text Double Photo-Fram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BF77905-C162-C24A-8D29-DD5ED5AA9DA4}"/>
              </a:ext>
            </a:extLst>
          </p:cNvPr>
          <p:cNvSpPr>
            <a:spLocks noGrp="1" noChangeAspect="1"/>
          </p:cNvSpPr>
          <p:nvPr>
            <p:ph type="pic" idx="1"/>
          </p:nvPr>
        </p:nvSpPr>
        <p:spPr>
          <a:xfrm>
            <a:off x="4161295" y="3347635"/>
            <a:ext cx="3268912" cy="2502976"/>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 name="Title 1"/>
          <p:cNvSpPr>
            <a:spLocks noGrp="1"/>
          </p:cNvSpPr>
          <p:nvPr>
            <p:ph type="title" hasCustomPrompt="1"/>
          </p:nvPr>
        </p:nvSpPr>
        <p:spPr>
          <a:xfrm>
            <a:off x="8138408" y="928577"/>
            <a:ext cx="3448374" cy="3082534"/>
          </a:xfrm>
        </p:spPr>
        <p:txBody>
          <a:bodyPr anchor="b" anchorCtr="0"/>
          <a:lstStyle>
            <a:lvl1pPr>
              <a:defRPr>
                <a:solidFill>
                  <a:schemeClr val="tx2"/>
                </a:solidFill>
              </a:defRPr>
            </a:lvl1pPr>
          </a:lstStyle>
          <a:p>
            <a:r>
              <a:rPr lang="en-US" dirty="0"/>
              <a:t>Title text and triple photo</a:t>
            </a:r>
          </a:p>
        </p:txBody>
      </p:sp>
      <p:sp>
        <p:nvSpPr>
          <p:cNvPr id="5" name="Picture Placeholder 2">
            <a:extLst>
              <a:ext uri="{FF2B5EF4-FFF2-40B4-BE49-F238E27FC236}">
                <a16:creationId xmlns:a16="http://schemas.microsoft.com/office/drawing/2014/main" id="{854D572D-D2B5-5A45-AAFC-3E303E095702}"/>
              </a:ext>
            </a:extLst>
          </p:cNvPr>
          <p:cNvSpPr>
            <a:spLocks noGrp="1" noChangeAspect="1"/>
          </p:cNvSpPr>
          <p:nvPr>
            <p:ph type="pic" idx="14"/>
          </p:nvPr>
        </p:nvSpPr>
        <p:spPr>
          <a:xfrm>
            <a:off x="699888" y="679483"/>
            <a:ext cx="3213434" cy="4055249"/>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3" name="Date Placeholder 2">
            <a:extLst>
              <a:ext uri="{FF2B5EF4-FFF2-40B4-BE49-F238E27FC236}">
                <a16:creationId xmlns:a16="http://schemas.microsoft.com/office/drawing/2014/main" id="{3A6B8019-9455-3948-B175-56A415D8CFFD}"/>
              </a:ext>
            </a:extLst>
          </p:cNvPr>
          <p:cNvSpPr>
            <a:spLocks noGrp="1"/>
          </p:cNvSpPr>
          <p:nvPr>
            <p:ph type="dt" sz="half" idx="15"/>
          </p:nvPr>
        </p:nvSpPr>
        <p:spPr/>
        <p:txBody>
          <a:bodyPr/>
          <a:lstStyle/>
          <a:p>
            <a:fld id="{30914F83-65DE-D246-85AB-CB47A7339950}" type="datetime1">
              <a:rPr lang="en-US" smtClean="0"/>
              <a:t>2/27/2024</a:t>
            </a:fld>
            <a:endParaRPr lang="en-US"/>
          </a:p>
        </p:txBody>
      </p:sp>
      <p:sp>
        <p:nvSpPr>
          <p:cNvPr id="4" name="Footer Placeholder 3">
            <a:extLst>
              <a:ext uri="{FF2B5EF4-FFF2-40B4-BE49-F238E27FC236}">
                <a16:creationId xmlns:a16="http://schemas.microsoft.com/office/drawing/2014/main" id="{A7016D2D-011A-F04F-B2CD-7FE598D22166}"/>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1C4D027A-1E97-CE42-9212-F9D278C74273}"/>
              </a:ext>
            </a:extLst>
          </p:cNvPr>
          <p:cNvSpPr>
            <a:spLocks noGrp="1"/>
          </p:cNvSpPr>
          <p:nvPr>
            <p:ph type="sldNum" sz="quarter" idx="17"/>
          </p:nvPr>
        </p:nvSpPr>
        <p:spPr/>
        <p:txBody>
          <a:bodyPr/>
          <a:lstStyle/>
          <a:p>
            <a:fld id="{23CDF9FB-25F4-214F-9221-F1BEDAC2460A}" type="slidenum">
              <a:rPr lang="en-US" smtClean="0"/>
              <a:t>‹#›</a:t>
            </a:fld>
            <a:endParaRPr lang="en-US"/>
          </a:p>
        </p:txBody>
      </p:sp>
      <p:sp>
        <p:nvSpPr>
          <p:cNvPr id="9" name="Picture Placeholder 2">
            <a:extLst>
              <a:ext uri="{FF2B5EF4-FFF2-40B4-BE49-F238E27FC236}">
                <a16:creationId xmlns:a16="http://schemas.microsoft.com/office/drawing/2014/main" id="{CE6DCF20-6E23-5243-A088-BC7F75FEB780}"/>
              </a:ext>
            </a:extLst>
          </p:cNvPr>
          <p:cNvSpPr>
            <a:spLocks noGrp="1" noChangeAspect="1"/>
          </p:cNvSpPr>
          <p:nvPr>
            <p:ph type="pic" idx="18"/>
          </p:nvPr>
        </p:nvSpPr>
        <p:spPr>
          <a:xfrm>
            <a:off x="4161295" y="679483"/>
            <a:ext cx="3277891" cy="2502976"/>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0" name="Rectangle 9">
            <a:extLst>
              <a:ext uri="{FF2B5EF4-FFF2-40B4-BE49-F238E27FC236}">
                <a16:creationId xmlns:a16="http://schemas.microsoft.com/office/drawing/2014/main" id="{06CDA2EF-6031-A14B-8324-8601CB437800}"/>
              </a:ext>
            </a:extLst>
          </p:cNvPr>
          <p:cNvSpPr/>
          <p:nvPr userDrawn="1"/>
        </p:nvSpPr>
        <p:spPr>
          <a:xfrm>
            <a:off x="7815864" y="4222265"/>
            <a:ext cx="2521315" cy="16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78E2D9D-6DA4-354E-B497-C7AC13D8428D}"/>
              </a:ext>
            </a:extLst>
          </p:cNvPr>
          <p:cNvSpPr/>
          <p:nvPr userDrawn="1"/>
        </p:nvSpPr>
        <p:spPr>
          <a:xfrm rot="16200000">
            <a:off x="6106348" y="2380281"/>
            <a:ext cx="3580076" cy="16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EC03C2-370A-F14E-AA64-9DC980F9A036}"/>
              </a:ext>
            </a:extLst>
          </p:cNvPr>
          <p:cNvSpPr/>
          <p:nvPr userDrawn="1"/>
        </p:nvSpPr>
        <p:spPr>
          <a:xfrm>
            <a:off x="7815864" y="661958"/>
            <a:ext cx="1032628" cy="16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81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971570" y="0"/>
            <a:ext cx="7220430" cy="6857999"/>
          </a:xfrm>
          <a:noFill/>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Rectangle 7" title="Background Shape"/>
          <p:cNvSpPr/>
          <p:nvPr userDrawn="1"/>
        </p:nvSpPr>
        <p:spPr>
          <a:xfrm>
            <a:off x="0" y="376"/>
            <a:ext cx="497157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192624" y="1252497"/>
            <a:ext cx="3279483" cy="1675711"/>
          </a:xfrm>
        </p:spPr>
        <p:txBody>
          <a:bodyPr anchor="t" anchorCtr="0">
            <a:normAutofit/>
          </a:bodyPr>
          <a:lstStyle>
            <a:lvl1pPr>
              <a:lnSpc>
                <a:spcPct val="84000"/>
              </a:lnSpc>
              <a:defRPr sz="4800" baseline="0">
                <a:solidFill>
                  <a:schemeClr val="bg1"/>
                </a:solidFill>
              </a:defRPr>
            </a:lvl1pPr>
          </a:lstStyle>
          <a:p>
            <a:r>
              <a:rPr lang="en-US" dirty="0"/>
              <a:t>Click to Edit</a:t>
            </a:r>
          </a:p>
        </p:txBody>
      </p:sp>
      <p:sp>
        <p:nvSpPr>
          <p:cNvPr id="4" name="Text Placeholder 3"/>
          <p:cNvSpPr>
            <a:spLocks noGrp="1"/>
          </p:cNvSpPr>
          <p:nvPr>
            <p:ph type="body" sz="half" idx="2" hasCustomPrompt="1"/>
          </p:nvPr>
        </p:nvSpPr>
        <p:spPr>
          <a:xfrm>
            <a:off x="1192624" y="2940492"/>
            <a:ext cx="3279483" cy="2453700"/>
          </a:xfrm>
        </p:spPr>
        <p:txBody>
          <a:bodyPr anchor="b" anchorCtr="0"/>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Nunc </a:t>
            </a:r>
            <a:r>
              <a:rPr lang="en-US" dirty="0" err="1"/>
              <a:t>accumsan</a:t>
            </a:r>
            <a:r>
              <a:rPr lang="en-US" dirty="0"/>
              <a:t> </a:t>
            </a:r>
            <a:r>
              <a:rPr lang="en-US" dirty="0" err="1"/>
              <a:t>placerat</a:t>
            </a:r>
            <a:r>
              <a:rPr lang="en-US" dirty="0"/>
              <a:t> </a:t>
            </a:r>
            <a:r>
              <a:rPr lang="en-US" dirty="0" err="1"/>
              <a:t>vehicula</a:t>
            </a:r>
            <a:r>
              <a:rPr lang="en-US" dirty="0"/>
              <a:t>. </a:t>
            </a:r>
            <a:r>
              <a:rPr lang="en-US" dirty="0" err="1"/>
              <a:t>Praesent</a:t>
            </a:r>
            <a:r>
              <a:rPr lang="en-US" dirty="0"/>
              <a:t> tempus </a:t>
            </a:r>
            <a:r>
              <a:rPr lang="en-US" dirty="0" err="1"/>
              <a:t>quam</a:t>
            </a:r>
            <a:r>
              <a:rPr lang="en-US" dirty="0"/>
              <a:t> </a:t>
            </a:r>
            <a:r>
              <a:rPr lang="en-US" dirty="0" err="1"/>
              <a:t>eget</a:t>
            </a:r>
            <a:r>
              <a:rPr lang="en-US" dirty="0"/>
              <a:t> </a:t>
            </a:r>
            <a:r>
              <a:rPr lang="en-US" dirty="0" err="1"/>
              <a:t>augue</a:t>
            </a:r>
            <a:r>
              <a:rPr lang="en-US" dirty="0"/>
              <a:t> dictum, a </a:t>
            </a:r>
            <a:r>
              <a:rPr lang="en-US" dirty="0" err="1"/>
              <a:t>tincidunt</a:t>
            </a:r>
            <a:r>
              <a:rPr lang="en-US" dirty="0"/>
              <a:t> </a:t>
            </a:r>
            <a:r>
              <a:rPr lang="en-US" dirty="0" err="1"/>
              <a:t>diam</a:t>
            </a:r>
            <a:r>
              <a:rPr lang="en-US" dirty="0"/>
              <a:t> vestibulum. Ut </a:t>
            </a:r>
            <a:r>
              <a:rPr lang="en-US" dirty="0" err="1"/>
              <a:t>scelerisque</a:t>
            </a:r>
            <a:r>
              <a:rPr lang="en-US" dirty="0"/>
              <a:t>, </a:t>
            </a:r>
            <a:r>
              <a:rPr lang="en-US" dirty="0" err="1"/>
              <a:t>est</a:t>
            </a:r>
            <a:r>
              <a:rPr lang="en-US" dirty="0"/>
              <a:t> vitae </a:t>
            </a:r>
            <a:r>
              <a:rPr lang="en-US" dirty="0" err="1"/>
              <a:t>efficitur</a:t>
            </a:r>
            <a:r>
              <a:rPr lang="en-US" dirty="0"/>
              <a:t> </a:t>
            </a:r>
            <a:r>
              <a:rPr lang="en-US" dirty="0" err="1"/>
              <a:t>tincidunt</a:t>
            </a:r>
            <a:r>
              <a:rPr lang="en-US" dirty="0"/>
              <a:t>, </a:t>
            </a:r>
            <a:r>
              <a:rPr lang="en-US" dirty="0" err="1"/>
              <a:t>justo</a:t>
            </a:r>
            <a:r>
              <a:rPr lang="en-US" dirty="0"/>
              <a:t> </a:t>
            </a:r>
            <a:r>
              <a:rPr lang="en-US" dirty="0" err="1"/>
              <a:t>tortor</a:t>
            </a:r>
            <a:r>
              <a:rPr lang="en-US" dirty="0"/>
              <a:t> </a:t>
            </a:r>
            <a:r>
              <a:rPr lang="en-US" dirty="0" err="1"/>
              <a:t>condimentum</a:t>
            </a:r>
            <a:r>
              <a:rPr lang="en-US" dirty="0"/>
              <a:t> </a:t>
            </a:r>
            <a:r>
              <a:rPr lang="en-US" dirty="0" err="1"/>
              <a:t>quam</a:t>
            </a:r>
            <a:r>
              <a:rPr lang="en-US" dirty="0"/>
              <a:t>, a </a:t>
            </a:r>
            <a:r>
              <a:rPr lang="en-US" dirty="0" err="1"/>
              <a:t>pellentesque</a:t>
            </a:r>
            <a:r>
              <a:rPr lang="en-US" dirty="0"/>
              <a:t> </a:t>
            </a:r>
            <a:r>
              <a:rPr lang="en-US" dirty="0" err="1"/>
              <a:t>metus</a:t>
            </a:r>
            <a:r>
              <a:rPr lang="en-US" dirty="0"/>
              <a:t> nisi </a:t>
            </a:r>
            <a:r>
              <a:rPr lang="en-US" dirty="0" err="1"/>
              <a:t>eu</a:t>
            </a:r>
            <a:r>
              <a:rPr lang="en-US" dirty="0"/>
              <a:t> </a:t>
            </a:r>
            <a:r>
              <a:rPr lang="en-US" dirty="0" err="1"/>
              <a:t>enim</a:t>
            </a:r>
            <a:r>
              <a:rPr lang="en-US" dirty="0"/>
              <a:t>. </a:t>
            </a:r>
            <a:r>
              <a:rPr lang="en-US" dirty="0" err="1"/>
              <a:t>Praesent</a:t>
            </a:r>
            <a:r>
              <a:rPr lang="en-US" dirty="0"/>
              <a:t> </a:t>
            </a:r>
            <a:r>
              <a:rPr lang="en-US" dirty="0" err="1"/>
              <a:t>sed</a:t>
            </a:r>
            <a:r>
              <a:rPr lang="en-US" dirty="0"/>
              <a:t> nisi dictum.</a:t>
            </a:r>
          </a:p>
        </p:txBody>
      </p:sp>
      <p:grpSp>
        <p:nvGrpSpPr>
          <p:cNvPr id="22" name="Group 21">
            <a:extLst>
              <a:ext uri="{FF2B5EF4-FFF2-40B4-BE49-F238E27FC236}">
                <a16:creationId xmlns:a16="http://schemas.microsoft.com/office/drawing/2014/main" id="{4ABF63B3-3ECF-1943-8D2C-553D2DAC6A23}"/>
              </a:ext>
            </a:extLst>
          </p:cNvPr>
          <p:cNvGrpSpPr/>
          <p:nvPr userDrawn="1"/>
        </p:nvGrpSpPr>
        <p:grpSpPr>
          <a:xfrm flipH="1">
            <a:off x="510062" y="527449"/>
            <a:ext cx="3962045" cy="5574097"/>
            <a:chOff x="7616079" y="527449"/>
            <a:chExt cx="3962045" cy="5574097"/>
          </a:xfrm>
        </p:grpSpPr>
        <p:sp>
          <p:nvSpPr>
            <p:cNvPr id="23" name="Rectangle 22">
              <a:extLst>
                <a:ext uri="{FF2B5EF4-FFF2-40B4-BE49-F238E27FC236}">
                  <a16:creationId xmlns:a16="http://schemas.microsoft.com/office/drawing/2014/main" id="{CB5C0A2F-5B54-FE47-8D97-BFC3338F66A4}"/>
                </a:ext>
              </a:extLst>
            </p:cNvPr>
            <p:cNvSpPr/>
            <p:nvPr userDrawn="1"/>
          </p:nvSpPr>
          <p:spPr>
            <a:xfrm>
              <a:off x="7616079" y="527449"/>
              <a:ext cx="3962045"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532BAFD-A954-E84A-9B17-51FB51DA6B8F}"/>
                </a:ext>
              </a:extLst>
            </p:cNvPr>
            <p:cNvSpPr/>
            <p:nvPr userDrawn="1"/>
          </p:nvSpPr>
          <p:spPr>
            <a:xfrm rot="5400000">
              <a:off x="8574939" y="3098367"/>
              <a:ext cx="5574097"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A9A6B4-6D9B-2F40-A5AA-14FEC4CD2D39}"/>
                </a:ext>
              </a:extLst>
            </p:cNvPr>
            <p:cNvSpPr/>
            <p:nvPr userDrawn="1"/>
          </p:nvSpPr>
          <p:spPr>
            <a:xfrm>
              <a:off x="9683082" y="5669284"/>
              <a:ext cx="1895038"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7F6A1F21-A020-5545-AC7B-8A17B93155C6}"/>
              </a:ext>
            </a:extLst>
          </p:cNvPr>
          <p:cNvPicPr>
            <a:picLocks noChangeAspect="1"/>
          </p:cNvPicPr>
          <p:nvPr userDrawn="1"/>
        </p:nvPicPr>
        <p:blipFill>
          <a:blip r:embed="rId2"/>
          <a:stretch>
            <a:fillRect/>
          </a:stretch>
        </p:blipFill>
        <p:spPr>
          <a:xfrm>
            <a:off x="10673625" y="6384707"/>
            <a:ext cx="940525" cy="263806"/>
          </a:xfrm>
          <a:prstGeom prst="rect">
            <a:avLst/>
          </a:prstGeom>
        </p:spPr>
      </p:pic>
    </p:spTree>
    <p:extLst>
      <p:ext uri="{BB962C8B-B14F-4D97-AF65-F5344CB8AC3E}">
        <p14:creationId xmlns:p14="http://schemas.microsoft.com/office/powerpoint/2010/main" val="3767247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Rectangle 7" title="Background Shape"/>
          <p:cNvSpPr/>
          <p:nvPr/>
        </p:nvSpPr>
        <p:spPr>
          <a:xfrm>
            <a:off x="0" y="376"/>
            <a:ext cx="12199684"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717209" y="2491631"/>
            <a:ext cx="4148899" cy="1865807"/>
          </a:xfrm>
        </p:spPr>
        <p:txBody>
          <a:bodyPr anchor="t">
            <a:noAutofit/>
          </a:bodyPr>
          <a:lstStyle>
            <a:lvl1pPr>
              <a:lnSpc>
                <a:spcPct val="84000"/>
              </a:lnSpc>
              <a:defRPr sz="6000" baseline="0">
                <a:solidFill>
                  <a:schemeClr val="bg1"/>
                </a:solidFill>
              </a:defRPr>
            </a:lvl1pPr>
          </a:lstStyle>
          <a:p>
            <a:r>
              <a:rPr lang="en-US" dirty="0"/>
              <a:t>Thank you</a:t>
            </a:r>
          </a:p>
        </p:txBody>
      </p:sp>
      <p:sp>
        <p:nvSpPr>
          <p:cNvPr id="4" name="Text Placeholder 3"/>
          <p:cNvSpPr>
            <a:spLocks noGrp="1"/>
          </p:cNvSpPr>
          <p:nvPr>
            <p:ph type="body" sz="half" idx="2" hasCustomPrompt="1"/>
          </p:nvPr>
        </p:nvSpPr>
        <p:spPr>
          <a:xfrm>
            <a:off x="1763313" y="4561053"/>
            <a:ext cx="4017555" cy="811034"/>
          </a:xfrm>
        </p:spPr>
        <p:txBody>
          <a:bodyPr anchor="b" anchorCtr="0"/>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Your name and contact info in this area</a:t>
            </a:r>
          </a:p>
        </p:txBody>
      </p:sp>
      <p:grpSp>
        <p:nvGrpSpPr>
          <p:cNvPr id="3" name="Group 2">
            <a:extLst>
              <a:ext uri="{FF2B5EF4-FFF2-40B4-BE49-F238E27FC236}">
                <a16:creationId xmlns:a16="http://schemas.microsoft.com/office/drawing/2014/main" id="{01574EB4-095E-D94C-8CD8-EE6543C36C1C}"/>
              </a:ext>
            </a:extLst>
          </p:cNvPr>
          <p:cNvGrpSpPr/>
          <p:nvPr userDrawn="1"/>
        </p:nvGrpSpPr>
        <p:grpSpPr>
          <a:xfrm rot="10800000">
            <a:off x="723900" y="1511085"/>
            <a:ext cx="10854219" cy="4700494"/>
            <a:chOff x="723900" y="559468"/>
            <a:chExt cx="10854219" cy="4700494"/>
          </a:xfrm>
        </p:grpSpPr>
        <p:sp>
          <p:nvSpPr>
            <p:cNvPr id="10" name="Rectangle 9">
              <a:extLst>
                <a:ext uri="{FF2B5EF4-FFF2-40B4-BE49-F238E27FC236}">
                  <a16:creationId xmlns:a16="http://schemas.microsoft.com/office/drawing/2014/main" id="{C0C8ED08-2C83-DD4E-BF9A-8B51B8A72589}"/>
                </a:ext>
              </a:extLst>
            </p:cNvPr>
            <p:cNvSpPr/>
            <p:nvPr userDrawn="1"/>
          </p:nvSpPr>
          <p:spPr>
            <a:xfrm>
              <a:off x="723900" y="559468"/>
              <a:ext cx="10854219"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3CA3E5-43E6-0540-BC45-E42F8CCAE023}"/>
                </a:ext>
              </a:extLst>
            </p:cNvPr>
            <p:cNvSpPr/>
            <p:nvPr userDrawn="1"/>
          </p:nvSpPr>
          <p:spPr>
            <a:xfrm rot="5400000">
              <a:off x="9502014" y="2203311"/>
              <a:ext cx="3719948"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0F4D5CF-5246-4748-A08E-749888F98221}"/>
                </a:ext>
              </a:extLst>
            </p:cNvPr>
            <p:cNvSpPr/>
            <p:nvPr userDrawn="1"/>
          </p:nvSpPr>
          <p:spPr>
            <a:xfrm rot="5400000">
              <a:off x="-1410216" y="2693584"/>
              <a:ext cx="4700494"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FACEC29C-1E92-D94B-8CB5-821608F1AB3C}"/>
              </a:ext>
            </a:extLst>
          </p:cNvPr>
          <p:cNvPicPr>
            <a:picLocks noChangeAspect="1"/>
          </p:cNvPicPr>
          <p:nvPr userDrawn="1"/>
        </p:nvPicPr>
        <p:blipFill>
          <a:blip r:embed="rId2"/>
          <a:stretch>
            <a:fillRect/>
          </a:stretch>
        </p:blipFill>
        <p:spPr>
          <a:xfrm>
            <a:off x="723900" y="545522"/>
            <a:ext cx="1979543" cy="558333"/>
          </a:xfrm>
          <a:prstGeom prst="rect">
            <a:avLst/>
          </a:prstGeom>
        </p:spPr>
      </p:pic>
      <p:pic>
        <p:nvPicPr>
          <p:cNvPr id="19" name="Picture 18">
            <a:extLst>
              <a:ext uri="{FF2B5EF4-FFF2-40B4-BE49-F238E27FC236}">
                <a16:creationId xmlns:a16="http://schemas.microsoft.com/office/drawing/2014/main" id="{2E1DFD47-0473-5142-917F-8920E7A1CC13}"/>
              </a:ext>
            </a:extLst>
          </p:cNvPr>
          <p:cNvPicPr>
            <a:picLocks noChangeAspect="1"/>
          </p:cNvPicPr>
          <p:nvPr userDrawn="1"/>
        </p:nvPicPr>
        <p:blipFill>
          <a:blip r:embed="rId3"/>
          <a:stretch>
            <a:fillRect/>
          </a:stretch>
        </p:blipFill>
        <p:spPr>
          <a:xfrm>
            <a:off x="10978925" y="441625"/>
            <a:ext cx="766126" cy="766126"/>
          </a:xfrm>
          <a:prstGeom prst="rect">
            <a:avLst/>
          </a:prstGeom>
        </p:spPr>
      </p:pic>
      <p:sp>
        <p:nvSpPr>
          <p:cNvPr id="12" name="Text Placeholder 3">
            <a:extLst>
              <a:ext uri="{FF2B5EF4-FFF2-40B4-BE49-F238E27FC236}">
                <a16:creationId xmlns:a16="http://schemas.microsoft.com/office/drawing/2014/main" id="{D72563AE-EAEF-A84D-8238-5931F21AF9F6}"/>
              </a:ext>
            </a:extLst>
          </p:cNvPr>
          <p:cNvSpPr>
            <a:spLocks noGrp="1"/>
          </p:cNvSpPr>
          <p:nvPr>
            <p:ph type="body" sz="half" idx="10" hasCustomPrompt="1"/>
          </p:nvPr>
        </p:nvSpPr>
        <p:spPr>
          <a:xfrm>
            <a:off x="6203577" y="4561053"/>
            <a:ext cx="4017555" cy="811034"/>
          </a:xfrm>
        </p:spPr>
        <p:txBody>
          <a:bodyPr anchor="b" anchorCtr="0"/>
          <a:lstStyle>
            <a:lvl1pPr marL="0" indent="0">
              <a:lnSpc>
                <a:spcPct val="113000"/>
              </a:lnSpc>
              <a:spcBef>
                <a:spcPts val="0"/>
              </a:spcBef>
              <a:spcAft>
                <a:spcPts val="1500"/>
              </a:spcAft>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Your name and contact info in this area</a:t>
            </a:r>
          </a:p>
        </p:txBody>
      </p:sp>
    </p:spTree>
    <p:extLst>
      <p:ext uri="{BB962C8B-B14F-4D97-AF65-F5344CB8AC3E}">
        <p14:creationId xmlns:p14="http://schemas.microsoft.com/office/powerpoint/2010/main" val="135022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6702" y="4233673"/>
            <a:ext cx="7581193" cy="1073179"/>
          </a:xfrm>
        </p:spPr>
        <p:txBody>
          <a:bodyPr anchor="b" anchorCtr="0">
            <a:normAutofit/>
          </a:bodyPr>
          <a:lstStyle>
            <a:lvl1pPr marL="0" indent="0" algn="l">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Box 7"/>
          <p:cNvSpPr txBox="1"/>
          <p:nvPr userDrawn="1"/>
        </p:nvSpPr>
        <p:spPr>
          <a:xfrm>
            <a:off x="3499658" y="-914400"/>
            <a:ext cx="184731" cy="369332"/>
          </a:xfrm>
          <a:prstGeom prst="rect">
            <a:avLst/>
          </a:prstGeom>
          <a:noFill/>
        </p:spPr>
        <p:txBody>
          <a:bodyPr wrap="none" rtlCol="0">
            <a:spAutoFit/>
          </a:bodyPr>
          <a:lstStyle/>
          <a:p>
            <a:endParaRPr lang="en-US"/>
          </a:p>
        </p:txBody>
      </p:sp>
      <p:grpSp>
        <p:nvGrpSpPr>
          <p:cNvPr id="15" name="Group 14">
            <a:extLst>
              <a:ext uri="{FF2B5EF4-FFF2-40B4-BE49-F238E27FC236}">
                <a16:creationId xmlns:a16="http://schemas.microsoft.com/office/drawing/2014/main" id="{7EFEE77E-651A-F84D-9E9B-5912E4726B71}"/>
              </a:ext>
            </a:extLst>
          </p:cNvPr>
          <p:cNvGrpSpPr/>
          <p:nvPr userDrawn="1"/>
        </p:nvGrpSpPr>
        <p:grpSpPr>
          <a:xfrm flipH="1">
            <a:off x="740582" y="527449"/>
            <a:ext cx="10759267" cy="5574097"/>
            <a:chOff x="818857" y="527449"/>
            <a:chExt cx="10759267" cy="5574097"/>
          </a:xfrm>
        </p:grpSpPr>
        <p:sp>
          <p:nvSpPr>
            <p:cNvPr id="9" name="Rectangle 8">
              <a:extLst>
                <a:ext uri="{FF2B5EF4-FFF2-40B4-BE49-F238E27FC236}">
                  <a16:creationId xmlns:a16="http://schemas.microsoft.com/office/drawing/2014/main" id="{9D720489-40FA-1E46-913D-B43A07E7363D}"/>
                </a:ext>
              </a:extLst>
            </p:cNvPr>
            <p:cNvSpPr/>
            <p:nvPr userDrawn="1"/>
          </p:nvSpPr>
          <p:spPr>
            <a:xfrm>
              <a:off x="818857" y="527449"/>
              <a:ext cx="10759267"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57107E-F60A-AA4E-9E1F-82F01ACA15A6}"/>
                </a:ext>
              </a:extLst>
            </p:cNvPr>
            <p:cNvSpPr/>
            <p:nvPr userDrawn="1"/>
          </p:nvSpPr>
          <p:spPr>
            <a:xfrm rot="5400000">
              <a:off x="8574939" y="3098367"/>
              <a:ext cx="5574097"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5B220E-6607-B042-AB51-E659F1D92D8E}"/>
                </a:ext>
              </a:extLst>
            </p:cNvPr>
            <p:cNvSpPr/>
            <p:nvPr userDrawn="1"/>
          </p:nvSpPr>
          <p:spPr>
            <a:xfrm>
              <a:off x="9683082" y="5669284"/>
              <a:ext cx="1895038"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8">
            <a:extLst>
              <a:ext uri="{FF2B5EF4-FFF2-40B4-BE49-F238E27FC236}">
                <a16:creationId xmlns:a16="http://schemas.microsoft.com/office/drawing/2014/main" id="{1801AF96-6AAF-2748-96B3-25CA02A1DC78}"/>
              </a:ext>
            </a:extLst>
          </p:cNvPr>
          <p:cNvSpPr>
            <a:spLocks noGrp="1"/>
          </p:cNvSpPr>
          <p:nvPr>
            <p:ph type="title"/>
          </p:nvPr>
        </p:nvSpPr>
        <p:spPr>
          <a:xfrm>
            <a:off x="1516702" y="1341150"/>
            <a:ext cx="7581193" cy="2823355"/>
          </a:xfrm>
        </p:spPr>
        <p:txBody>
          <a:bodyPr>
            <a:noAutofit/>
          </a:bodyPr>
          <a:lstStyle>
            <a:lvl1pPr>
              <a:defRPr sz="7200" baseline="0"/>
            </a:lvl1pPr>
          </a:lstStyle>
          <a:p>
            <a:r>
              <a:rPr lang="en-US" dirty="0"/>
              <a:t>Click to edit Master title style</a:t>
            </a:r>
          </a:p>
        </p:txBody>
      </p:sp>
      <p:sp>
        <p:nvSpPr>
          <p:cNvPr id="32" name="Date Placeholder 31">
            <a:extLst>
              <a:ext uri="{FF2B5EF4-FFF2-40B4-BE49-F238E27FC236}">
                <a16:creationId xmlns:a16="http://schemas.microsoft.com/office/drawing/2014/main" id="{63BE91C0-47E8-4145-AA47-5B81EE596166}"/>
              </a:ext>
            </a:extLst>
          </p:cNvPr>
          <p:cNvSpPr>
            <a:spLocks noGrp="1"/>
          </p:cNvSpPr>
          <p:nvPr>
            <p:ph type="dt" sz="half" idx="10"/>
          </p:nvPr>
        </p:nvSpPr>
        <p:spPr/>
        <p:txBody>
          <a:bodyPr/>
          <a:lstStyle/>
          <a:p>
            <a:fld id="{38109AAF-D26B-5047-B4D3-5FC0E2924AC4}" type="datetime1">
              <a:rPr lang="en-US" smtClean="0"/>
              <a:t>2/27/2024</a:t>
            </a:fld>
            <a:endParaRPr lang="en-US"/>
          </a:p>
        </p:txBody>
      </p:sp>
      <p:sp>
        <p:nvSpPr>
          <p:cNvPr id="33" name="Footer Placeholder 32">
            <a:extLst>
              <a:ext uri="{FF2B5EF4-FFF2-40B4-BE49-F238E27FC236}">
                <a16:creationId xmlns:a16="http://schemas.microsoft.com/office/drawing/2014/main" id="{504100D1-592E-0D44-800B-9713B52E59E8}"/>
              </a:ext>
            </a:extLst>
          </p:cNvPr>
          <p:cNvSpPr>
            <a:spLocks noGrp="1"/>
          </p:cNvSpPr>
          <p:nvPr>
            <p:ph type="ftr" sz="quarter" idx="11"/>
          </p:nvPr>
        </p:nvSpPr>
        <p:spPr/>
        <p:txBody>
          <a:bodyPr/>
          <a:lstStyle/>
          <a:p>
            <a:endParaRPr lang="en-US"/>
          </a:p>
        </p:txBody>
      </p:sp>
      <p:sp>
        <p:nvSpPr>
          <p:cNvPr id="34" name="Slide Number Placeholder 33">
            <a:extLst>
              <a:ext uri="{FF2B5EF4-FFF2-40B4-BE49-F238E27FC236}">
                <a16:creationId xmlns:a16="http://schemas.microsoft.com/office/drawing/2014/main" id="{03E89FD2-4833-1148-B609-125B9CF421B6}"/>
              </a:ext>
            </a:extLst>
          </p:cNvPr>
          <p:cNvSpPr>
            <a:spLocks noGrp="1"/>
          </p:cNvSpPr>
          <p:nvPr>
            <p:ph type="sldNum" sz="quarter" idx="12"/>
          </p:nvPr>
        </p:nvSpPr>
        <p:spPr/>
        <p:txBody>
          <a:bodyPr/>
          <a:lstStyle/>
          <a:p>
            <a:fld id="{23CDF9FB-25F4-214F-9221-F1BEDAC246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Slide 2">
    <p:spTree>
      <p:nvGrpSpPr>
        <p:cNvPr id="1" name=""/>
        <p:cNvGrpSpPr/>
        <p:nvPr/>
      </p:nvGrpSpPr>
      <p:grpSpPr>
        <a:xfrm>
          <a:off x="0" y="0"/>
          <a:ext cx="0" cy="0"/>
          <a:chOff x="0" y="0"/>
          <a:chExt cx="0" cy="0"/>
        </a:xfrm>
      </p:grpSpPr>
      <p:sp>
        <p:nvSpPr>
          <p:cNvPr id="2" name="Title 1"/>
          <p:cNvSpPr>
            <a:spLocks noGrp="1"/>
          </p:cNvSpPr>
          <p:nvPr>
            <p:ph type="title"/>
          </p:nvPr>
        </p:nvSpPr>
        <p:spPr>
          <a:xfrm>
            <a:off x="3219610" y="1309782"/>
            <a:ext cx="7639034" cy="3007774"/>
          </a:xfrm>
        </p:spPr>
        <p:txBody>
          <a:bodyPr anchor="t" anchorCtr="0">
            <a:normAutofit/>
          </a:bodyPr>
          <a:lstStyle>
            <a:lvl1pPr algn="r">
              <a:defRPr sz="7200" cap="all" baseline="0">
                <a:solidFill>
                  <a:schemeClr val="tx2"/>
                </a:solidFill>
              </a:defRPr>
            </a:lvl1pPr>
          </a:lstStyle>
          <a:p>
            <a:r>
              <a:rPr lang="en-US" dirty="0"/>
              <a:t>Click to edit Master title style</a:t>
            </a:r>
          </a:p>
        </p:txBody>
      </p:sp>
      <p:sp>
        <p:nvSpPr>
          <p:cNvPr id="3" name="Text Placeholder 2"/>
          <p:cNvSpPr>
            <a:spLocks noGrp="1"/>
          </p:cNvSpPr>
          <p:nvPr>
            <p:ph type="body" idx="1" hasCustomPrompt="1"/>
          </p:nvPr>
        </p:nvSpPr>
        <p:spPr>
          <a:xfrm>
            <a:off x="3219610" y="4406688"/>
            <a:ext cx="7624675" cy="912732"/>
          </a:xfrm>
        </p:spPr>
        <p:txBody>
          <a:bodyPr anchor="b" anchorCtr="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AEE01C0E-776F-1542-BB50-D47270530739}"/>
              </a:ext>
            </a:extLst>
          </p:cNvPr>
          <p:cNvGrpSpPr/>
          <p:nvPr userDrawn="1"/>
        </p:nvGrpSpPr>
        <p:grpSpPr>
          <a:xfrm>
            <a:off x="3219610" y="559466"/>
            <a:ext cx="8358509" cy="5542080"/>
            <a:chOff x="3219610" y="559466"/>
            <a:chExt cx="8358509" cy="5542080"/>
          </a:xfrm>
        </p:grpSpPr>
        <p:sp>
          <p:nvSpPr>
            <p:cNvPr id="9" name="Rectangle 8">
              <a:extLst>
                <a:ext uri="{FF2B5EF4-FFF2-40B4-BE49-F238E27FC236}">
                  <a16:creationId xmlns:a16="http://schemas.microsoft.com/office/drawing/2014/main" id="{94E80147-989F-6E4C-B7D3-2B76AE5B2E76}"/>
                </a:ext>
              </a:extLst>
            </p:cNvPr>
            <p:cNvSpPr/>
            <p:nvPr userDrawn="1"/>
          </p:nvSpPr>
          <p:spPr>
            <a:xfrm>
              <a:off x="8222802" y="559466"/>
              <a:ext cx="3355317"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35E429-7982-574A-94F1-C7865DDE8BCC}"/>
                </a:ext>
              </a:extLst>
            </p:cNvPr>
            <p:cNvSpPr/>
            <p:nvPr userDrawn="1"/>
          </p:nvSpPr>
          <p:spPr>
            <a:xfrm rot="5400000">
              <a:off x="8590949" y="3114376"/>
              <a:ext cx="5542078"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EB74F5-E58E-A041-A221-D58ADB3582A0}"/>
                </a:ext>
              </a:extLst>
            </p:cNvPr>
            <p:cNvSpPr/>
            <p:nvPr userDrawn="1"/>
          </p:nvSpPr>
          <p:spPr>
            <a:xfrm>
              <a:off x="3219610" y="5669284"/>
              <a:ext cx="8358509" cy="432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Date Placeholder 17">
            <a:extLst>
              <a:ext uri="{FF2B5EF4-FFF2-40B4-BE49-F238E27FC236}">
                <a16:creationId xmlns:a16="http://schemas.microsoft.com/office/drawing/2014/main" id="{E18CF7FD-63CE-E545-8DFA-27D81FC8E867}"/>
              </a:ext>
            </a:extLst>
          </p:cNvPr>
          <p:cNvSpPr>
            <a:spLocks noGrp="1"/>
          </p:cNvSpPr>
          <p:nvPr>
            <p:ph type="dt" sz="half" idx="10"/>
          </p:nvPr>
        </p:nvSpPr>
        <p:spPr/>
        <p:txBody>
          <a:bodyPr/>
          <a:lstStyle/>
          <a:p>
            <a:fld id="{AF1D9146-A491-B74C-991B-3887F413522D}" type="datetime1">
              <a:rPr lang="en-US" smtClean="0"/>
              <a:t>2/27/2024</a:t>
            </a:fld>
            <a:endParaRPr lang="en-US"/>
          </a:p>
        </p:txBody>
      </p:sp>
      <p:sp>
        <p:nvSpPr>
          <p:cNvPr id="19" name="Footer Placeholder 18">
            <a:extLst>
              <a:ext uri="{FF2B5EF4-FFF2-40B4-BE49-F238E27FC236}">
                <a16:creationId xmlns:a16="http://schemas.microsoft.com/office/drawing/2014/main" id="{14A153AE-254C-4D46-88E8-76E0560F6AD0}"/>
              </a:ext>
            </a:extLst>
          </p:cNvPr>
          <p:cNvSpPr>
            <a:spLocks noGrp="1"/>
          </p:cNvSpPr>
          <p:nvPr>
            <p:ph type="ftr" sz="quarter" idx="11"/>
          </p:nvPr>
        </p:nvSpPr>
        <p:spPr/>
        <p:txBody>
          <a:bodyPr/>
          <a:lstStyle/>
          <a:p>
            <a:endParaRPr lang="en-US"/>
          </a:p>
        </p:txBody>
      </p:sp>
      <p:sp>
        <p:nvSpPr>
          <p:cNvPr id="20" name="Slide Number Placeholder 19">
            <a:extLst>
              <a:ext uri="{FF2B5EF4-FFF2-40B4-BE49-F238E27FC236}">
                <a16:creationId xmlns:a16="http://schemas.microsoft.com/office/drawing/2014/main" id="{F309532C-2B94-1B4F-8505-11588F9E052C}"/>
              </a:ext>
            </a:extLst>
          </p:cNvPr>
          <p:cNvSpPr>
            <a:spLocks noGrp="1"/>
          </p:cNvSpPr>
          <p:nvPr>
            <p:ph type="sldNum" sz="quarter" idx="12"/>
          </p:nvPr>
        </p:nvSpPr>
        <p:spPr/>
        <p:txBody>
          <a:bodyPr/>
          <a:lstStyle/>
          <a:p>
            <a:fld id="{23CDF9FB-25F4-214F-9221-F1BEDAC2460A}" type="slidenum">
              <a:rPr lang="en-US" smtClean="0"/>
              <a:t>‹#›</a:t>
            </a:fld>
            <a:endParaRPr lang="en-US"/>
          </a:p>
        </p:txBody>
      </p:sp>
      <p:pic>
        <p:nvPicPr>
          <p:cNvPr id="12" name="Picture 11">
            <a:extLst>
              <a:ext uri="{FF2B5EF4-FFF2-40B4-BE49-F238E27FC236}">
                <a16:creationId xmlns:a16="http://schemas.microsoft.com/office/drawing/2014/main" id="{220E931B-098F-8F45-AF85-B1024BB946A1}"/>
              </a:ext>
            </a:extLst>
          </p:cNvPr>
          <p:cNvPicPr>
            <a:picLocks noChangeAspect="1"/>
          </p:cNvPicPr>
          <p:nvPr userDrawn="1"/>
        </p:nvPicPr>
        <p:blipFill>
          <a:blip r:embed="rId2"/>
          <a:stretch>
            <a:fillRect/>
          </a:stretch>
        </p:blipFill>
        <p:spPr>
          <a:xfrm>
            <a:off x="699888" y="576058"/>
            <a:ext cx="1446216" cy="40564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Simple Center Title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977325" y="685799"/>
            <a:ext cx="8237349" cy="2491353"/>
          </a:xfrm>
        </p:spPr>
        <p:txBody>
          <a:bodyPr anchor="b" anchorCtr="0">
            <a:normAutofit/>
          </a:bodyPr>
          <a:lstStyle>
            <a:lvl1pPr algn="ctr">
              <a:defRPr sz="7200" baseline="0"/>
            </a:lvl1pPr>
          </a:lstStyle>
          <a:p>
            <a:r>
              <a:rPr lang="en-US" dirty="0"/>
              <a:t>Click to edit</a:t>
            </a:r>
          </a:p>
        </p:txBody>
      </p:sp>
      <p:sp>
        <p:nvSpPr>
          <p:cNvPr id="3" name="Content Placeholder 2"/>
          <p:cNvSpPr>
            <a:spLocks noGrp="1"/>
          </p:cNvSpPr>
          <p:nvPr>
            <p:ph idx="1" hasCustomPrompt="1"/>
          </p:nvPr>
        </p:nvSpPr>
        <p:spPr>
          <a:xfrm>
            <a:off x="1977324" y="3363132"/>
            <a:ext cx="8237349" cy="2504268"/>
          </a:xfrm>
        </p:spPr>
        <p:txBody>
          <a:bodyPr/>
          <a:lstStyle>
            <a:lvl1pPr marL="0" indent="0" algn="ctr">
              <a:buNone/>
              <a:defRPr/>
            </a:lvl1pPr>
            <a:lvl4pPr algn="ctr">
              <a:defRPr/>
            </a:lvl4pPr>
          </a:lstStyle>
          <a:p>
            <a:pPr lvl="0"/>
            <a:r>
              <a:rPr lang="en-US" dirty="0" err="1"/>
              <a:t>Mauris</a:t>
            </a:r>
            <a:r>
              <a:rPr lang="en-US" dirty="0"/>
              <a:t> </a:t>
            </a:r>
            <a:r>
              <a:rPr lang="en-US" dirty="0" err="1"/>
              <a:t>ornare</a:t>
            </a:r>
            <a:r>
              <a:rPr lang="en-US" dirty="0"/>
              <a:t> </a:t>
            </a:r>
            <a:r>
              <a:rPr lang="en-US" dirty="0" err="1"/>
              <a:t>dignissim</a:t>
            </a:r>
            <a:r>
              <a:rPr lang="en-US" dirty="0"/>
              <a:t> </a:t>
            </a:r>
            <a:r>
              <a:rPr lang="en-US" dirty="0" err="1"/>
              <a:t>lectus</a:t>
            </a:r>
            <a:r>
              <a:rPr lang="en-US" dirty="0"/>
              <a:t> vitae vestibulum. </a:t>
            </a:r>
            <a:r>
              <a:rPr lang="en-US" dirty="0" err="1"/>
              <a:t>Nullam</a:t>
            </a:r>
            <a:r>
              <a:rPr lang="en-US" dirty="0"/>
              <a:t> </a:t>
            </a:r>
            <a:r>
              <a:rPr lang="en-US" dirty="0" err="1"/>
              <a:t>tincidunt</a:t>
            </a:r>
            <a:r>
              <a:rPr lang="en-US" dirty="0"/>
              <a:t> </a:t>
            </a:r>
            <a:r>
              <a:rPr lang="en-US" dirty="0" err="1"/>
              <a:t>urna</a:t>
            </a:r>
            <a:r>
              <a:rPr lang="en-US" dirty="0"/>
              <a:t> </a:t>
            </a:r>
            <a:r>
              <a:rPr lang="en-US" dirty="0" err="1"/>
              <a:t>odio</a:t>
            </a:r>
            <a:r>
              <a:rPr lang="en-US" dirty="0"/>
              <a:t>, id </a:t>
            </a:r>
            <a:r>
              <a:rPr lang="en-US" dirty="0" err="1"/>
              <a:t>suscipit</a:t>
            </a:r>
            <a:r>
              <a:rPr lang="en-US" dirty="0"/>
              <a:t> </a:t>
            </a:r>
            <a:r>
              <a:rPr lang="en-US" dirty="0" err="1"/>
              <a:t>sem</a:t>
            </a:r>
            <a:r>
              <a:rPr lang="en-US" dirty="0"/>
              <a:t> </a:t>
            </a:r>
            <a:r>
              <a:rPr lang="en-US" dirty="0" err="1"/>
              <a:t>efficitur</a:t>
            </a:r>
            <a:r>
              <a:rPr lang="en-US" dirty="0"/>
              <a:t> sit </a:t>
            </a:r>
            <a:r>
              <a:rPr lang="en-US" dirty="0" err="1"/>
              <a:t>amet</a:t>
            </a:r>
            <a:r>
              <a:rPr lang="en-US" dirty="0"/>
              <a:t>.</a:t>
            </a:r>
          </a:p>
        </p:txBody>
      </p:sp>
      <p:sp>
        <p:nvSpPr>
          <p:cNvPr id="13" name="Date Placeholder 12">
            <a:extLst>
              <a:ext uri="{FF2B5EF4-FFF2-40B4-BE49-F238E27FC236}">
                <a16:creationId xmlns:a16="http://schemas.microsoft.com/office/drawing/2014/main" id="{81C8E23B-DF65-3C40-8463-411E75220076}"/>
              </a:ext>
            </a:extLst>
          </p:cNvPr>
          <p:cNvSpPr>
            <a:spLocks noGrp="1"/>
          </p:cNvSpPr>
          <p:nvPr>
            <p:ph type="dt" sz="half" idx="10"/>
          </p:nvPr>
        </p:nvSpPr>
        <p:spPr/>
        <p:txBody>
          <a:bodyPr/>
          <a:lstStyle/>
          <a:p>
            <a:fld id="{4638CCD8-17D3-F148-BD8F-4F4FEA393127}" type="datetime1">
              <a:rPr lang="en-US" smtClean="0"/>
              <a:t>2/27/2024</a:t>
            </a:fld>
            <a:endParaRPr lang="en-US"/>
          </a:p>
        </p:txBody>
      </p:sp>
      <p:sp>
        <p:nvSpPr>
          <p:cNvPr id="14" name="Footer Placeholder 13">
            <a:extLst>
              <a:ext uri="{FF2B5EF4-FFF2-40B4-BE49-F238E27FC236}">
                <a16:creationId xmlns:a16="http://schemas.microsoft.com/office/drawing/2014/main" id="{7CF3D195-DC28-D14F-BFC6-D3AA82247CBB}"/>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2A857D2A-4C7C-8447-A486-4A9FFFB397CE}"/>
              </a:ext>
            </a:extLst>
          </p:cNvPr>
          <p:cNvSpPr>
            <a:spLocks noGrp="1"/>
          </p:cNvSpPr>
          <p:nvPr>
            <p:ph type="sldNum" sz="quarter" idx="12"/>
          </p:nvPr>
        </p:nvSpPr>
        <p:spPr/>
        <p:txBody>
          <a:bodyPr/>
          <a:lstStyle/>
          <a:p>
            <a:fld id="{23CDF9FB-25F4-214F-9221-F1BEDAC2460A}" type="slidenum">
              <a:rPr lang="en-US" smtClean="0"/>
              <a:t>‹#›</a:t>
            </a:fld>
            <a:endParaRPr lang="en-US"/>
          </a:p>
        </p:txBody>
      </p:sp>
      <p:pic>
        <p:nvPicPr>
          <p:cNvPr id="8" name="Picture 7">
            <a:extLst>
              <a:ext uri="{FF2B5EF4-FFF2-40B4-BE49-F238E27FC236}">
                <a16:creationId xmlns:a16="http://schemas.microsoft.com/office/drawing/2014/main" id="{456CEB31-A0CD-3441-8866-638A6EA4EBDE}"/>
              </a:ext>
            </a:extLst>
          </p:cNvPr>
          <p:cNvPicPr>
            <a:picLocks noChangeAspect="1"/>
          </p:cNvPicPr>
          <p:nvPr userDrawn="1"/>
        </p:nvPicPr>
        <p:blipFill>
          <a:blip r:embed="rId2"/>
          <a:stretch>
            <a:fillRect/>
          </a:stretch>
        </p:blipFill>
        <p:spPr>
          <a:xfrm>
            <a:off x="10673625" y="6384707"/>
            <a:ext cx="940525" cy="263806"/>
          </a:xfrm>
          <a:prstGeom prst="rect">
            <a:avLst/>
          </a:prstGeom>
        </p:spPr>
      </p:pic>
    </p:spTree>
    <p:extLst>
      <p:ext uri="{BB962C8B-B14F-4D97-AF65-F5344CB8AC3E}">
        <p14:creationId xmlns:p14="http://schemas.microsoft.com/office/powerpoint/2010/main" val="103336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D2E873E-7E8B-5D44-8BEB-C1B25B66F3BA}"/>
              </a:ext>
            </a:extLst>
          </p:cNvPr>
          <p:cNvSpPr>
            <a:spLocks noGrp="1"/>
          </p:cNvSpPr>
          <p:nvPr>
            <p:ph type="pic" sz="quarter" idx="10"/>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1977325" y="1910165"/>
            <a:ext cx="8237349" cy="2491353"/>
          </a:xfrm>
        </p:spPr>
        <p:txBody>
          <a:bodyPr anchor="ctr" anchorCtr="0">
            <a:normAutofit/>
          </a:bodyPr>
          <a:lstStyle>
            <a:lvl1pPr algn="ctr">
              <a:defRPr sz="3500" b="0" i="1" cap="none" baseline="0">
                <a:solidFill>
                  <a:schemeClr val="bg1"/>
                </a:solidFill>
                <a:latin typeface="Georgia" panose="02040502050405020303" pitchFamily="18" charset="0"/>
              </a:defRPr>
            </a:lvl1pPr>
          </a:lstStyle>
          <a:p>
            <a:r>
              <a:rPr lang="en-US" dirty="0"/>
              <a:t>Success is the result of perfection, hard work, learning from failure, loyalty, and persistence.</a:t>
            </a:r>
            <a:br>
              <a:rPr lang="en-US" dirty="0"/>
            </a:br>
            <a:br>
              <a:rPr lang="en-US" dirty="0"/>
            </a:br>
            <a:r>
              <a:rPr lang="en-US" dirty="0"/>
              <a:t> - Colin Powell</a:t>
            </a:r>
          </a:p>
        </p:txBody>
      </p:sp>
    </p:spTree>
    <p:extLst>
      <p:ext uri="{BB962C8B-B14F-4D97-AF65-F5344CB8AC3E}">
        <p14:creationId xmlns:p14="http://schemas.microsoft.com/office/powerpoint/2010/main" val="148892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tx1"/>
        </a:solidFill>
        <a:effectLst/>
      </p:bgPr>
    </p:bg>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89FF8636-BEE8-AF4E-89A6-D136EBA27500}"/>
              </a:ext>
            </a:extLst>
          </p:cNvPr>
          <p:cNvSpPr>
            <a:spLocks noGrp="1"/>
          </p:cNvSpPr>
          <p:nvPr>
            <p:ph type="media"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19866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hoto and Titl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D2E873E-7E8B-5D44-8BEB-C1B25B66F3BA}"/>
              </a:ext>
            </a:extLst>
          </p:cNvPr>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title"/>
          </p:nvPr>
        </p:nvSpPr>
        <p:spPr>
          <a:xfrm>
            <a:off x="1977325" y="1910165"/>
            <a:ext cx="8237349" cy="2491353"/>
          </a:xfrm>
        </p:spPr>
        <p:txBody>
          <a:bodyPr anchor="ctr" anchorCtr="0">
            <a:normAutofit/>
          </a:bodyPr>
          <a:lstStyle>
            <a:lvl1pPr algn="ctr">
              <a:defRPr sz="7200" baseline="0">
                <a:solidFill>
                  <a:schemeClr val="bg1"/>
                </a:solidFill>
              </a:defRPr>
            </a:lvl1pPr>
          </a:lstStyle>
          <a:p>
            <a:r>
              <a:rPr lang="en-US" dirty="0"/>
              <a:t>Click to edit</a:t>
            </a:r>
          </a:p>
        </p:txBody>
      </p:sp>
    </p:spTree>
    <p:extLst>
      <p:ext uri="{BB962C8B-B14F-4D97-AF65-F5344CB8AC3E}">
        <p14:creationId xmlns:p14="http://schemas.microsoft.com/office/powerpoint/2010/main" val="16048524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E695D809-2E13-DE46-9BEA-7379AB77C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4" name="Date Placeholder 13">
            <a:extLst>
              <a:ext uri="{FF2B5EF4-FFF2-40B4-BE49-F238E27FC236}">
                <a16:creationId xmlns:a16="http://schemas.microsoft.com/office/drawing/2014/main" id="{A5FD39EA-EA43-AB49-8491-095EDCD5168E}"/>
              </a:ext>
            </a:extLst>
          </p:cNvPr>
          <p:cNvSpPr>
            <a:spLocks noGrp="1"/>
          </p:cNvSpPr>
          <p:nvPr>
            <p:ph type="dt" sz="half" idx="2"/>
          </p:nvPr>
        </p:nvSpPr>
        <p:spPr>
          <a:xfrm>
            <a:off x="699888"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14F83-65DE-D246-85AB-CB47A7339950}" type="datetime1">
              <a:rPr lang="en-US" smtClean="0"/>
              <a:t>2/27/2024</a:t>
            </a:fld>
            <a:endParaRPr lang="en-US"/>
          </a:p>
        </p:txBody>
      </p:sp>
      <p:sp>
        <p:nvSpPr>
          <p:cNvPr id="15" name="Slide Number Placeholder 14">
            <a:extLst>
              <a:ext uri="{FF2B5EF4-FFF2-40B4-BE49-F238E27FC236}">
                <a16:creationId xmlns:a16="http://schemas.microsoft.com/office/drawing/2014/main" id="{D5DE7C91-D57C-1949-9D89-F8BB7C0DB69B}"/>
              </a:ext>
            </a:extLst>
          </p:cNvPr>
          <p:cNvSpPr>
            <a:spLocks noGrp="1"/>
          </p:cNvSpPr>
          <p:nvPr>
            <p:ph type="sldNum" sz="quarter" idx="4"/>
          </p:nvPr>
        </p:nvSpPr>
        <p:spPr>
          <a:xfrm>
            <a:off x="8565648" y="6356350"/>
            <a:ext cx="199440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DF9FB-25F4-214F-9221-F1BEDAC2460A}" type="slidenum">
              <a:rPr lang="en-US" smtClean="0"/>
              <a:t>‹#›</a:t>
            </a:fld>
            <a:endParaRPr lang="en-US"/>
          </a:p>
        </p:txBody>
      </p:sp>
      <p:pic>
        <p:nvPicPr>
          <p:cNvPr id="9" name="Picture 8">
            <a:extLst>
              <a:ext uri="{FF2B5EF4-FFF2-40B4-BE49-F238E27FC236}">
                <a16:creationId xmlns:a16="http://schemas.microsoft.com/office/drawing/2014/main" id="{39664FC9-5FBE-3B46-8B00-A7D7B43AAC95}"/>
              </a:ext>
            </a:extLst>
          </p:cNvPr>
          <p:cNvPicPr>
            <a:picLocks noChangeAspect="1"/>
          </p:cNvPicPr>
          <p:nvPr userDrawn="1"/>
        </p:nvPicPr>
        <p:blipFill>
          <a:blip r:embed="rId34"/>
          <a:stretch>
            <a:fillRect/>
          </a:stretch>
        </p:blipFill>
        <p:spPr>
          <a:xfrm>
            <a:off x="10673625" y="6384707"/>
            <a:ext cx="940525" cy="263806"/>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75" r:id="rId2"/>
    <p:sldLayoutId id="2147483659" r:id="rId3"/>
    <p:sldLayoutId id="2147483649" r:id="rId4"/>
    <p:sldLayoutId id="2147483651" r:id="rId5"/>
    <p:sldLayoutId id="2147483666" r:id="rId6"/>
    <p:sldLayoutId id="2147483668" r:id="rId7"/>
    <p:sldLayoutId id="2147483674" r:id="rId8"/>
    <p:sldLayoutId id="2147483673" r:id="rId9"/>
    <p:sldLayoutId id="2147483667" r:id="rId10"/>
    <p:sldLayoutId id="2147483650" r:id="rId11"/>
    <p:sldLayoutId id="2147483678" r:id="rId12"/>
    <p:sldLayoutId id="2147483652" r:id="rId13"/>
    <p:sldLayoutId id="2147483679" r:id="rId14"/>
    <p:sldLayoutId id="2147483653" r:id="rId15"/>
    <p:sldLayoutId id="2147483677" r:id="rId16"/>
    <p:sldLayoutId id="2147483662" r:id="rId17"/>
    <p:sldLayoutId id="2147483654" r:id="rId18"/>
    <p:sldLayoutId id="2147483655" r:id="rId19"/>
    <p:sldLayoutId id="2147483669" r:id="rId20"/>
    <p:sldLayoutId id="2147483670" r:id="rId21"/>
    <p:sldLayoutId id="2147483656" r:id="rId22"/>
    <p:sldLayoutId id="2147483676" r:id="rId23"/>
    <p:sldLayoutId id="2147483657" r:id="rId24"/>
    <p:sldLayoutId id="2147483661" r:id="rId25"/>
    <p:sldLayoutId id="2147483680" r:id="rId26"/>
    <p:sldLayoutId id="2147483663" r:id="rId27"/>
    <p:sldLayoutId id="2147483672" r:id="rId28"/>
    <p:sldLayoutId id="2147483664" r:id="rId29"/>
    <p:sldLayoutId id="2147483671" r:id="rId30"/>
    <p:sldLayoutId id="2147483660" r:id="rId31"/>
    <p:sldLayoutId id="2147483665" r:id="rId32"/>
  </p:sldLayoutIdLst>
  <p:hf hdr="0"/>
  <p:txStyles>
    <p:titleStyle>
      <a:lvl1pPr algn="l" defTabSz="914400" rtl="0" eaLnBrk="1" latinLnBrk="0" hangingPunct="1">
        <a:lnSpc>
          <a:spcPct val="89000"/>
        </a:lnSpc>
        <a:spcBef>
          <a:spcPct val="0"/>
        </a:spcBef>
        <a:buNone/>
        <a:defRPr sz="4400" kern="1200" cap="all"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cahrs.ilr.cornell.edu"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9219-4217-DC49-9D72-24E2B02CC892}"/>
              </a:ext>
            </a:extLst>
          </p:cNvPr>
          <p:cNvSpPr>
            <a:spLocks noGrp="1"/>
          </p:cNvSpPr>
          <p:nvPr>
            <p:ph type="title"/>
          </p:nvPr>
        </p:nvSpPr>
        <p:spPr>
          <a:xfrm>
            <a:off x="1717208" y="732437"/>
            <a:ext cx="8162287" cy="1865807"/>
          </a:xfrm>
        </p:spPr>
        <p:txBody>
          <a:bodyPr>
            <a:normAutofit/>
          </a:bodyPr>
          <a:lstStyle/>
          <a:p>
            <a:r>
              <a:rPr lang="en-US" sz="4000" dirty="0"/>
              <a:t>What’s new at </a:t>
            </a:r>
            <a:r>
              <a:rPr lang="en-US" sz="4000" dirty="0" err="1"/>
              <a:t>cahrs</a:t>
            </a:r>
            <a:r>
              <a:rPr lang="en-US" sz="4000" dirty="0"/>
              <a:t> for 2024</a:t>
            </a:r>
          </a:p>
        </p:txBody>
      </p:sp>
      <p:sp>
        <p:nvSpPr>
          <p:cNvPr id="3" name="Text Placeholder 2">
            <a:extLst>
              <a:ext uri="{FF2B5EF4-FFF2-40B4-BE49-F238E27FC236}">
                <a16:creationId xmlns:a16="http://schemas.microsoft.com/office/drawing/2014/main" id="{98F5E649-25D5-BE42-B655-86F45EE3C8C2}"/>
              </a:ext>
            </a:extLst>
          </p:cNvPr>
          <p:cNvSpPr>
            <a:spLocks noGrp="1"/>
          </p:cNvSpPr>
          <p:nvPr>
            <p:ph type="body" sz="half" idx="2"/>
          </p:nvPr>
        </p:nvSpPr>
        <p:spPr>
          <a:xfrm>
            <a:off x="1717208" y="3042504"/>
            <a:ext cx="8872603" cy="2112980"/>
          </a:xfrm>
        </p:spPr>
        <p:txBody>
          <a:bodyPr>
            <a:normAutofit lnSpcReduction="10000"/>
          </a:bodyPr>
          <a:lstStyle/>
          <a:p>
            <a:pPr>
              <a:spcAft>
                <a:spcPts val="0"/>
              </a:spcAft>
            </a:pPr>
            <a:r>
              <a:rPr lang="en-US" sz="2400" dirty="0"/>
              <a:t>Bradford S. Bell</a:t>
            </a:r>
          </a:p>
          <a:p>
            <a:pPr>
              <a:spcAft>
                <a:spcPts val="0"/>
              </a:spcAft>
            </a:pPr>
            <a:r>
              <a:rPr lang="en-US" sz="2000" dirty="0"/>
              <a:t>William J. </a:t>
            </a:r>
            <a:r>
              <a:rPr lang="en-US" sz="2000" dirty="0" err="1"/>
              <a:t>Conaty</a:t>
            </a:r>
            <a:r>
              <a:rPr lang="en-US" sz="2000" dirty="0"/>
              <a:t> Professor of Strategic Human Resources and Academic Director, CAHRS</a:t>
            </a:r>
          </a:p>
          <a:p>
            <a:pPr>
              <a:spcAft>
                <a:spcPts val="0"/>
              </a:spcAft>
            </a:pPr>
            <a:endParaRPr lang="en-US" sz="2000" dirty="0"/>
          </a:p>
          <a:p>
            <a:pPr>
              <a:spcAft>
                <a:spcPts val="0"/>
              </a:spcAft>
            </a:pPr>
            <a:r>
              <a:rPr lang="en-US" sz="2400" dirty="0"/>
              <a:t>Beth Flynn-Ferry</a:t>
            </a:r>
          </a:p>
          <a:p>
            <a:pPr>
              <a:spcAft>
                <a:spcPts val="0"/>
              </a:spcAft>
            </a:pPr>
            <a:r>
              <a:rPr lang="en-US" sz="2000" dirty="0"/>
              <a:t>Executive Director, CAHRS</a:t>
            </a:r>
          </a:p>
        </p:txBody>
      </p:sp>
    </p:spTree>
    <p:extLst>
      <p:ext uri="{BB962C8B-B14F-4D97-AF65-F5344CB8AC3E}">
        <p14:creationId xmlns:p14="http://schemas.microsoft.com/office/powerpoint/2010/main" val="115692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9057" y="535789"/>
            <a:ext cx="9202344" cy="1485900"/>
          </a:xfrm>
          <a:prstGeom prst="rect">
            <a:avLst/>
          </a:prstGeom>
        </p:spPr>
        <p:txBody>
          <a:bodyPr vert="horz" wrap="square" lIns="0" tIns="12700" rIns="0" bIns="0" rtlCol="0">
            <a:spAutoFit/>
          </a:bodyPr>
          <a:lstStyle/>
          <a:p>
            <a:pPr marL="12700">
              <a:lnSpc>
                <a:spcPct val="100000"/>
              </a:lnSpc>
              <a:spcBef>
                <a:spcPts val="100"/>
              </a:spcBef>
            </a:pPr>
            <a:r>
              <a:rPr lang="en-US" sz="2800" spc="-130" dirty="0">
                <a:solidFill>
                  <a:schemeClr val="accent1"/>
                </a:solidFill>
              </a:rPr>
              <a:t>Upcoming CAHRS Events</a:t>
            </a:r>
            <a:endParaRPr sz="2800" dirty="0">
              <a:solidFill>
                <a:schemeClr val="accent1"/>
              </a:solidFill>
            </a:endParaRPr>
          </a:p>
        </p:txBody>
      </p:sp>
      <p:sp>
        <p:nvSpPr>
          <p:cNvPr id="7" name="Content Placeholder 6">
            <a:extLst>
              <a:ext uri="{FF2B5EF4-FFF2-40B4-BE49-F238E27FC236}">
                <a16:creationId xmlns:a16="http://schemas.microsoft.com/office/drawing/2014/main" id="{8039C0C0-BA81-8485-56CB-9F369E0620F8}"/>
              </a:ext>
            </a:extLst>
          </p:cNvPr>
          <p:cNvSpPr>
            <a:spLocks noGrp="1"/>
          </p:cNvSpPr>
          <p:nvPr>
            <p:ph sz="half" idx="1"/>
          </p:nvPr>
        </p:nvSpPr>
        <p:spPr>
          <a:xfrm>
            <a:off x="1149056" y="1305013"/>
            <a:ext cx="4656125" cy="3581401"/>
          </a:xfrm>
        </p:spPr>
        <p:txBody>
          <a:bodyPr>
            <a:normAutofit fontScale="7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panose="020B0604020202020204"/>
                <a:ea typeface="+mn-ea"/>
                <a:cs typeface="+mn-cs"/>
              </a:rPr>
              <a:t>Spring </a:t>
            </a:r>
            <a:r>
              <a:rPr lang="en-US" sz="1800" b="1" u="sng" dirty="0">
                <a:solidFill>
                  <a:srgbClr val="000000"/>
                </a:solidFill>
                <a:latin typeface="Arial" panose="020B0604020202020204"/>
              </a:rPr>
              <a:t>Plans: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Transformation Working Group Series</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HR Operating Models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Culture </a:t>
            </a:r>
            <a:r>
              <a:rPr lang="en-US" sz="1800" i="0" dirty="0">
                <a:solidFill>
                  <a:srgbClr val="000000"/>
                </a:solidFill>
                <a:latin typeface="Arial" panose="020B0604020202020204"/>
              </a:rPr>
              <a:t>&amp; Connection | May 16th</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Change and Organizational Agility | TBD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Talent Development Working Group Series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Transitioning to a Skills-Based Organization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Succession Planning &amp; Leadership Development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Knowledge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Talent &amp; Technology Webcast Series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Employee Mobility | April 24</a:t>
            </a:r>
            <a:r>
              <a:rPr kumimoji="0" lang="en-US" sz="1800" b="0" i="0" u="none" strike="noStrike" kern="1200" cap="none" spc="0" normalizeH="0" baseline="30000" noProof="0" dirty="0">
                <a:ln>
                  <a:noFill/>
                </a:ln>
                <a:solidFill>
                  <a:srgbClr val="000000"/>
                </a:solidFill>
                <a:effectLst/>
                <a:uLnTx/>
                <a:uFillTx/>
                <a:latin typeface="Arial" panose="020B0604020202020204"/>
                <a:ea typeface="+mn-ea"/>
                <a:cs typeface="+mn-cs"/>
              </a:rPr>
              <a:t>th</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solidFill>
                  <a:srgbClr val="000000"/>
                </a:solidFill>
                <a:latin typeface="Arial" panose="020B0604020202020204"/>
              </a:rPr>
              <a:t>Talent Analytics &amp;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Workforce Planning | May 8th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Employee Experience | May 22</a:t>
            </a:r>
            <a:r>
              <a:rPr kumimoji="0" lang="en-US" sz="1800" b="0" i="0" u="none" strike="noStrike" kern="1200" cap="none" spc="0" normalizeH="0" baseline="30000" noProof="0" dirty="0">
                <a:ln>
                  <a:noFill/>
                </a:ln>
                <a:solidFill>
                  <a:srgbClr val="000000"/>
                </a:solidFill>
                <a:effectLst/>
                <a:uLnTx/>
                <a:uFillTx/>
                <a:latin typeface="Arial" panose="020B0604020202020204"/>
                <a:ea typeface="+mn-ea"/>
                <a:cs typeface="+mn-cs"/>
              </a:rPr>
              <a:t>nd</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dirty="0">
                <a:solidFill>
                  <a:srgbClr val="000000"/>
                </a:solidFill>
                <a:latin typeface="Arial" panose="020B0604020202020204"/>
              </a:rPr>
              <a:t>Performance Management | June 5th</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dirty="0">
              <a:solidFill>
                <a:srgbClr val="000000"/>
              </a:solidFill>
              <a:latin typeface="Arial" panose="020B0604020202020204"/>
            </a:endParaRPr>
          </a:p>
          <a:p>
            <a:pPr marL="0" marR="0" indent="0">
              <a:spcBef>
                <a:spcPts val="0"/>
              </a:spcBef>
              <a:spcAft>
                <a:spcPts val="0"/>
              </a:spcAft>
              <a:buNone/>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Learning Series: </a:t>
            </a:r>
            <a:r>
              <a:rPr lang="en-US" sz="1800" b="1" dirty="0">
                <a:effectLst/>
                <a:ea typeface="Calibri" panose="020F0502020204030204" pitchFamily="34" charset="0"/>
              </a:rPr>
              <a:t>Elevating Your HR Influence Using Data</a:t>
            </a:r>
          </a:p>
          <a:p>
            <a:pPr lvl="1">
              <a:spcBef>
                <a:spcPts val="0"/>
              </a:spcBef>
              <a:spcAft>
                <a:spcPts val="0"/>
              </a:spcAft>
              <a:buFont typeface="Arial" panose="020B0604020202020204" pitchFamily="34" charset="0"/>
              <a:buChar char="•"/>
            </a:pPr>
            <a:r>
              <a:rPr kumimoji="0" lang="en-US" sz="1800" i="0" u="none" strike="noStrike" kern="1200" cap="none" spc="0" normalizeH="0" baseline="0" noProof="0" dirty="0">
                <a:ln>
                  <a:noFill/>
                </a:ln>
                <a:solidFill>
                  <a:srgbClr val="000000"/>
                </a:solidFill>
                <a:uLnTx/>
                <a:uFillTx/>
                <a:cs typeface="+mn-cs"/>
              </a:rPr>
              <a:t>May 1,</a:t>
            </a:r>
            <a:r>
              <a:rPr lang="en-US" sz="1800" i="0" dirty="0">
                <a:solidFill>
                  <a:srgbClr val="000000"/>
                </a:solidFill>
              </a:rPr>
              <a:t> 8, 15, 22, 29</a:t>
            </a:r>
            <a:endParaRPr kumimoji="0" lang="en-US" sz="1800" i="0" u="none" strike="noStrike" kern="1200" cap="none" spc="0" normalizeH="0" baseline="0" noProof="0" dirty="0">
              <a:ln>
                <a:noFill/>
              </a:ln>
              <a:solidFill>
                <a:srgbClr val="000000"/>
              </a:solidFill>
              <a:effectLst/>
              <a:uLnTx/>
              <a:uFillTx/>
              <a:ea typeface="+mn-ea"/>
              <a:cs typeface="+mn-cs"/>
            </a:endParaRPr>
          </a:p>
          <a:p>
            <a:pPr marL="0" indent="0" defTabSz="457200">
              <a:lnSpc>
                <a:spcPct val="100000"/>
              </a:lnSpc>
              <a:spcBef>
                <a:spcPts val="0"/>
              </a:spcBef>
              <a:spcAft>
                <a:spcPts val="0"/>
              </a:spcAft>
              <a:buNone/>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indent="0" defTabSz="457200">
              <a:lnSpc>
                <a:spcPct val="100000"/>
              </a:lnSpc>
              <a:spcBef>
                <a:spcPts val="0"/>
              </a:spcBef>
              <a:spcAft>
                <a:spcPts val="0"/>
              </a:spcAft>
              <a:buNone/>
              <a:defRPr/>
            </a:pPr>
            <a:endParaRPr lang="en-US" sz="1800" dirty="0">
              <a:solidFill>
                <a:srgbClr val="000000"/>
              </a:solidFill>
              <a:latin typeface="Arial" panose="020B0604020202020204"/>
            </a:endParaRPr>
          </a:p>
          <a:p>
            <a:pPr marL="0" indent="0" defTabSz="457200">
              <a:lnSpc>
                <a:spcPct val="100000"/>
              </a:lnSpc>
              <a:spcBef>
                <a:spcPts val="0"/>
              </a:spcBef>
              <a:spcAft>
                <a:spcPts val="0"/>
              </a:spcAft>
              <a:buNone/>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en-US" dirty="0"/>
          </a:p>
        </p:txBody>
      </p:sp>
      <p:sp>
        <p:nvSpPr>
          <p:cNvPr id="8" name="Content Placeholder 7">
            <a:extLst>
              <a:ext uri="{FF2B5EF4-FFF2-40B4-BE49-F238E27FC236}">
                <a16:creationId xmlns:a16="http://schemas.microsoft.com/office/drawing/2014/main" id="{E7EEA43B-BB08-6CE0-343D-1B3E59693F88}"/>
              </a:ext>
            </a:extLst>
          </p:cNvPr>
          <p:cNvSpPr>
            <a:spLocks noGrp="1"/>
          </p:cNvSpPr>
          <p:nvPr>
            <p:ph sz="half" idx="2"/>
          </p:nvPr>
        </p:nvSpPr>
        <p:spPr>
          <a:xfrm>
            <a:off x="6799058" y="1305014"/>
            <a:ext cx="4447786" cy="3581401"/>
          </a:xfrm>
        </p:spPr>
        <p:txBody>
          <a:bodyPr>
            <a:normAutofit fontScale="7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rial" panose="020B0604020202020204"/>
                <a:ea typeface="+mn-ea"/>
                <a:cs typeface="+mn-cs"/>
              </a:rPr>
              <a:t>Fall Signature Event Dates for Planning Purposes</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indent="0" defTabSz="457200">
              <a:lnSpc>
                <a:spcPct val="100000"/>
              </a:lnSpc>
              <a:spcBef>
                <a:spcPts val="0"/>
              </a:spcBef>
              <a:spcAft>
                <a:spcPts val="0"/>
              </a:spcAft>
              <a:buNone/>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CAHRS Executive Roundtables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(in person)</a:t>
            </a:r>
          </a:p>
          <a:p>
            <a:pPr marL="0" indent="0" defTabSz="457200">
              <a:lnSpc>
                <a:spcPct val="100000"/>
              </a:lnSpc>
              <a:spcBef>
                <a:spcPts val="0"/>
              </a:spcBef>
              <a:spcAft>
                <a:spcPts val="0"/>
              </a:spcAft>
              <a:buNone/>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September 12-13, 2024| Ithaca, NY</a:t>
            </a:r>
          </a:p>
          <a:p>
            <a:pPr marL="0" indent="0" defTabSz="457200">
              <a:lnSpc>
                <a:spcPct val="100000"/>
              </a:lnSpc>
              <a:spcBef>
                <a:spcPts val="0"/>
              </a:spcBef>
              <a:spcAft>
                <a:spcPts val="0"/>
              </a:spcAft>
              <a:buNone/>
              <a:defRPr/>
            </a:pPr>
            <a:r>
              <a:rPr lang="en-US" sz="1800" dirty="0">
                <a:solidFill>
                  <a:srgbClr val="000000"/>
                </a:solidFill>
                <a:latin typeface="Arial" panose="020B0604020202020204"/>
              </a:rPr>
              <a:t>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registration available in May)</a:t>
            </a:r>
          </a:p>
          <a:p>
            <a:pPr defTabSz="457200">
              <a:lnSpc>
                <a:spcPct val="100000"/>
              </a:lnSpc>
              <a:spcBef>
                <a:spcPts val="0"/>
              </a:spcBef>
              <a:spcAft>
                <a:spcPts val="0"/>
              </a:spcAft>
              <a:buFont typeface="Arial" panose="020B0604020202020204" pitchFamily="34" charset="0"/>
              <a:buChar char="•"/>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indent="0" defTabSz="457200">
              <a:lnSpc>
                <a:spcPct val="100000"/>
              </a:lnSpc>
              <a:spcBef>
                <a:spcPts val="0"/>
              </a:spcBef>
              <a:spcAft>
                <a:spcPts val="0"/>
              </a:spcAft>
              <a:buNone/>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CAHRS Fall Partner Meeting</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(in person)</a:t>
            </a:r>
          </a:p>
          <a:p>
            <a:pPr marL="0" indent="0" defTabSz="457200">
              <a:lnSpc>
                <a:spcPct val="100000"/>
              </a:lnSpc>
              <a:spcBef>
                <a:spcPts val="0"/>
              </a:spcBef>
              <a:spcAft>
                <a:spcPts val="0"/>
              </a:spcAft>
              <a:buNone/>
              <a:defRPr/>
            </a:pPr>
            <a:r>
              <a:rPr lang="en-US" sz="1800" dirty="0">
                <a:solidFill>
                  <a:srgbClr val="000000"/>
                </a:solidFill>
                <a:latin typeface="Arial" panose="020B0604020202020204"/>
              </a:rPr>
              <a:t>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October 23-24, 2024| Topic TBD| Ithaca, NY 	(registration available in August)</a:t>
            </a:r>
          </a:p>
          <a:p>
            <a:endParaRPr lang="en-US" dirty="0"/>
          </a:p>
          <a:p>
            <a:pPr marL="0" indent="0">
              <a:buNone/>
            </a:pPr>
            <a:r>
              <a:rPr lang="en-US" b="1" dirty="0"/>
              <a:t>Fall Learning Series:  Topic </a:t>
            </a:r>
            <a:r>
              <a:rPr lang="en-US" b="1"/>
              <a:t>&amp; Date TBD</a:t>
            </a:r>
            <a:endParaRPr lang="en-US" b="1" dirty="0"/>
          </a:p>
        </p:txBody>
      </p:sp>
      <p:sp>
        <p:nvSpPr>
          <p:cNvPr id="5" name="TextBox 4">
            <a:extLst>
              <a:ext uri="{FF2B5EF4-FFF2-40B4-BE49-F238E27FC236}">
                <a16:creationId xmlns:a16="http://schemas.microsoft.com/office/drawing/2014/main" id="{01934977-AAC2-4537-8EA6-FC64B12F0BD2}"/>
              </a:ext>
            </a:extLst>
          </p:cNvPr>
          <p:cNvSpPr txBox="1"/>
          <p:nvPr/>
        </p:nvSpPr>
        <p:spPr>
          <a:xfrm>
            <a:off x="1196828" y="5648980"/>
            <a:ext cx="9798343" cy="523220"/>
          </a:xfrm>
          <a:prstGeom prst="rect">
            <a:avLst/>
          </a:prstGeom>
          <a:noFill/>
          <a:ln w="38100">
            <a:solidFill>
              <a:schemeClr val="tx1"/>
            </a:solidFill>
          </a:ln>
        </p:spPr>
        <p:txBody>
          <a:bodyPr wrap="square" rtlCol="0">
            <a:spAutoFit/>
          </a:bodyPr>
          <a:lstStyle/>
          <a:p>
            <a:pPr algn="ctr"/>
            <a:r>
              <a:rPr lang="en-US" sz="2800" b="1" dirty="0"/>
              <a:t>Learn More &amp; Register: </a:t>
            </a:r>
            <a:r>
              <a:rPr lang="en-US" sz="2800" b="1" dirty="0">
                <a:hlinkClick r:id="rId2" action="ppaction://hlinkfile"/>
              </a:rPr>
              <a:t>ilr.cornell.edu</a:t>
            </a:r>
            <a:r>
              <a:rPr lang="en-US" sz="2800" b="1" dirty="0"/>
              <a:t>/</a:t>
            </a:r>
            <a:r>
              <a:rPr lang="en-US" sz="2800" b="1" dirty="0">
                <a:solidFill>
                  <a:schemeClr val="accent1"/>
                </a:solidFill>
              </a:rPr>
              <a:t>CAHRS</a:t>
            </a:r>
          </a:p>
        </p:txBody>
      </p:sp>
    </p:spTree>
    <p:extLst>
      <p:ext uri="{BB962C8B-B14F-4D97-AF65-F5344CB8AC3E}">
        <p14:creationId xmlns:p14="http://schemas.microsoft.com/office/powerpoint/2010/main" val="1958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209" y="3041964"/>
            <a:ext cx="8405585" cy="1865807"/>
          </a:xfrm>
        </p:spPr>
        <p:txBody>
          <a:bodyPr/>
          <a:lstStyle/>
          <a:p>
            <a:r>
              <a:rPr lang="en-US" dirty="0"/>
              <a:t>Thank You</a:t>
            </a:r>
          </a:p>
        </p:txBody>
      </p:sp>
      <p:sp>
        <p:nvSpPr>
          <p:cNvPr id="3" name="Text Placeholder 2"/>
          <p:cNvSpPr>
            <a:spLocks noGrp="1"/>
          </p:cNvSpPr>
          <p:nvPr>
            <p:ph type="body" sz="half" idx="2"/>
          </p:nvPr>
        </p:nvSpPr>
        <p:spPr>
          <a:xfrm>
            <a:off x="1717209" y="4135395"/>
            <a:ext cx="9117020" cy="1079459"/>
          </a:xfrm>
        </p:spPr>
        <p:txBody>
          <a:bodyPr>
            <a:normAutofit/>
          </a:bodyPr>
          <a:lstStyle/>
          <a:p>
            <a:r>
              <a:rPr lang="en-US" sz="2000" dirty="0"/>
              <a:t>  </a:t>
            </a:r>
            <a:r>
              <a:rPr lang="en-US" sz="2800" dirty="0"/>
              <a:t>Learn more at     ilr.cornell.edu/</a:t>
            </a:r>
            <a:r>
              <a:rPr lang="en-US" sz="2800" dirty="0" err="1"/>
              <a:t>cahrs</a:t>
            </a:r>
            <a:endParaRPr lang="en-US" sz="2800" dirty="0"/>
          </a:p>
        </p:txBody>
      </p:sp>
    </p:spTree>
    <p:extLst>
      <p:ext uri="{BB962C8B-B14F-4D97-AF65-F5344CB8AC3E}">
        <p14:creationId xmlns:p14="http://schemas.microsoft.com/office/powerpoint/2010/main" val="328713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B03B-ACE2-925E-3BCD-E95C32B9AEE0}"/>
              </a:ext>
            </a:extLst>
          </p:cNvPr>
          <p:cNvSpPr>
            <a:spLocks noGrp="1"/>
          </p:cNvSpPr>
          <p:nvPr>
            <p:ph type="title"/>
          </p:nvPr>
        </p:nvSpPr>
        <p:spPr>
          <a:xfrm>
            <a:off x="754380" y="311150"/>
            <a:ext cx="9805670" cy="542290"/>
          </a:xfrm>
        </p:spPr>
        <p:txBody>
          <a:bodyPr>
            <a:normAutofit/>
          </a:bodyPr>
          <a:lstStyle/>
          <a:p>
            <a:r>
              <a:rPr lang="en-US" sz="3200" dirty="0">
                <a:solidFill>
                  <a:schemeClr val="accent1"/>
                </a:solidFill>
              </a:rPr>
              <a:t>New Partner Benefits</a:t>
            </a:r>
          </a:p>
        </p:txBody>
      </p:sp>
      <p:sp>
        <p:nvSpPr>
          <p:cNvPr id="19" name="Block Arc 18">
            <a:extLst>
              <a:ext uri="{FF2B5EF4-FFF2-40B4-BE49-F238E27FC236}">
                <a16:creationId xmlns:a16="http://schemas.microsoft.com/office/drawing/2014/main" id="{C362B825-DD1E-32C1-961F-AE2F1A02DFE1}"/>
              </a:ext>
            </a:extLst>
          </p:cNvPr>
          <p:cNvSpPr/>
          <p:nvPr/>
        </p:nvSpPr>
        <p:spPr>
          <a:xfrm>
            <a:off x="-4890347" y="94038"/>
            <a:ext cx="6862216" cy="6862216"/>
          </a:xfrm>
          <a:prstGeom prst="blockArc">
            <a:avLst>
              <a:gd name="adj1" fmla="val 18755176"/>
              <a:gd name="adj2" fmla="val 2059201"/>
              <a:gd name="adj3" fmla="val 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20" name="Freeform: Shape 19">
            <a:extLst>
              <a:ext uri="{FF2B5EF4-FFF2-40B4-BE49-F238E27FC236}">
                <a16:creationId xmlns:a16="http://schemas.microsoft.com/office/drawing/2014/main" id="{E151C242-2DB2-A0BC-EE93-CE16C4365811}"/>
              </a:ext>
            </a:extLst>
          </p:cNvPr>
          <p:cNvSpPr/>
          <p:nvPr/>
        </p:nvSpPr>
        <p:spPr>
          <a:xfrm>
            <a:off x="1641863" y="1483377"/>
            <a:ext cx="9409747" cy="637426"/>
          </a:xfrm>
          <a:custGeom>
            <a:avLst/>
            <a:gdLst>
              <a:gd name="connsiteX0" fmla="*/ 0 w 9697320"/>
              <a:gd name="connsiteY0" fmla="*/ 0 h 637426"/>
              <a:gd name="connsiteX1" fmla="*/ 9697320 w 9697320"/>
              <a:gd name="connsiteY1" fmla="*/ 0 h 637426"/>
              <a:gd name="connsiteX2" fmla="*/ 9697320 w 9697320"/>
              <a:gd name="connsiteY2" fmla="*/ 637426 h 637426"/>
              <a:gd name="connsiteX3" fmla="*/ 0 w 9697320"/>
              <a:gd name="connsiteY3" fmla="*/ 637426 h 637426"/>
              <a:gd name="connsiteX4" fmla="*/ 0 w 9697320"/>
              <a:gd name="connsiteY4" fmla="*/ 0 h 63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7320" h="637426">
                <a:moveTo>
                  <a:pt x="0" y="0"/>
                </a:moveTo>
                <a:lnTo>
                  <a:pt x="9697320" y="0"/>
                </a:lnTo>
                <a:lnTo>
                  <a:pt x="9697320" y="637426"/>
                </a:lnTo>
                <a:lnTo>
                  <a:pt x="0" y="6374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5957"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CAHRS Learning Series</a:t>
            </a:r>
          </a:p>
        </p:txBody>
      </p:sp>
      <p:sp>
        <p:nvSpPr>
          <p:cNvPr id="21" name="Oval 20">
            <a:extLst>
              <a:ext uri="{FF2B5EF4-FFF2-40B4-BE49-F238E27FC236}">
                <a16:creationId xmlns:a16="http://schemas.microsoft.com/office/drawing/2014/main" id="{52F6D131-B127-C8C3-8B70-5AF40512D08A}"/>
              </a:ext>
            </a:extLst>
          </p:cNvPr>
          <p:cNvSpPr/>
          <p:nvPr/>
        </p:nvSpPr>
        <p:spPr>
          <a:xfrm>
            <a:off x="952011" y="1356504"/>
            <a:ext cx="796783" cy="79678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4" name="Freeform: Shape 23">
            <a:extLst>
              <a:ext uri="{FF2B5EF4-FFF2-40B4-BE49-F238E27FC236}">
                <a16:creationId xmlns:a16="http://schemas.microsoft.com/office/drawing/2014/main" id="{BFEA2C7D-441F-6EBD-094B-A14EB75DD041}"/>
              </a:ext>
            </a:extLst>
          </p:cNvPr>
          <p:cNvSpPr/>
          <p:nvPr/>
        </p:nvSpPr>
        <p:spPr>
          <a:xfrm>
            <a:off x="1978470" y="2860527"/>
            <a:ext cx="9100370" cy="637426"/>
          </a:xfrm>
          <a:custGeom>
            <a:avLst/>
            <a:gdLst>
              <a:gd name="connsiteX0" fmla="*/ 0 w 9100370"/>
              <a:gd name="connsiteY0" fmla="*/ 0 h 637426"/>
              <a:gd name="connsiteX1" fmla="*/ 9100370 w 9100370"/>
              <a:gd name="connsiteY1" fmla="*/ 0 h 637426"/>
              <a:gd name="connsiteX2" fmla="*/ 9100370 w 9100370"/>
              <a:gd name="connsiteY2" fmla="*/ 637426 h 637426"/>
              <a:gd name="connsiteX3" fmla="*/ 0 w 9100370"/>
              <a:gd name="connsiteY3" fmla="*/ 637426 h 637426"/>
              <a:gd name="connsiteX4" fmla="*/ 0 w 9100370"/>
              <a:gd name="connsiteY4" fmla="*/ 0 h 63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370" h="637426">
                <a:moveTo>
                  <a:pt x="0" y="0"/>
                </a:moveTo>
                <a:lnTo>
                  <a:pt x="9100370" y="0"/>
                </a:lnTo>
                <a:lnTo>
                  <a:pt x="9100370" y="637426"/>
                </a:lnTo>
                <a:lnTo>
                  <a:pt x="0" y="6374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5957"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CAHRS Big Red Books</a:t>
            </a:r>
          </a:p>
        </p:txBody>
      </p:sp>
      <p:sp>
        <p:nvSpPr>
          <p:cNvPr id="25" name="Oval 24">
            <a:extLst>
              <a:ext uri="{FF2B5EF4-FFF2-40B4-BE49-F238E27FC236}">
                <a16:creationId xmlns:a16="http://schemas.microsoft.com/office/drawing/2014/main" id="{9E0993FC-27C6-4610-85AE-E3798C68452A}"/>
              </a:ext>
            </a:extLst>
          </p:cNvPr>
          <p:cNvSpPr/>
          <p:nvPr/>
        </p:nvSpPr>
        <p:spPr>
          <a:xfrm>
            <a:off x="1401008" y="2787845"/>
            <a:ext cx="796783" cy="79678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Freeform: Shape 27">
            <a:extLst>
              <a:ext uri="{FF2B5EF4-FFF2-40B4-BE49-F238E27FC236}">
                <a16:creationId xmlns:a16="http://schemas.microsoft.com/office/drawing/2014/main" id="{2EB55618-FF9C-628F-B72D-C4D87C5F5139}"/>
              </a:ext>
            </a:extLst>
          </p:cNvPr>
          <p:cNvSpPr/>
          <p:nvPr/>
        </p:nvSpPr>
        <p:spPr>
          <a:xfrm>
            <a:off x="1939495" y="4250701"/>
            <a:ext cx="9139345" cy="637426"/>
          </a:xfrm>
          <a:custGeom>
            <a:avLst/>
            <a:gdLst>
              <a:gd name="connsiteX0" fmla="*/ 0 w 9697320"/>
              <a:gd name="connsiteY0" fmla="*/ 0 h 637426"/>
              <a:gd name="connsiteX1" fmla="*/ 9697320 w 9697320"/>
              <a:gd name="connsiteY1" fmla="*/ 0 h 637426"/>
              <a:gd name="connsiteX2" fmla="*/ 9697320 w 9697320"/>
              <a:gd name="connsiteY2" fmla="*/ 637426 h 637426"/>
              <a:gd name="connsiteX3" fmla="*/ 0 w 9697320"/>
              <a:gd name="connsiteY3" fmla="*/ 637426 h 637426"/>
              <a:gd name="connsiteX4" fmla="*/ 0 w 9697320"/>
              <a:gd name="connsiteY4" fmla="*/ 0 h 63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7320" h="637426">
                <a:moveTo>
                  <a:pt x="0" y="0"/>
                </a:moveTo>
                <a:lnTo>
                  <a:pt x="9697320" y="0"/>
                </a:lnTo>
                <a:lnTo>
                  <a:pt x="9697320" y="637426"/>
                </a:lnTo>
                <a:lnTo>
                  <a:pt x="0" y="6374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5957"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CAHRS Website</a:t>
            </a:r>
          </a:p>
        </p:txBody>
      </p:sp>
      <p:sp>
        <p:nvSpPr>
          <p:cNvPr id="29" name="Oval 28">
            <a:extLst>
              <a:ext uri="{FF2B5EF4-FFF2-40B4-BE49-F238E27FC236}">
                <a16:creationId xmlns:a16="http://schemas.microsoft.com/office/drawing/2014/main" id="{9590EAF6-1010-AA1F-6ADA-1F6BAFA00A2F}"/>
              </a:ext>
            </a:extLst>
          </p:cNvPr>
          <p:cNvSpPr/>
          <p:nvPr/>
        </p:nvSpPr>
        <p:spPr>
          <a:xfrm>
            <a:off x="1350403" y="4150683"/>
            <a:ext cx="796783" cy="79678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pic>
        <p:nvPicPr>
          <p:cNvPr id="17" name="Graphic 16" descr="Classroom with solid fill">
            <a:extLst>
              <a:ext uri="{FF2B5EF4-FFF2-40B4-BE49-F238E27FC236}">
                <a16:creationId xmlns:a16="http://schemas.microsoft.com/office/drawing/2014/main" id="{7A25CC7A-9C88-005C-A565-3302E6EB4F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3397" y="1457264"/>
            <a:ext cx="595265" cy="595265"/>
          </a:xfrm>
          <a:prstGeom prst="rect">
            <a:avLst/>
          </a:prstGeom>
        </p:spPr>
      </p:pic>
      <p:pic>
        <p:nvPicPr>
          <p:cNvPr id="4" name="Graphic 3" descr="Storytelling outline">
            <a:extLst>
              <a:ext uri="{FF2B5EF4-FFF2-40B4-BE49-F238E27FC236}">
                <a16:creationId xmlns:a16="http://schemas.microsoft.com/office/drawing/2014/main" id="{3E502C52-92CB-4B3B-5699-A091329538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1615" y="2829575"/>
            <a:ext cx="695571" cy="695571"/>
          </a:xfrm>
          <a:prstGeom prst="rect">
            <a:avLst/>
          </a:prstGeom>
        </p:spPr>
      </p:pic>
      <p:pic>
        <p:nvPicPr>
          <p:cNvPr id="6" name="Graphic 5" descr="Internet with solid fill">
            <a:extLst>
              <a:ext uri="{FF2B5EF4-FFF2-40B4-BE49-F238E27FC236}">
                <a16:creationId xmlns:a16="http://schemas.microsoft.com/office/drawing/2014/main" id="{F7C3DD7F-1638-D7D2-1354-266E96B834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01008" y="4181823"/>
            <a:ext cx="707994" cy="707994"/>
          </a:xfrm>
          <a:prstGeom prst="rect">
            <a:avLst/>
          </a:prstGeom>
        </p:spPr>
      </p:pic>
    </p:spTree>
    <p:extLst>
      <p:ext uri="{BB962C8B-B14F-4D97-AF65-F5344CB8AC3E}">
        <p14:creationId xmlns:p14="http://schemas.microsoft.com/office/powerpoint/2010/main" val="321130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F6E7-0DE6-3B4D-A9D3-0498C3AE686D}"/>
              </a:ext>
            </a:extLst>
          </p:cNvPr>
          <p:cNvSpPr>
            <a:spLocks noGrp="1"/>
          </p:cNvSpPr>
          <p:nvPr>
            <p:ph type="title"/>
          </p:nvPr>
        </p:nvSpPr>
        <p:spPr>
          <a:xfrm>
            <a:off x="1717209" y="922980"/>
            <a:ext cx="7895918" cy="1865807"/>
          </a:xfrm>
        </p:spPr>
        <p:txBody>
          <a:bodyPr>
            <a:noAutofit/>
          </a:bodyPr>
          <a:lstStyle/>
          <a:p>
            <a:r>
              <a:rPr lang="en-US" sz="4400" dirty="0"/>
              <a:t>CAHRS Learning Series: </a:t>
            </a:r>
          </a:p>
        </p:txBody>
      </p:sp>
      <p:sp>
        <p:nvSpPr>
          <p:cNvPr id="3" name="Text Placeholder 2">
            <a:extLst>
              <a:ext uri="{FF2B5EF4-FFF2-40B4-BE49-F238E27FC236}">
                <a16:creationId xmlns:a16="http://schemas.microsoft.com/office/drawing/2014/main" id="{76FE56FB-0839-E44A-9101-FC1B9342DED3}"/>
              </a:ext>
            </a:extLst>
          </p:cNvPr>
          <p:cNvSpPr>
            <a:spLocks noGrp="1"/>
          </p:cNvSpPr>
          <p:nvPr>
            <p:ph type="body" sz="half" idx="2"/>
          </p:nvPr>
        </p:nvSpPr>
        <p:spPr>
          <a:xfrm>
            <a:off x="1763313" y="3236756"/>
            <a:ext cx="7895918" cy="811034"/>
          </a:xfrm>
        </p:spPr>
        <p:txBody>
          <a:bodyPr>
            <a:normAutofit/>
          </a:bodyPr>
          <a:lstStyle/>
          <a:p>
            <a:pPr algn="l"/>
            <a:r>
              <a:rPr lang="en-US" sz="3600" b="1" i="0" dirty="0">
                <a:effectLst/>
                <a:latin typeface="Replica"/>
              </a:rPr>
              <a:t>Elevating your HR Influence Using Data</a:t>
            </a:r>
          </a:p>
        </p:txBody>
      </p:sp>
    </p:spTree>
    <p:extLst>
      <p:ext uri="{BB962C8B-B14F-4D97-AF65-F5344CB8AC3E}">
        <p14:creationId xmlns:p14="http://schemas.microsoft.com/office/powerpoint/2010/main" val="422119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ABD2A-02EC-6E8F-C8A6-A8902AC957AF}"/>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DC56D88-36B3-A717-DA48-0FCA89D799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CDF9FB-25F4-214F-9221-F1BEDAC2460A}"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CF3AF828-ECA7-0E05-D13E-8E81EBF5F03C}"/>
              </a:ext>
            </a:extLst>
          </p:cNvPr>
          <p:cNvSpPr>
            <a:spLocks noGrp="1"/>
          </p:cNvSpPr>
          <p:nvPr>
            <p:ph type="title"/>
          </p:nvPr>
        </p:nvSpPr>
        <p:spPr>
          <a:xfrm>
            <a:off x="378425" y="320637"/>
            <a:ext cx="11435149" cy="618477"/>
          </a:xfrm>
        </p:spPr>
        <p:txBody>
          <a:bodyPr>
            <a:normAutofit fontScale="90000"/>
          </a:bodyPr>
          <a:lstStyle/>
          <a:p>
            <a:r>
              <a:rPr lang="en-US" sz="4000" dirty="0">
                <a:latin typeface="+mn-lt"/>
                <a:cs typeface="Futura Medium" panose="020B0602020204020303" pitchFamily="34" charset="-79"/>
              </a:rPr>
              <a:t>CAHRS Learning Series</a:t>
            </a:r>
            <a:br>
              <a:rPr lang="en-US" sz="4000" dirty="0">
                <a:latin typeface="+mn-lt"/>
                <a:cs typeface="Futura Medium" panose="020B0602020204020303" pitchFamily="34" charset="-79"/>
              </a:rPr>
            </a:br>
            <a:br>
              <a:rPr lang="en-US" sz="4000" dirty="0">
                <a:latin typeface="+mn-lt"/>
                <a:cs typeface="Futura Medium" panose="020B0602020204020303" pitchFamily="34" charset="-79"/>
              </a:rPr>
            </a:br>
            <a:endParaRPr lang="en-US" sz="2200" dirty="0">
              <a:solidFill>
                <a:srgbClr val="C00000"/>
              </a:solidFill>
              <a:latin typeface="+mn-lt"/>
            </a:endParaRPr>
          </a:p>
        </p:txBody>
      </p:sp>
      <p:sp>
        <p:nvSpPr>
          <p:cNvPr id="5" name="TextBox 4">
            <a:extLst>
              <a:ext uri="{FF2B5EF4-FFF2-40B4-BE49-F238E27FC236}">
                <a16:creationId xmlns:a16="http://schemas.microsoft.com/office/drawing/2014/main" id="{D2FB454E-AD22-83A2-B308-D70A2AB75999}"/>
              </a:ext>
            </a:extLst>
          </p:cNvPr>
          <p:cNvSpPr txBox="1"/>
          <p:nvPr/>
        </p:nvSpPr>
        <p:spPr>
          <a:xfrm>
            <a:off x="212510" y="1623399"/>
            <a:ext cx="3291532" cy="3893374"/>
          </a:xfrm>
          <a:prstGeom prst="rect">
            <a:avLst/>
          </a:prstGeom>
          <a:noFill/>
        </p:spPr>
        <p:txBody>
          <a:bodyPr wrap="square">
            <a:spAutoFit/>
          </a:bodyPr>
          <a:lstStyle/>
          <a:p>
            <a:pPr marR="0" algn="l">
              <a:spcBef>
                <a:spcPts val="600"/>
              </a:spcBef>
              <a:spcAft>
                <a:spcPts val="600"/>
              </a:spcAft>
            </a:pPr>
            <a:r>
              <a:rPr lang="en-US" sz="2400" b="1" cap="none" dirty="0">
                <a:solidFill>
                  <a:schemeClr val="accent1"/>
                </a:solidFill>
                <a:latin typeface="+mn-lt"/>
                <a:cs typeface="Futura Medium" panose="020B0602020204020303" pitchFamily="34" charset="-79"/>
              </a:rPr>
              <a:t>Elevating Your</a:t>
            </a:r>
            <a:r>
              <a:rPr lang="en-US" sz="2400" b="1" dirty="0">
                <a:solidFill>
                  <a:schemeClr val="accent1"/>
                </a:solidFill>
                <a:cs typeface="Futura Medium" panose="020B0602020204020303" pitchFamily="34" charset="-79"/>
              </a:rPr>
              <a:t> HR</a:t>
            </a:r>
            <a:r>
              <a:rPr lang="en-US" sz="2400" b="1" cap="none" dirty="0">
                <a:solidFill>
                  <a:schemeClr val="accent1"/>
                </a:solidFill>
                <a:latin typeface="+mn-lt"/>
                <a:cs typeface="Futura Medium" panose="020B0602020204020303" pitchFamily="34" charset="-79"/>
              </a:rPr>
              <a:t> Influence Using Data</a:t>
            </a:r>
            <a:br>
              <a:rPr lang="en-US" sz="2400" b="1" cap="none" dirty="0">
                <a:latin typeface="+mn-lt"/>
                <a:cs typeface="Futura Medium" panose="020B0602020204020303" pitchFamily="34" charset="-79"/>
              </a:rPr>
            </a:br>
            <a:br>
              <a:rPr lang="en-US" sz="2400" b="1" cap="none" dirty="0">
                <a:latin typeface="+mn-lt"/>
                <a:cs typeface="Futura Medium" panose="020B0602020204020303" pitchFamily="34" charset="-79"/>
              </a:rPr>
            </a:br>
            <a:r>
              <a:rPr lang="en-US" b="0" i="0" u="none" strike="noStrike" dirty="0">
                <a:solidFill>
                  <a:srgbClr val="212121"/>
                </a:solidFill>
                <a:effectLst/>
              </a:rPr>
              <a:t>Free for CAHRS </a:t>
            </a:r>
            <a:br>
              <a:rPr lang="en-US" b="0" i="0" u="none" strike="noStrike" dirty="0">
                <a:solidFill>
                  <a:srgbClr val="212121"/>
                </a:solidFill>
                <a:effectLst/>
              </a:rPr>
            </a:br>
            <a:r>
              <a:rPr lang="en-US" b="0" i="0" u="none" strike="noStrike" dirty="0">
                <a:solidFill>
                  <a:srgbClr val="212121"/>
                </a:solidFill>
                <a:effectLst/>
              </a:rPr>
              <a:t>partner companies  </a:t>
            </a:r>
          </a:p>
          <a:p>
            <a:pPr marR="0" algn="l">
              <a:spcBef>
                <a:spcPts val="600"/>
              </a:spcBef>
              <a:spcAft>
                <a:spcPts val="600"/>
              </a:spcAft>
            </a:pPr>
            <a:r>
              <a:rPr lang="en-US" b="0" i="0" u="none" strike="noStrike" dirty="0">
                <a:solidFill>
                  <a:srgbClr val="212121"/>
                </a:solidFill>
                <a:effectLst/>
              </a:rPr>
              <a:t>Limited to 1 participant per company unless space allows</a:t>
            </a:r>
            <a:endParaRPr lang="en-US" dirty="0">
              <a:solidFill>
                <a:srgbClr val="212121"/>
              </a:solidFill>
            </a:endParaRPr>
          </a:p>
          <a:p>
            <a:br>
              <a:rPr lang="en-US" sz="2400" dirty="0">
                <a:solidFill>
                  <a:srgbClr val="C00000"/>
                </a:solidFill>
                <a:latin typeface="+mn-lt"/>
                <a:cs typeface="Futura Medium" panose="020B0602020204020303" pitchFamily="34" charset="-79"/>
              </a:rPr>
            </a:br>
            <a:r>
              <a:rPr lang="en-US" sz="1600" cap="all" dirty="0">
                <a:solidFill>
                  <a:schemeClr val="accent1"/>
                </a:solidFill>
                <a:latin typeface="+mj-lt"/>
                <a:ea typeface="+mj-ea"/>
                <a:cs typeface="+mj-cs"/>
              </a:rPr>
              <a:t>Priority registration deadline is March 19</a:t>
            </a:r>
            <a:br>
              <a:rPr lang="en-US" sz="1600" cap="all" dirty="0">
                <a:solidFill>
                  <a:schemeClr val="tx2"/>
                </a:solidFill>
                <a:latin typeface="+mj-lt"/>
                <a:ea typeface="+mj-ea"/>
                <a:cs typeface="+mj-cs"/>
              </a:rPr>
            </a:br>
            <a:br>
              <a:rPr lang="en-US" sz="1600" cap="all" dirty="0">
                <a:solidFill>
                  <a:schemeClr val="tx2"/>
                </a:solidFill>
                <a:latin typeface="+mj-lt"/>
                <a:ea typeface="+mj-ea"/>
                <a:cs typeface="+mj-cs"/>
              </a:rPr>
            </a:br>
            <a:endParaRPr lang="en-US" sz="1600" cap="all" dirty="0">
              <a:solidFill>
                <a:schemeClr val="tx2"/>
              </a:solidFill>
              <a:latin typeface="+mj-lt"/>
              <a:ea typeface="+mj-ea"/>
              <a:cs typeface="+mj-cs"/>
            </a:endParaRPr>
          </a:p>
        </p:txBody>
      </p:sp>
      <p:grpSp>
        <p:nvGrpSpPr>
          <p:cNvPr id="15" name="Group 14">
            <a:extLst>
              <a:ext uri="{FF2B5EF4-FFF2-40B4-BE49-F238E27FC236}">
                <a16:creationId xmlns:a16="http://schemas.microsoft.com/office/drawing/2014/main" id="{1AF93DBF-B037-7D3E-8FB3-818944A723D8}"/>
              </a:ext>
            </a:extLst>
          </p:cNvPr>
          <p:cNvGrpSpPr/>
          <p:nvPr/>
        </p:nvGrpSpPr>
        <p:grpSpPr>
          <a:xfrm>
            <a:off x="3305390" y="783196"/>
            <a:ext cx="8658054" cy="5938279"/>
            <a:chOff x="3329460" y="919721"/>
            <a:chExt cx="8658054" cy="5938279"/>
          </a:xfrm>
        </p:grpSpPr>
        <p:graphicFrame>
          <p:nvGraphicFramePr>
            <p:cNvPr id="7" name="Diagram 6">
              <a:extLst>
                <a:ext uri="{FF2B5EF4-FFF2-40B4-BE49-F238E27FC236}">
                  <a16:creationId xmlns:a16="http://schemas.microsoft.com/office/drawing/2014/main" id="{1CC11947-0E34-3F29-A476-FEAEF2BD421E}"/>
                </a:ext>
              </a:extLst>
            </p:cNvPr>
            <p:cNvGraphicFramePr/>
            <p:nvPr/>
          </p:nvGraphicFramePr>
          <p:xfrm>
            <a:off x="3329460" y="919721"/>
            <a:ext cx="8658054" cy="5938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1694773D-F513-064B-AC4D-409DFE7C77D9}"/>
                </a:ext>
              </a:extLst>
            </p:cNvPr>
            <p:cNvSpPr txBox="1"/>
            <p:nvPr/>
          </p:nvSpPr>
          <p:spPr>
            <a:xfrm>
              <a:off x="3781167" y="1887935"/>
              <a:ext cx="1099752" cy="400110"/>
            </a:xfrm>
            <a:prstGeom prst="rect">
              <a:avLst/>
            </a:prstGeom>
            <a:noFill/>
          </p:spPr>
          <p:txBody>
            <a:bodyPr wrap="square" rtlCol="0">
              <a:spAutoFit/>
            </a:bodyPr>
            <a:lstStyle/>
            <a:p>
              <a:r>
                <a:rPr lang="en-US" sz="2000" b="1" dirty="0"/>
                <a:t>WHO</a:t>
              </a:r>
            </a:p>
          </p:txBody>
        </p:sp>
        <p:sp>
          <p:nvSpPr>
            <p:cNvPr id="10" name="TextBox 9">
              <a:extLst>
                <a:ext uri="{FF2B5EF4-FFF2-40B4-BE49-F238E27FC236}">
                  <a16:creationId xmlns:a16="http://schemas.microsoft.com/office/drawing/2014/main" id="{E73DE744-DC9C-27D9-7CA6-1D5A4F2312CE}"/>
                </a:ext>
              </a:extLst>
            </p:cNvPr>
            <p:cNvSpPr txBox="1"/>
            <p:nvPr/>
          </p:nvSpPr>
          <p:spPr>
            <a:xfrm>
              <a:off x="4133335" y="3684123"/>
              <a:ext cx="1099752" cy="400110"/>
            </a:xfrm>
            <a:prstGeom prst="rect">
              <a:avLst/>
            </a:prstGeom>
            <a:noFill/>
          </p:spPr>
          <p:txBody>
            <a:bodyPr wrap="square" rtlCol="0">
              <a:spAutoFit/>
            </a:bodyPr>
            <a:lstStyle/>
            <a:p>
              <a:r>
                <a:rPr lang="en-US" sz="2000" b="1" dirty="0"/>
                <a:t>WHAT</a:t>
              </a:r>
            </a:p>
          </p:txBody>
        </p:sp>
        <p:sp>
          <p:nvSpPr>
            <p:cNvPr id="11" name="TextBox 10">
              <a:extLst>
                <a:ext uri="{FF2B5EF4-FFF2-40B4-BE49-F238E27FC236}">
                  <a16:creationId xmlns:a16="http://schemas.microsoft.com/office/drawing/2014/main" id="{6C5CE7D8-C020-C045-4178-79219CF262F6}"/>
                </a:ext>
              </a:extLst>
            </p:cNvPr>
            <p:cNvSpPr txBox="1"/>
            <p:nvPr/>
          </p:nvSpPr>
          <p:spPr>
            <a:xfrm>
              <a:off x="3694670" y="5480311"/>
              <a:ext cx="1099752" cy="400110"/>
            </a:xfrm>
            <a:prstGeom prst="rect">
              <a:avLst/>
            </a:prstGeom>
            <a:noFill/>
          </p:spPr>
          <p:txBody>
            <a:bodyPr wrap="square" rtlCol="0">
              <a:spAutoFit/>
            </a:bodyPr>
            <a:lstStyle/>
            <a:p>
              <a:r>
                <a:rPr lang="en-US" sz="2000" b="1" dirty="0"/>
                <a:t>WHEN</a:t>
              </a:r>
            </a:p>
          </p:txBody>
        </p:sp>
      </p:grpSp>
      <p:sp>
        <p:nvSpPr>
          <p:cNvPr id="14" name="TextBox 13">
            <a:extLst>
              <a:ext uri="{FF2B5EF4-FFF2-40B4-BE49-F238E27FC236}">
                <a16:creationId xmlns:a16="http://schemas.microsoft.com/office/drawing/2014/main" id="{B2D8015E-D9E0-2D2B-90CF-864D7326D870}"/>
              </a:ext>
            </a:extLst>
          </p:cNvPr>
          <p:cNvSpPr txBox="1"/>
          <p:nvPr/>
        </p:nvSpPr>
        <p:spPr>
          <a:xfrm>
            <a:off x="196463" y="5096497"/>
            <a:ext cx="3108927" cy="1077218"/>
          </a:xfrm>
          <a:prstGeom prst="rect">
            <a:avLst/>
          </a:prstGeom>
          <a:noFill/>
        </p:spPr>
        <p:txBody>
          <a:bodyPr wrap="square">
            <a:spAutoFit/>
          </a:bodyPr>
          <a:lstStyle/>
          <a:p>
            <a:r>
              <a:rPr lang="en-US" sz="1600" b="0" i="0" u="none" strike="noStrike" dirty="0">
                <a:solidFill>
                  <a:srgbClr val="212121"/>
                </a:solidFill>
                <a:effectLst/>
              </a:rPr>
              <a:t>https://</a:t>
            </a:r>
            <a:r>
              <a:rPr lang="en-US" sz="1600" b="0" i="0" u="none" strike="noStrike" dirty="0" err="1">
                <a:solidFill>
                  <a:srgbClr val="212121"/>
                </a:solidFill>
                <a:effectLst/>
              </a:rPr>
              <a:t>www.ilr.cornell.edu</a:t>
            </a:r>
            <a:r>
              <a:rPr lang="en-US" sz="1600" b="0" i="0" u="none" strike="noStrike" dirty="0">
                <a:solidFill>
                  <a:srgbClr val="212121"/>
                </a:solidFill>
                <a:effectLst/>
              </a:rPr>
              <a:t>/</a:t>
            </a:r>
            <a:r>
              <a:rPr lang="en-US" sz="1600" b="0" i="0" u="none" strike="noStrike" dirty="0" err="1">
                <a:solidFill>
                  <a:srgbClr val="212121"/>
                </a:solidFill>
                <a:effectLst/>
              </a:rPr>
              <a:t>cahrs</a:t>
            </a:r>
            <a:r>
              <a:rPr lang="en-US" sz="1600" b="0" i="0" u="none" strike="noStrike" dirty="0">
                <a:solidFill>
                  <a:srgbClr val="212121"/>
                </a:solidFill>
                <a:effectLst/>
              </a:rPr>
              <a:t>/events/</a:t>
            </a:r>
            <a:r>
              <a:rPr lang="en-US" sz="1600" b="0" i="0" u="none" strike="noStrike" dirty="0" err="1">
                <a:solidFill>
                  <a:srgbClr val="212121"/>
                </a:solidFill>
                <a:effectLst/>
              </a:rPr>
              <a:t>cahrs</a:t>
            </a:r>
            <a:r>
              <a:rPr lang="en-US" sz="1600" b="0" i="0" u="none" strike="noStrike" dirty="0">
                <a:solidFill>
                  <a:srgbClr val="212121"/>
                </a:solidFill>
                <a:effectLst/>
              </a:rPr>
              <a:t>-learning-series-elevating-your-</a:t>
            </a:r>
            <a:r>
              <a:rPr lang="en-US" sz="1600" b="0" i="0" u="none" strike="noStrike" dirty="0" err="1">
                <a:solidFill>
                  <a:srgbClr val="212121"/>
                </a:solidFill>
                <a:effectLst/>
              </a:rPr>
              <a:t>hr</a:t>
            </a:r>
            <a:r>
              <a:rPr lang="en-US" sz="1600" b="0" i="0" u="none" strike="noStrike" dirty="0">
                <a:solidFill>
                  <a:srgbClr val="212121"/>
                </a:solidFill>
                <a:effectLst/>
              </a:rPr>
              <a:t>-influence-using-data</a:t>
            </a:r>
            <a:endParaRPr lang="en-US" sz="1600" dirty="0"/>
          </a:p>
        </p:txBody>
      </p:sp>
    </p:spTree>
    <p:extLst>
      <p:ext uri="{BB962C8B-B14F-4D97-AF65-F5344CB8AC3E}">
        <p14:creationId xmlns:p14="http://schemas.microsoft.com/office/powerpoint/2010/main" val="240604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F6E7-0DE6-3B4D-A9D3-0498C3AE686D}"/>
              </a:ext>
            </a:extLst>
          </p:cNvPr>
          <p:cNvSpPr>
            <a:spLocks noGrp="1"/>
          </p:cNvSpPr>
          <p:nvPr>
            <p:ph type="title"/>
          </p:nvPr>
        </p:nvSpPr>
        <p:spPr>
          <a:xfrm>
            <a:off x="1513022" y="1136044"/>
            <a:ext cx="7895918" cy="1865807"/>
          </a:xfrm>
        </p:spPr>
        <p:txBody>
          <a:bodyPr>
            <a:noAutofit/>
          </a:bodyPr>
          <a:lstStyle/>
          <a:p>
            <a:r>
              <a:rPr lang="en-US" sz="4400" dirty="0"/>
              <a:t>CAHRS Big red books</a:t>
            </a:r>
          </a:p>
        </p:txBody>
      </p:sp>
    </p:spTree>
    <p:extLst>
      <p:ext uri="{BB962C8B-B14F-4D97-AF65-F5344CB8AC3E}">
        <p14:creationId xmlns:p14="http://schemas.microsoft.com/office/powerpoint/2010/main" val="151396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AC1A-6E41-85B5-D816-ADCD2717BB49}"/>
              </a:ext>
            </a:extLst>
          </p:cNvPr>
          <p:cNvSpPr>
            <a:spLocks noGrp="1"/>
          </p:cNvSpPr>
          <p:nvPr>
            <p:ph type="title"/>
          </p:nvPr>
        </p:nvSpPr>
        <p:spPr>
          <a:xfrm>
            <a:off x="1089377" y="368300"/>
            <a:ext cx="9047408" cy="635000"/>
          </a:xfrm>
        </p:spPr>
        <p:txBody>
          <a:bodyPr>
            <a:normAutofit/>
          </a:bodyPr>
          <a:lstStyle/>
          <a:p>
            <a:r>
              <a:rPr lang="en-US" sz="3200" dirty="0"/>
              <a:t>CAHRS Research Partnerships</a:t>
            </a:r>
          </a:p>
        </p:txBody>
      </p:sp>
      <p:graphicFrame>
        <p:nvGraphicFramePr>
          <p:cNvPr id="6" name="Content Placeholder 5">
            <a:extLst>
              <a:ext uri="{FF2B5EF4-FFF2-40B4-BE49-F238E27FC236}">
                <a16:creationId xmlns:a16="http://schemas.microsoft.com/office/drawing/2014/main" id="{CD9DAA63-7597-42FA-D6DF-F47CF122F360}"/>
              </a:ext>
            </a:extLst>
          </p:cNvPr>
          <p:cNvGraphicFramePr>
            <a:graphicFrameLocks noGrp="1"/>
          </p:cNvGraphicFramePr>
          <p:nvPr>
            <p:ph idx="1"/>
            <p:extLst>
              <p:ext uri="{D42A27DB-BD31-4B8C-83A1-F6EECF244321}">
                <p14:modId xmlns:p14="http://schemas.microsoft.com/office/powerpoint/2010/main" val="1575283577"/>
              </p:ext>
            </p:extLst>
          </p:nvPr>
        </p:nvGraphicFramePr>
        <p:xfrm>
          <a:off x="1371600" y="1377244"/>
          <a:ext cx="9047163" cy="4490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FDB8CE6-4772-85F7-608B-D871B9231493}"/>
              </a:ext>
            </a:extLst>
          </p:cNvPr>
          <p:cNvSpPr>
            <a:spLocks noGrp="1"/>
          </p:cNvSpPr>
          <p:nvPr>
            <p:ph type="sldNum" sz="quarter" idx="12"/>
          </p:nvPr>
        </p:nvSpPr>
        <p:spPr/>
        <p:txBody>
          <a:bodyPr/>
          <a:lstStyle/>
          <a:p>
            <a:fld id="{23CDF9FB-25F4-214F-9221-F1BEDAC2460A}" type="slidenum">
              <a:rPr lang="en-US" smtClean="0"/>
              <a:t>6</a:t>
            </a:fld>
            <a:endParaRPr lang="en-US"/>
          </a:p>
        </p:txBody>
      </p:sp>
    </p:spTree>
    <p:extLst>
      <p:ext uri="{BB962C8B-B14F-4D97-AF65-F5344CB8AC3E}">
        <p14:creationId xmlns:p14="http://schemas.microsoft.com/office/powerpoint/2010/main" val="121899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9485F-410A-FD6D-CC61-A57E0E0C1AD0}"/>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6953F3C-34EE-5A02-295F-5B72A63E0F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CDF9FB-25F4-214F-9221-F1BEDAC2460A}"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FA305562-1615-E318-5208-8583015A5628}"/>
              </a:ext>
            </a:extLst>
          </p:cNvPr>
          <p:cNvSpPr>
            <a:spLocks noGrp="1"/>
          </p:cNvSpPr>
          <p:nvPr>
            <p:ph type="title"/>
          </p:nvPr>
        </p:nvSpPr>
        <p:spPr>
          <a:xfrm>
            <a:off x="378425" y="320637"/>
            <a:ext cx="11435149" cy="1962348"/>
          </a:xfrm>
        </p:spPr>
        <p:txBody>
          <a:bodyPr>
            <a:normAutofit fontScale="90000"/>
          </a:bodyPr>
          <a:lstStyle/>
          <a:p>
            <a:pPr>
              <a:spcBef>
                <a:spcPts val="600"/>
              </a:spcBef>
              <a:spcAft>
                <a:spcPts val="600"/>
              </a:spcAft>
            </a:pPr>
            <a:r>
              <a:rPr lang="en-US" sz="4000" b="1" dirty="0">
                <a:solidFill>
                  <a:schemeClr val="accent1"/>
                </a:solidFill>
                <a:latin typeface="+mn-lt"/>
                <a:cs typeface="Futura Medium" panose="020B0602020204020303" pitchFamily="34" charset="-79"/>
              </a:rPr>
              <a:t>CAHRS BIG RED BOOKS</a:t>
            </a:r>
            <a:br>
              <a:rPr lang="en-US" sz="4000" dirty="0">
                <a:latin typeface="+mn-lt"/>
                <a:cs typeface="Futura Medium" panose="020B0602020204020303" pitchFamily="34" charset="-79"/>
              </a:rPr>
            </a:br>
            <a:br>
              <a:rPr lang="en-US" sz="3100" cap="none" dirty="0">
                <a:solidFill>
                  <a:srgbClr val="C00000"/>
                </a:solidFill>
                <a:latin typeface="+mn-lt"/>
                <a:cs typeface="Futura Medium" panose="020B0602020204020303" pitchFamily="34" charset="-79"/>
              </a:rPr>
            </a:br>
            <a:br>
              <a:rPr lang="en-US" sz="3100" cap="none" dirty="0">
                <a:solidFill>
                  <a:srgbClr val="C00000"/>
                </a:solidFill>
                <a:latin typeface="+mn-lt"/>
                <a:cs typeface="Futura Medium" panose="020B0602020204020303" pitchFamily="34" charset="-79"/>
              </a:rPr>
            </a:br>
            <a:br>
              <a:rPr lang="en-US" sz="3200" b="0" i="0" u="none" strike="noStrike" dirty="0">
                <a:solidFill>
                  <a:srgbClr val="212121"/>
                </a:solidFill>
                <a:effectLst/>
              </a:rPr>
            </a:br>
            <a:br>
              <a:rPr lang="en-US" sz="3100" dirty="0">
                <a:latin typeface="+mn-lt"/>
                <a:cs typeface="Futura Medium" panose="020B0602020204020303" pitchFamily="34" charset="-79"/>
              </a:rPr>
            </a:br>
            <a:endParaRPr lang="en-US" sz="2200" dirty="0">
              <a:solidFill>
                <a:srgbClr val="C00000"/>
              </a:solidFill>
              <a:latin typeface="+mn-lt"/>
            </a:endParaRPr>
          </a:p>
        </p:txBody>
      </p:sp>
      <p:sp>
        <p:nvSpPr>
          <p:cNvPr id="4" name="TextBox 3">
            <a:extLst>
              <a:ext uri="{FF2B5EF4-FFF2-40B4-BE49-F238E27FC236}">
                <a16:creationId xmlns:a16="http://schemas.microsoft.com/office/drawing/2014/main" id="{F0000CFC-1E99-C169-14E3-02ADA535A7D8}"/>
              </a:ext>
            </a:extLst>
          </p:cNvPr>
          <p:cNvSpPr txBox="1">
            <a:spLocks noChangeAspect="1"/>
          </p:cNvSpPr>
          <p:nvPr/>
        </p:nvSpPr>
        <p:spPr>
          <a:xfrm>
            <a:off x="378425" y="1145732"/>
            <a:ext cx="5466321" cy="4185761"/>
          </a:xfrm>
          <a:prstGeom prst="rect">
            <a:avLst/>
          </a:prstGeom>
          <a:ln w="3175">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spcAft>
                <a:spcPts val="600"/>
              </a:spcAft>
            </a:pPr>
            <a:r>
              <a:rPr lang="en-US" dirty="0">
                <a:solidFill>
                  <a:srgbClr val="212121"/>
                </a:solidFill>
              </a:rPr>
              <a:t>WHAT ARE THEY?</a:t>
            </a:r>
          </a:p>
          <a:p>
            <a:pPr marL="285750" indent="-285750">
              <a:spcBef>
                <a:spcPts val="600"/>
              </a:spcBef>
              <a:spcAft>
                <a:spcPts val="600"/>
              </a:spcAft>
              <a:buFont typeface="Arial" panose="020B0604020202020204" pitchFamily="34" charset="0"/>
              <a:buChar char="•"/>
            </a:pPr>
            <a:r>
              <a:rPr lang="en-US" dirty="0">
                <a:solidFill>
                  <a:srgbClr val="212121"/>
                </a:solidFill>
              </a:rPr>
              <a:t>Deep dive into the details of the “how” and “so what”</a:t>
            </a:r>
          </a:p>
          <a:p>
            <a:pPr marL="285750" indent="-285750">
              <a:spcBef>
                <a:spcPts val="600"/>
              </a:spcBef>
              <a:spcAft>
                <a:spcPts val="600"/>
              </a:spcAft>
              <a:buFont typeface="Arial" panose="020B0604020202020204" pitchFamily="34" charset="0"/>
              <a:buChar char="•"/>
            </a:pPr>
            <a:r>
              <a:rPr lang="en-US" dirty="0">
                <a:solidFill>
                  <a:srgbClr val="212121"/>
                </a:solidFill>
              </a:rPr>
              <a:t>Development of a pragmatic playbook around “the how”</a:t>
            </a:r>
          </a:p>
          <a:p>
            <a:pPr marL="285750" indent="-285750">
              <a:spcBef>
                <a:spcPts val="600"/>
              </a:spcBef>
              <a:spcAft>
                <a:spcPts val="600"/>
              </a:spcAft>
              <a:buFont typeface="Arial" panose="020B0604020202020204" pitchFamily="34" charset="0"/>
              <a:buChar char="•"/>
            </a:pPr>
            <a:r>
              <a:rPr lang="en-US" dirty="0">
                <a:solidFill>
                  <a:srgbClr val="212121"/>
                </a:solidFill>
              </a:rPr>
              <a:t>Includes recommendations around a common HR Operating model – e.g. core processes, enabling technology, organization design, talent, leadership, culture, etc.</a:t>
            </a:r>
          </a:p>
          <a:p>
            <a:pPr marL="285750" indent="-285750">
              <a:spcBef>
                <a:spcPts val="600"/>
              </a:spcBef>
              <a:spcAft>
                <a:spcPts val="600"/>
              </a:spcAft>
              <a:buFont typeface="Arial" panose="020B0604020202020204" pitchFamily="34" charset="0"/>
              <a:buChar char="•"/>
            </a:pPr>
            <a:r>
              <a:rPr lang="en-US" dirty="0">
                <a:solidFill>
                  <a:srgbClr val="212121"/>
                </a:solidFill>
              </a:rPr>
              <a:t>Comprehensive current state diagnostic</a:t>
            </a:r>
          </a:p>
          <a:p>
            <a:pPr marL="285750" indent="-285750">
              <a:spcBef>
                <a:spcPts val="600"/>
              </a:spcBef>
              <a:spcAft>
                <a:spcPts val="600"/>
              </a:spcAft>
              <a:buFont typeface="Arial" panose="020B0604020202020204" pitchFamily="34" charset="0"/>
              <a:buChar char="•"/>
            </a:pPr>
            <a:r>
              <a:rPr lang="en-US" dirty="0">
                <a:solidFill>
                  <a:srgbClr val="212121"/>
                </a:solidFill>
              </a:rPr>
              <a:t>Set of proposed actions for now, short term, medium term</a:t>
            </a:r>
          </a:p>
        </p:txBody>
      </p:sp>
      <p:sp>
        <p:nvSpPr>
          <p:cNvPr id="5" name="TextBox 4">
            <a:extLst>
              <a:ext uri="{FF2B5EF4-FFF2-40B4-BE49-F238E27FC236}">
                <a16:creationId xmlns:a16="http://schemas.microsoft.com/office/drawing/2014/main" id="{3A44A1C0-1D20-D284-BB4A-D27A80279A4D}"/>
              </a:ext>
            </a:extLst>
          </p:cNvPr>
          <p:cNvSpPr txBox="1">
            <a:spLocks noChangeAspect="1"/>
          </p:cNvSpPr>
          <p:nvPr/>
        </p:nvSpPr>
        <p:spPr>
          <a:xfrm>
            <a:off x="6345462" y="1146245"/>
            <a:ext cx="5468112" cy="1000274"/>
          </a:xfrm>
          <a:prstGeom prst="rect">
            <a:avLst/>
          </a:prstGeom>
          <a:ln w="3175">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212121"/>
                </a:solidFill>
              </a:rPr>
              <a:t>POTENTIAL TOPICS:</a:t>
            </a:r>
          </a:p>
          <a:p>
            <a:endParaRPr lang="en-US" dirty="0">
              <a:solidFill>
                <a:srgbClr val="212121"/>
              </a:solidFill>
            </a:endParaRPr>
          </a:p>
          <a:p>
            <a:pPr marL="742950" lvl="1" indent="-285750">
              <a:spcBef>
                <a:spcPts val="600"/>
              </a:spcBef>
              <a:spcAft>
                <a:spcPts val="600"/>
              </a:spcAft>
              <a:buFont typeface="Wingdings" pitchFamily="2" charset="2"/>
              <a:buChar char="§"/>
            </a:pPr>
            <a:endParaRPr lang="en-US" dirty="0">
              <a:solidFill>
                <a:srgbClr val="212121"/>
              </a:solidFill>
            </a:endParaRPr>
          </a:p>
        </p:txBody>
      </p:sp>
      <p:sp>
        <p:nvSpPr>
          <p:cNvPr id="2" name="TextBox 1">
            <a:extLst>
              <a:ext uri="{FF2B5EF4-FFF2-40B4-BE49-F238E27FC236}">
                <a16:creationId xmlns:a16="http://schemas.microsoft.com/office/drawing/2014/main" id="{F84C4FCC-1F2F-A490-859F-83592BC725EF}"/>
              </a:ext>
            </a:extLst>
          </p:cNvPr>
          <p:cNvSpPr txBox="1"/>
          <p:nvPr/>
        </p:nvSpPr>
        <p:spPr>
          <a:xfrm>
            <a:off x="920495" y="5514718"/>
            <a:ext cx="10351008" cy="830997"/>
          </a:xfrm>
          <a:prstGeom prst="rect">
            <a:avLst/>
          </a:prstGeom>
          <a:noFill/>
          <a:ln w="19050">
            <a:solidFill>
              <a:srgbClr val="C00000"/>
            </a:solidFill>
          </a:ln>
        </p:spPr>
        <p:txBody>
          <a:bodyPr wrap="square" rtlCol="0">
            <a:spAutoFit/>
          </a:bodyPr>
          <a:lstStyle/>
          <a:p>
            <a:pPr algn="ctr"/>
            <a:r>
              <a:rPr lang="en-US" sz="1600" dirty="0"/>
              <a:t>Comprehensive Playbook will only be available to CAHRS Partners and other participating companies. An Executive Summary of the research findings will be shared on the CAHRS website and key takeaways will be disseminated through CAHRS webcasts and other channels (e.g., LinkedIn), which will be available to the public.</a:t>
            </a:r>
          </a:p>
        </p:txBody>
      </p:sp>
      <p:sp>
        <p:nvSpPr>
          <p:cNvPr id="3" name="TextBox 2">
            <a:extLst>
              <a:ext uri="{FF2B5EF4-FFF2-40B4-BE49-F238E27FC236}">
                <a16:creationId xmlns:a16="http://schemas.microsoft.com/office/drawing/2014/main" id="{FF125113-3C47-BE39-8BEF-BFAED5227B1E}"/>
              </a:ext>
            </a:extLst>
          </p:cNvPr>
          <p:cNvSpPr txBox="1"/>
          <p:nvPr/>
        </p:nvSpPr>
        <p:spPr>
          <a:xfrm>
            <a:off x="6345461" y="1513757"/>
            <a:ext cx="5466321" cy="646331"/>
          </a:xfrm>
          <a:prstGeom prst="rect">
            <a:avLst/>
          </a:prstGeom>
          <a:noFill/>
        </p:spPr>
        <p:txBody>
          <a:bodyPr wrap="square" rtlCol="0">
            <a:spAutoFit/>
          </a:bodyPr>
          <a:lstStyle/>
          <a:p>
            <a:r>
              <a:rPr lang="en-US" dirty="0"/>
              <a:t>Employee experience; skills-based organization; culture transformation; polarization</a:t>
            </a:r>
          </a:p>
        </p:txBody>
      </p:sp>
      <p:sp>
        <p:nvSpPr>
          <p:cNvPr id="11" name="Rectangle 10">
            <a:extLst>
              <a:ext uri="{FF2B5EF4-FFF2-40B4-BE49-F238E27FC236}">
                <a16:creationId xmlns:a16="http://schemas.microsoft.com/office/drawing/2014/main" id="{A6605F60-5C7E-AB45-DB28-811F1709CB34}"/>
              </a:ext>
            </a:extLst>
          </p:cNvPr>
          <p:cNvSpPr/>
          <p:nvPr/>
        </p:nvSpPr>
        <p:spPr>
          <a:xfrm>
            <a:off x="6345462" y="2401011"/>
            <a:ext cx="5468112" cy="2862322"/>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C04E695-756C-9EE1-601C-74D8090208AA}"/>
              </a:ext>
            </a:extLst>
          </p:cNvPr>
          <p:cNvSpPr txBox="1"/>
          <p:nvPr/>
        </p:nvSpPr>
        <p:spPr>
          <a:xfrm>
            <a:off x="6345462" y="2401011"/>
            <a:ext cx="5468112" cy="2862322"/>
          </a:xfrm>
          <a:prstGeom prst="rect">
            <a:avLst/>
          </a:prstGeom>
          <a:noFill/>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rPr>
              <a:t>NEXT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rPr>
              <a:t>Final topic selection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rPr>
              <a:t>Project Sponsors identified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rPr>
              <a:t>Project team gathers information through working groups, surveys, etc.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rPr>
              <a:t>Project team develops findings, implications and recommendations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rPr>
              <a:t>CAHRS disseminates detailed insights </a:t>
            </a:r>
            <a:r>
              <a:rPr kumimoji="0" lang="en-US" sz="1800" b="0" i="0" u="none" strike="noStrike" kern="1200" cap="none" spc="0" normalizeH="0" baseline="0" noProof="0">
                <a:ln>
                  <a:noFill/>
                </a:ln>
                <a:solidFill>
                  <a:srgbClr val="212121"/>
                </a:solidFill>
                <a:effectLst/>
                <a:uLnTx/>
                <a:uFillTx/>
                <a:latin typeface="Arial" panose="020B0604020202020204"/>
                <a:ea typeface="+mn-ea"/>
                <a:cs typeface="+mn-cs"/>
              </a:rPr>
              <a:t>through Big Red </a:t>
            </a:r>
            <a:r>
              <a:rPr kumimoji="0" lang="en-US" sz="1800" b="0" i="0" u="none" strike="noStrike" kern="1200" cap="none" spc="0" normalizeH="0" baseline="0" noProof="0" dirty="0">
                <a:ln>
                  <a:noFill/>
                </a:ln>
                <a:solidFill>
                  <a:srgbClr val="212121"/>
                </a:solidFill>
                <a:effectLst/>
                <a:uLnTx/>
                <a:uFillTx/>
                <a:latin typeface="Arial" panose="020B0604020202020204"/>
                <a:ea typeface="+mn-ea"/>
                <a:cs typeface="+mn-cs"/>
              </a:rPr>
              <a:t>Book</a:t>
            </a:r>
          </a:p>
        </p:txBody>
      </p:sp>
    </p:spTree>
    <p:extLst>
      <p:ext uri="{BB962C8B-B14F-4D97-AF65-F5344CB8AC3E}">
        <p14:creationId xmlns:p14="http://schemas.microsoft.com/office/powerpoint/2010/main" val="139581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F6E7-0DE6-3B4D-A9D3-0498C3AE686D}"/>
              </a:ext>
            </a:extLst>
          </p:cNvPr>
          <p:cNvSpPr>
            <a:spLocks noGrp="1"/>
          </p:cNvSpPr>
          <p:nvPr>
            <p:ph type="title"/>
          </p:nvPr>
        </p:nvSpPr>
        <p:spPr>
          <a:xfrm>
            <a:off x="1513022" y="1136044"/>
            <a:ext cx="7895918" cy="1865807"/>
          </a:xfrm>
        </p:spPr>
        <p:txBody>
          <a:bodyPr>
            <a:noAutofit/>
          </a:bodyPr>
          <a:lstStyle/>
          <a:p>
            <a:r>
              <a:rPr lang="en-US" sz="4400" dirty="0"/>
              <a:t>New CAHRS WEBSITE</a:t>
            </a:r>
          </a:p>
        </p:txBody>
      </p:sp>
      <p:sp>
        <p:nvSpPr>
          <p:cNvPr id="3" name="Text Placeholder 2">
            <a:extLst>
              <a:ext uri="{FF2B5EF4-FFF2-40B4-BE49-F238E27FC236}">
                <a16:creationId xmlns:a16="http://schemas.microsoft.com/office/drawing/2014/main" id="{76FE56FB-0839-E44A-9101-FC1B9342DED3}"/>
              </a:ext>
            </a:extLst>
          </p:cNvPr>
          <p:cNvSpPr>
            <a:spLocks noGrp="1"/>
          </p:cNvSpPr>
          <p:nvPr>
            <p:ph type="body" sz="half" idx="2"/>
          </p:nvPr>
        </p:nvSpPr>
        <p:spPr/>
        <p:txBody>
          <a:bodyPr>
            <a:normAutofit/>
          </a:bodyPr>
          <a:lstStyle/>
          <a:p>
            <a:pPr algn="l"/>
            <a:r>
              <a:rPr lang="en-US" sz="3600" b="1" i="0" dirty="0">
                <a:effectLst/>
                <a:latin typeface="Replica"/>
              </a:rPr>
              <a:t>https://www.ilr.cornell.edu/cahrs</a:t>
            </a:r>
          </a:p>
        </p:txBody>
      </p:sp>
    </p:spTree>
    <p:extLst>
      <p:ext uri="{BB962C8B-B14F-4D97-AF65-F5344CB8AC3E}">
        <p14:creationId xmlns:p14="http://schemas.microsoft.com/office/powerpoint/2010/main" val="183084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2CEF-214D-21E6-9F5E-A1D12AE403E0}"/>
              </a:ext>
            </a:extLst>
          </p:cNvPr>
          <p:cNvSpPr>
            <a:spLocks noGrp="1"/>
          </p:cNvSpPr>
          <p:nvPr>
            <p:ph type="title"/>
          </p:nvPr>
        </p:nvSpPr>
        <p:spPr>
          <a:xfrm>
            <a:off x="3219610" y="2735580"/>
            <a:ext cx="7639034" cy="1581976"/>
          </a:xfrm>
        </p:spPr>
        <p:txBody>
          <a:bodyPr/>
          <a:lstStyle/>
          <a:p>
            <a:r>
              <a:rPr lang="en-US" dirty="0"/>
              <a:t>Questions?</a:t>
            </a:r>
          </a:p>
        </p:txBody>
      </p:sp>
    </p:spTree>
    <p:extLst>
      <p:ext uri="{BB962C8B-B14F-4D97-AF65-F5344CB8AC3E}">
        <p14:creationId xmlns:p14="http://schemas.microsoft.com/office/powerpoint/2010/main" val="3550382613"/>
      </p:ext>
    </p:extLst>
  </p:cSld>
  <p:clrMapOvr>
    <a:masterClrMapping/>
  </p:clrMapOvr>
</p:sld>
</file>

<file path=ppt/theme/theme1.xml><?xml version="1.0" encoding="utf-8"?>
<a:theme xmlns:a="http://schemas.openxmlformats.org/drawingml/2006/main" name="Crop">
  <a:themeElements>
    <a:clrScheme name="ILR">
      <a:dk1>
        <a:srgbClr val="000000"/>
      </a:dk1>
      <a:lt1>
        <a:srgbClr val="FFFFFF"/>
      </a:lt1>
      <a:dk2>
        <a:srgbClr val="212121"/>
      </a:dk2>
      <a:lt2>
        <a:srgbClr val="EFEDE3"/>
      </a:lt2>
      <a:accent1>
        <a:srgbClr val="9F2E30"/>
      </a:accent1>
      <a:accent2>
        <a:srgbClr val="8C837B"/>
      </a:accent2>
      <a:accent3>
        <a:srgbClr val="E54847"/>
      </a:accent3>
      <a:accent4>
        <a:srgbClr val="0F2B47"/>
      </a:accent4>
      <a:accent5>
        <a:srgbClr val="B3A877"/>
      </a:accent5>
      <a:accent6>
        <a:srgbClr val="99A298"/>
      </a:accent6>
      <a:hlink>
        <a:srgbClr val="9F2E30"/>
      </a:hlink>
      <a:folHlink>
        <a:srgbClr val="55191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14235</TotalTime>
  <Words>625</Words>
  <Application>Microsoft Office PowerPoint</Application>
  <PresentationFormat>Widescreen</PresentationFormat>
  <Paragraphs>100</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Calibri</vt:lpstr>
      <vt:lpstr>Franklin Gothic Book</vt:lpstr>
      <vt:lpstr>Futura Medium</vt:lpstr>
      <vt:lpstr>Georgia</vt:lpstr>
      <vt:lpstr>Replica</vt:lpstr>
      <vt:lpstr>Wingdings</vt:lpstr>
      <vt:lpstr>Crop</vt:lpstr>
      <vt:lpstr>What’s new at cahrs for 2024</vt:lpstr>
      <vt:lpstr>New Partner Benefits</vt:lpstr>
      <vt:lpstr>CAHRS Learning Series: </vt:lpstr>
      <vt:lpstr>CAHRS Learning Series  </vt:lpstr>
      <vt:lpstr>CAHRS Big red books</vt:lpstr>
      <vt:lpstr>CAHRS Research Partnerships</vt:lpstr>
      <vt:lpstr>CAHRS BIG RED BOOKS     </vt:lpstr>
      <vt:lpstr>New CAHRS WEBSITE</vt:lpstr>
      <vt:lpstr>Questions?</vt:lpstr>
      <vt:lpstr>Upcoming CAHRS Events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Tofslie</dc:creator>
  <cp:lastModifiedBy>Beth Flynn-Ferry</cp:lastModifiedBy>
  <cp:revision>452</cp:revision>
  <cp:lastPrinted>2022-12-02T20:25:05Z</cp:lastPrinted>
  <dcterms:created xsi:type="dcterms:W3CDTF">2018-09-06T16:19:49Z</dcterms:created>
  <dcterms:modified xsi:type="dcterms:W3CDTF">2024-02-27T20:00:02Z</dcterms:modified>
</cp:coreProperties>
</file>